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18288000" cy="10287000"/>
  <p:notesSz cx="6858000" cy="9144000"/>
  <p:embeddedFontLst>
    <p:embeddedFont>
      <p:font typeface="Space Mono" panose="020B0604020202020204" charset="0"/>
      <p:regular r:id="rId34"/>
    </p:embeddedFont>
    <p:embeddedFont>
      <p:font typeface="เอฟซี โฮม Bold" panose="020B0502040204020203" charset="-34"/>
      <p:regular r:id="rId35"/>
    </p:embeddedFont>
    <p:embeddedFont>
      <p:font typeface="เอฟซี โฮม Heavy" panose="020B0502040204020203" charset="-34"/>
      <p:regular r:id="rId36"/>
    </p:embeddedFont>
    <p:embeddedFont>
      <p:font typeface="Garuda" panose="020B0502040204020203" charset="-34"/>
      <p:regular r:id="rId37"/>
    </p:embeddedFont>
    <p:embeddedFont>
      <p:font typeface="Space Mono Bold" panose="020B0604020202020204" charset="0"/>
      <p:regular r:id="rId38"/>
    </p:embeddedFont>
    <p:embeddedFont>
      <p:font typeface="เอฟซี โฮม" panose="020B0502040204020203" charset="-34"/>
      <p:regular r:id="rId39"/>
    </p:embeddedFont>
    <p:embeddedFont>
      <p:font typeface="Calibri" panose="020F0502020204030204" pitchFamily="34" charset="0"/>
      <p:regular r:id="rId40"/>
      <p:bold r:id="rId41"/>
      <p:italic r:id="rId42"/>
      <p:boldItalic r:id="rId43"/>
    </p:embeddedFont>
    <p:embeddedFont>
      <p:font typeface="Arimo" panose="020B0604020202020204" charset="0"/>
      <p:regular r:id="rId44"/>
    </p:embeddedFont>
    <p:embeddedFont>
      <p:font typeface="Space Mono Bold Italics" panose="020B0604020202020204" charset="0"/>
      <p:regular r:id="rId4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7" d="100"/>
          <a:sy n="47" d="100"/>
        </p:scale>
        <p:origin x="696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6.fntdata"/><Relationship Id="rId21" Type="http://schemas.openxmlformats.org/officeDocument/2006/relationships/slide" Target="slides/slide20.xml"/><Relationship Id="rId34" Type="http://schemas.openxmlformats.org/officeDocument/2006/relationships/font" Target="fonts/font1.fntdata"/><Relationship Id="rId42" Type="http://schemas.openxmlformats.org/officeDocument/2006/relationships/font" Target="fonts/font9.fntdata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4.fntdata"/><Relationship Id="rId40" Type="http://schemas.openxmlformats.org/officeDocument/2006/relationships/font" Target="fonts/font7.fntdata"/><Relationship Id="rId45" Type="http://schemas.openxmlformats.org/officeDocument/2006/relationships/font" Target="fonts/font12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3.fntdata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2.fntdata"/><Relationship Id="rId43" Type="http://schemas.openxmlformats.org/officeDocument/2006/relationships/font" Target="fonts/font10.fntdata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5.fntdata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sv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svg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svg"/><Relationship Id="rId3" Type="http://schemas.openxmlformats.org/officeDocument/2006/relationships/image" Target="../media/image1.png"/><Relationship Id="rId7" Type="http://schemas.openxmlformats.org/officeDocument/2006/relationships/image" Target="../media/image28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27.png"/><Relationship Id="rId4" Type="http://schemas.openxmlformats.org/officeDocument/2006/relationships/image" Target="../media/image2.svg"/><Relationship Id="rId9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svg"/><Relationship Id="rId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svg"/><Relationship Id="rId4" Type="http://schemas.openxmlformats.org/officeDocument/2006/relationships/image" Target="../media/image2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48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5.svg"/><Relationship Id="rId4" Type="http://schemas.openxmlformats.org/officeDocument/2006/relationships/image" Target="../media/image27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svg"/><Relationship Id="rId3" Type="http://schemas.openxmlformats.org/officeDocument/2006/relationships/image" Target="../media/image1.png"/><Relationship Id="rId7" Type="http://schemas.openxmlformats.org/officeDocument/2006/relationships/image" Target="../media/image28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27.png"/><Relationship Id="rId4" Type="http://schemas.openxmlformats.org/officeDocument/2006/relationships/image" Target="../media/image2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7" Type="http://schemas.openxmlformats.org/officeDocument/2006/relationships/image" Target="../media/image52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50.svg"/><Relationship Id="rId4" Type="http://schemas.openxmlformats.org/officeDocument/2006/relationships/image" Target="../media/image3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svg"/><Relationship Id="rId4" Type="http://schemas.openxmlformats.org/officeDocument/2006/relationships/image" Target="../media/image2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1007" y="163720"/>
            <a:ext cx="18970014" cy="4637905"/>
            <a:chOff x="0" y="0"/>
            <a:chExt cx="25293352" cy="6183873"/>
          </a:xfrm>
        </p:grpSpPr>
        <p:sp>
          <p:nvSpPr>
            <p:cNvPr id="3" name="Freeform 3"/>
            <p:cNvSpPr/>
            <p:nvPr/>
          </p:nvSpPr>
          <p:spPr>
            <a:xfrm>
              <a:off x="0" y="16000"/>
              <a:ext cx="6123016" cy="6167874"/>
            </a:xfrm>
            <a:custGeom>
              <a:avLst/>
              <a:gdLst/>
              <a:ahLst/>
              <a:cxnLst/>
              <a:rect l="l" t="t" r="r" b="b"/>
              <a:pathLst>
                <a:path w="6123016" h="6167874">
                  <a:moveTo>
                    <a:pt x="0" y="0"/>
                  </a:moveTo>
                  <a:lnTo>
                    <a:pt x="6123016" y="0"/>
                  </a:lnTo>
                  <a:lnTo>
                    <a:pt x="6123016" y="6167873"/>
                  </a:lnTo>
                  <a:lnTo>
                    <a:pt x="0" y="61678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6390310" y="16000"/>
              <a:ext cx="6123016" cy="6167874"/>
            </a:xfrm>
            <a:custGeom>
              <a:avLst/>
              <a:gdLst/>
              <a:ahLst/>
              <a:cxnLst/>
              <a:rect l="l" t="t" r="r" b="b"/>
              <a:pathLst>
                <a:path w="6123016" h="6167874">
                  <a:moveTo>
                    <a:pt x="0" y="0"/>
                  </a:moveTo>
                  <a:lnTo>
                    <a:pt x="6123016" y="0"/>
                  </a:lnTo>
                  <a:lnTo>
                    <a:pt x="6123016" y="6167873"/>
                  </a:lnTo>
                  <a:lnTo>
                    <a:pt x="0" y="61678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" name="Freeform 5"/>
            <p:cNvSpPr/>
            <p:nvPr/>
          </p:nvSpPr>
          <p:spPr>
            <a:xfrm>
              <a:off x="12780619" y="16000"/>
              <a:ext cx="6123016" cy="6167874"/>
            </a:xfrm>
            <a:custGeom>
              <a:avLst/>
              <a:gdLst/>
              <a:ahLst/>
              <a:cxnLst/>
              <a:rect l="l" t="t" r="r" b="b"/>
              <a:pathLst>
                <a:path w="6123016" h="6167874">
                  <a:moveTo>
                    <a:pt x="0" y="0"/>
                  </a:moveTo>
                  <a:lnTo>
                    <a:pt x="6123017" y="0"/>
                  </a:lnTo>
                  <a:lnTo>
                    <a:pt x="6123017" y="6167873"/>
                  </a:lnTo>
                  <a:lnTo>
                    <a:pt x="0" y="61678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" name="Freeform 6"/>
            <p:cNvSpPr/>
            <p:nvPr/>
          </p:nvSpPr>
          <p:spPr>
            <a:xfrm>
              <a:off x="19170336" y="0"/>
              <a:ext cx="6123016" cy="6167874"/>
            </a:xfrm>
            <a:custGeom>
              <a:avLst/>
              <a:gdLst/>
              <a:ahLst/>
              <a:cxnLst/>
              <a:rect l="l" t="t" r="r" b="b"/>
              <a:pathLst>
                <a:path w="6123016" h="6167874">
                  <a:moveTo>
                    <a:pt x="0" y="0"/>
                  </a:moveTo>
                  <a:lnTo>
                    <a:pt x="6123016" y="0"/>
                  </a:lnTo>
                  <a:lnTo>
                    <a:pt x="6123016" y="6167874"/>
                  </a:lnTo>
                  <a:lnTo>
                    <a:pt x="0" y="61678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7" name="Group 7"/>
          <p:cNvGrpSpPr/>
          <p:nvPr/>
        </p:nvGrpSpPr>
        <p:grpSpPr>
          <a:xfrm rot="913213">
            <a:off x="657249" y="3453480"/>
            <a:ext cx="2680083" cy="2573638"/>
            <a:chOff x="0" y="0"/>
            <a:chExt cx="3573443" cy="3431517"/>
          </a:xfrm>
        </p:grpSpPr>
        <p:sp>
          <p:nvSpPr>
            <p:cNvPr id="8" name="Freeform 8"/>
            <p:cNvSpPr/>
            <p:nvPr/>
          </p:nvSpPr>
          <p:spPr>
            <a:xfrm rot="-913213">
              <a:off x="283747" y="518641"/>
              <a:ext cx="3005950" cy="2563255"/>
            </a:xfrm>
            <a:custGeom>
              <a:avLst/>
              <a:gdLst/>
              <a:ahLst/>
              <a:cxnLst/>
              <a:rect l="l" t="t" r="r" b="b"/>
              <a:pathLst>
                <a:path w="3005950" h="2563255">
                  <a:moveTo>
                    <a:pt x="0" y="0"/>
                  </a:moveTo>
                  <a:lnTo>
                    <a:pt x="3005950" y="0"/>
                  </a:lnTo>
                  <a:lnTo>
                    <a:pt x="3005950" y="2563255"/>
                  </a:lnTo>
                  <a:lnTo>
                    <a:pt x="0" y="2563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  <a:ln cap="sq">
              <a:noFill/>
              <a:prstDash val="solid"/>
              <a:miter/>
            </a:ln>
          </p:spPr>
        </p:sp>
        <p:grpSp>
          <p:nvGrpSpPr>
            <p:cNvPr id="9" name="Group 9"/>
            <p:cNvGrpSpPr/>
            <p:nvPr/>
          </p:nvGrpSpPr>
          <p:grpSpPr>
            <a:xfrm rot="6773056">
              <a:off x="2038705" y="472534"/>
              <a:ext cx="1313263" cy="1017441"/>
              <a:chOff x="0" y="0"/>
              <a:chExt cx="652691" cy="505667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38876" y="0"/>
                <a:ext cx="574938" cy="459140"/>
              </a:xfrm>
              <a:custGeom>
                <a:avLst/>
                <a:gdLst/>
                <a:ahLst/>
                <a:cxnLst/>
                <a:rect l="l" t="t" r="r" b="b"/>
                <a:pathLst>
                  <a:path w="574938" h="459140">
                    <a:moveTo>
                      <a:pt x="333780" y="433910"/>
                    </a:moveTo>
                    <a:lnTo>
                      <a:pt x="567504" y="71758"/>
                    </a:lnTo>
                    <a:cubicBezTo>
                      <a:pt x="576741" y="57445"/>
                      <a:pt x="577418" y="39228"/>
                      <a:pt x="569268" y="24269"/>
                    </a:cubicBezTo>
                    <a:cubicBezTo>
                      <a:pt x="561119" y="9309"/>
                      <a:pt x="545446" y="0"/>
                      <a:pt x="528410" y="0"/>
                    </a:cubicBezTo>
                    <a:lnTo>
                      <a:pt x="46528" y="0"/>
                    </a:lnTo>
                    <a:cubicBezTo>
                      <a:pt x="29493" y="0"/>
                      <a:pt x="13820" y="9309"/>
                      <a:pt x="5670" y="24269"/>
                    </a:cubicBezTo>
                    <a:cubicBezTo>
                      <a:pt x="-2479" y="39228"/>
                      <a:pt x="-1803" y="57445"/>
                      <a:pt x="7435" y="71758"/>
                    </a:cubicBezTo>
                    <a:lnTo>
                      <a:pt x="241159" y="433910"/>
                    </a:lnTo>
                    <a:cubicBezTo>
                      <a:pt x="251309" y="449638"/>
                      <a:pt x="268750" y="459140"/>
                      <a:pt x="287469" y="459140"/>
                    </a:cubicBezTo>
                    <a:cubicBezTo>
                      <a:pt x="306189" y="459140"/>
                      <a:pt x="323629" y="449638"/>
                      <a:pt x="333780" y="433910"/>
                    </a:cubicBezTo>
                    <a:close/>
                  </a:path>
                </a:pathLst>
              </a:custGeom>
              <a:solidFill>
                <a:srgbClr val="F42728"/>
              </a:solidFill>
              <a:ln w="6667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11" name="TextBox 11"/>
              <p:cNvSpPr txBox="1"/>
              <p:nvPr/>
            </p:nvSpPr>
            <p:spPr>
              <a:xfrm>
                <a:off x="101983" y="-11506"/>
                <a:ext cx="448725" cy="282399"/>
              </a:xfrm>
              <a:prstGeom prst="rect">
                <a:avLst/>
              </a:prstGeom>
            </p:spPr>
            <p:txBody>
              <a:bodyPr lIns="70613" tIns="70613" rIns="70613" bIns="7061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12" name="Group 12"/>
            <p:cNvGrpSpPr/>
            <p:nvPr/>
          </p:nvGrpSpPr>
          <p:grpSpPr>
            <a:xfrm rot="-4105494">
              <a:off x="1614487" y="288972"/>
              <a:ext cx="1313263" cy="1017441"/>
              <a:chOff x="0" y="0"/>
              <a:chExt cx="652691" cy="505667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38876" y="0"/>
                <a:ext cx="574938" cy="459140"/>
              </a:xfrm>
              <a:custGeom>
                <a:avLst/>
                <a:gdLst/>
                <a:ahLst/>
                <a:cxnLst/>
                <a:rect l="l" t="t" r="r" b="b"/>
                <a:pathLst>
                  <a:path w="574938" h="459140">
                    <a:moveTo>
                      <a:pt x="333780" y="433910"/>
                    </a:moveTo>
                    <a:lnTo>
                      <a:pt x="567504" y="71758"/>
                    </a:lnTo>
                    <a:cubicBezTo>
                      <a:pt x="576741" y="57445"/>
                      <a:pt x="577418" y="39228"/>
                      <a:pt x="569268" y="24269"/>
                    </a:cubicBezTo>
                    <a:cubicBezTo>
                      <a:pt x="561119" y="9309"/>
                      <a:pt x="545446" y="0"/>
                      <a:pt x="528410" y="0"/>
                    </a:cubicBezTo>
                    <a:lnTo>
                      <a:pt x="46528" y="0"/>
                    </a:lnTo>
                    <a:cubicBezTo>
                      <a:pt x="29493" y="0"/>
                      <a:pt x="13820" y="9309"/>
                      <a:pt x="5670" y="24269"/>
                    </a:cubicBezTo>
                    <a:cubicBezTo>
                      <a:pt x="-2479" y="39228"/>
                      <a:pt x="-1803" y="57445"/>
                      <a:pt x="7435" y="71758"/>
                    </a:cubicBezTo>
                    <a:lnTo>
                      <a:pt x="241159" y="433910"/>
                    </a:lnTo>
                    <a:cubicBezTo>
                      <a:pt x="251309" y="449638"/>
                      <a:pt x="268750" y="459140"/>
                      <a:pt x="287469" y="459140"/>
                    </a:cubicBezTo>
                    <a:cubicBezTo>
                      <a:pt x="306189" y="459140"/>
                      <a:pt x="323629" y="449638"/>
                      <a:pt x="333780" y="433910"/>
                    </a:cubicBezTo>
                    <a:close/>
                  </a:path>
                </a:pathLst>
              </a:custGeom>
              <a:solidFill>
                <a:srgbClr val="F42728"/>
              </a:solidFill>
              <a:ln w="6667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14" name="TextBox 14"/>
              <p:cNvSpPr txBox="1"/>
              <p:nvPr/>
            </p:nvSpPr>
            <p:spPr>
              <a:xfrm>
                <a:off x="101983" y="-11506"/>
                <a:ext cx="448725" cy="282399"/>
              </a:xfrm>
              <a:prstGeom prst="rect">
                <a:avLst/>
              </a:prstGeom>
            </p:spPr>
            <p:txBody>
              <a:bodyPr lIns="70613" tIns="70613" rIns="70613" bIns="7061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15" name="Group 15"/>
            <p:cNvGrpSpPr/>
            <p:nvPr/>
          </p:nvGrpSpPr>
          <p:grpSpPr>
            <a:xfrm rot="545095">
              <a:off x="2132085" y="658659"/>
              <a:ext cx="278068" cy="278068"/>
              <a:chOff x="0" y="0"/>
              <a:chExt cx="812800" cy="81280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42728"/>
              </a:solidFill>
              <a:ln w="6667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17" name="TextBox 17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70613" tIns="70613" rIns="70613" bIns="7061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18" name="Group 18"/>
            <p:cNvGrpSpPr/>
            <p:nvPr/>
          </p:nvGrpSpPr>
          <p:grpSpPr>
            <a:xfrm rot="545095">
              <a:off x="2513065" y="835307"/>
              <a:ext cx="278068" cy="278068"/>
              <a:chOff x="0" y="0"/>
              <a:chExt cx="812800" cy="812800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42728"/>
              </a:solidFill>
              <a:ln w="6667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20" name="TextBox 20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70613" tIns="70613" rIns="70613" bIns="7061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21" name="Group 21"/>
            <p:cNvGrpSpPr/>
            <p:nvPr/>
          </p:nvGrpSpPr>
          <p:grpSpPr>
            <a:xfrm rot="1711820">
              <a:off x="2260416" y="685532"/>
              <a:ext cx="397441" cy="377119"/>
              <a:chOff x="0" y="0"/>
              <a:chExt cx="197528" cy="187428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197528" cy="187428"/>
              </a:xfrm>
              <a:custGeom>
                <a:avLst/>
                <a:gdLst/>
                <a:ahLst/>
                <a:cxnLst/>
                <a:rect l="l" t="t" r="r" b="b"/>
                <a:pathLst>
                  <a:path w="197528" h="187428">
                    <a:moveTo>
                      <a:pt x="93714" y="0"/>
                    </a:moveTo>
                    <a:lnTo>
                      <a:pt x="103814" y="0"/>
                    </a:lnTo>
                    <a:cubicBezTo>
                      <a:pt x="128668" y="0"/>
                      <a:pt x="152505" y="9873"/>
                      <a:pt x="170080" y="27448"/>
                    </a:cubicBezTo>
                    <a:cubicBezTo>
                      <a:pt x="187654" y="45023"/>
                      <a:pt x="197528" y="68859"/>
                      <a:pt x="197528" y="93714"/>
                    </a:cubicBezTo>
                    <a:lnTo>
                      <a:pt x="197528" y="93714"/>
                    </a:lnTo>
                    <a:cubicBezTo>
                      <a:pt x="197528" y="145471"/>
                      <a:pt x="155571" y="187428"/>
                      <a:pt x="103814" y="187428"/>
                    </a:cubicBezTo>
                    <a:lnTo>
                      <a:pt x="93714" y="187428"/>
                    </a:lnTo>
                    <a:cubicBezTo>
                      <a:pt x="68859" y="187428"/>
                      <a:pt x="45023" y="177554"/>
                      <a:pt x="27448" y="159980"/>
                    </a:cubicBezTo>
                    <a:cubicBezTo>
                      <a:pt x="9873" y="142405"/>
                      <a:pt x="0" y="118568"/>
                      <a:pt x="0" y="93714"/>
                    </a:cubicBezTo>
                    <a:lnTo>
                      <a:pt x="0" y="93714"/>
                    </a:lnTo>
                    <a:cubicBezTo>
                      <a:pt x="0" y="68859"/>
                      <a:pt x="9873" y="45023"/>
                      <a:pt x="27448" y="27448"/>
                    </a:cubicBezTo>
                    <a:cubicBezTo>
                      <a:pt x="45023" y="9873"/>
                      <a:pt x="68859" y="0"/>
                      <a:pt x="93714" y="0"/>
                    </a:cubicBezTo>
                    <a:close/>
                  </a:path>
                </a:pathLst>
              </a:custGeom>
              <a:solidFill>
                <a:srgbClr val="F42728"/>
              </a:solidFill>
              <a:ln w="6667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23" name="TextBox 23"/>
              <p:cNvSpPr txBox="1"/>
              <p:nvPr/>
            </p:nvSpPr>
            <p:spPr>
              <a:xfrm>
                <a:off x="0" y="-47625"/>
                <a:ext cx="197528" cy="235053"/>
              </a:xfrm>
              <a:prstGeom prst="rect">
                <a:avLst/>
              </a:prstGeom>
            </p:spPr>
            <p:txBody>
              <a:bodyPr lIns="70613" tIns="70613" rIns="70613" bIns="7061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</p:grpSp>
      <p:grpSp>
        <p:nvGrpSpPr>
          <p:cNvPr id="24" name="Group 24"/>
          <p:cNvGrpSpPr/>
          <p:nvPr/>
        </p:nvGrpSpPr>
        <p:grpSpPr>
          <a:xfrm rot="913213">
            <a:off x="14937483" y="3453480"/>
            <a:ext cx="2680083" cy="2573638"/>
            <a:chOff x="0" y="0"/>
            <a:chExt cx="3573443" cy="3431517"/>
          </a:xfrm>
        </p:grpSpPr>
        <p:sp>
          <p:nvSpPr>
            <p:cNvPr id="25" name="Freeform 25"/>
            <p:cNvSpPr/>
            <p:nvPr/>
          </p:nvSpPr>
          <p:spPr>
            <a:xfrm rot="-913213">
              <a:off x="283747" y="518641"/>
              <a:ext cx="3005950" cy="2563255"/>
            </a:xfrm>
            <a:custGeom>
              <a:avLst/>
              <a:gdLst/>
              <a:ahLst/>
              <a:cxnLst/>
              <a:rect l="l" t="t" r="r" b="b"/>
              <a:pathLst>
                <a:path w="3005950" h="2563255">
                  <a:moveTo>
                    <a:pt x="0" y="0"/>
                  </a:moveTo>
                  <a:lnTo>
                    <a:pt x="3005950" y="0"/>
                  </a:lnTo>
                  <a:lnTo>
                    <a:pt x="3005950" y="2563255"/>
                  </a:lnTo>
                  <a:lnTo>
                    <a:pt x="0" y="2563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  <a:ln cap="sq">
              <a:noFill/>
              <a:prstDash val="solid"/>
              <a:miter/>
            </a:ln>
          </p:spPr>
        </p:sp>
        <p:grpSp>
          <p:nvGrpSpPr>
            <p:cNvPr id="26" name="Group 26"/>
            <p:cNvGrpSpPr/>
            <p:nvPr/>
          </p:nvGrpSpPr>
          <p:grpSpPr>
            <a:xfrm rot="6773056">
              <a:off x="2038705" y="472534"/>
              <a:ext cx="1313263" cy="1017441"/>
              <a:chOff x="0" y="0"/>
              <a:chExt cx="652691" cy="505667"/>
            </a:xfrm>
          </p:grpSpPr>
          <p:sp>
            <p:nvSpPr>
              <p:cNvPr id="27" name="Freeform 27"/>
              <p:cNvSpPr/>
              <p:nvPr/>
            </p:nvSpPr>
            <p:spPr>
              <a:xfrm>
                <a:off x="38876" y="0"/>
                <a:ext cx="574938" cy="459140"/>
              </a:xfrm>
              <a:custGeom>
                <a:avLst/>
                <a:gdLst/>
                <a:ahLst/>
                <a:cxnLst/>
                <a:rect l="l" t="t" r="r" b="b"/>
                <a:pathLst>
                  <a:path w="574938" h="459140">
                    <a:moveTo>
                      <a:pt x="333780" y="433910"/>
                    </a:moveTo>
                    <a:lnTo>
                      <a:pt x="567504" y="71758"/>
                    </a:lnTo>
                    <a:cubicBezTo>
                      <a:pt x="576741" y="57445"/>
                      <a:pt x="577418" y="39228"/>
                      <a:pt x="569268" y="24269"/>
                    </a:cubicBezTo>
                    <a:cubicBezTo>
                      <a:pt x="561119" y="9309"/>
                      <a:pt x="545446" y="0"/>
                      <a:pt x="528410" y="0"/>
                    </a:cubicBezTo>
                    <a:lnTo>
                      <a:pt x="46528" y="0"/>
                    </a:lnTo>
                    <a:cubicBezTo>
                      <a:pt x="29493" y="0"/>
                      <a:pt x="13820" y="9309"/>
                      <a:pt x="5670" y="24269"/>
                    </a:cubicBezTo>
                    <a:cubicBezTo>
                      <a:pt x="-2479" y="39228"/>
                      <a:pt x="-1803" y="57445"/>
                      <a:pt x="7435" y="71758"/>
                    </a:cubicBezTo>
                    <a:lnTo>
                      <a:pt x="241159" y="433910"/>
                    </a:lnTo>
                    <a:cubicBezTo>
                      <a:pt x="251309" y="449638"/>
                      <a:pt x="268750" y="459140"/>
                      <a:pt x="287469" y="459140"/>
                    </a:cubicBezTo>
                    <a:cubicBezTo>
                      <a:pt x="306189" y="459140"/>
                      <a:pt x="323629" y="449638"/>
                      <a:pt x="333780" y="433910"/>
                    </a:cubicBezTo>
                    <a:close/>
                  </a:path>
                </a:pathLst>
              </a:custGeom>
              <a:solidFill>
                <a:srgbClr val="F42728"/>
              </a:solidFill>
              <a:ln w="6667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28" name="TextBox 28"/>
              <p:cNvSpPr txBox="1"/>
              <p:nvPr/>
            </p:nvSpPr>
            <p:spPr>
              <a:xfrm>
                <a:off x="101983" y="-11506"/>
                <a:ext cx="448725" cy="282399"/>
              </a:xfrm>
              <a:prstGeom prst="rect">
                <a:avLst/>
              </a:prstGeom>
            </p:spPr>
            <p:txBody>
              <a:bodyPr lIns="70613" tIns="70613" rIns="70613" bIns="7061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29" name="Group 29"/>
            <p:cNvGrpSpPr/>
            <p:nvPr/>
          </p:nvGrpSpPr>
          <p:grpSpPr>
            <a:xfrm rot="-4105494">
              <a:off x="1614487" y="288972"/>
              <a:ext cx="1313263" cy="1017441"/>
              <a:chOff x="0" y="0"/>
              <a:chExt cx="652691" cy="505667"/>
            </a:xfrm>
          </p:grpSpPr>
          <p:sp>
            <p:nvSpPr>
              <p:cNvPr id="30" name="Freeform 30"/>
              <p:cNvSpPr/>
              <p:nvPr/>
            </p:nvSpPr>
            <p:spPr>
              <a:xfrm>
                <a:off x="38876" y="0"/>
                <a:ext cx="574938" cy="459140"/>
              </a:xfrm>
              <a:custGeom>
                <a:avLst/>
                <a:gdLst/>
                <a:ahLst/>
                <a:cxnLst/>
                <a:rect l="l" t="t" r="r" b="b"/>
                <a:pathLst>
                  <a:path w="574938" h="459140">
                    <a:moveTo>
                      <a:pt x="333780" y="433910"/>
                    </a:moveTo>
                    <a:lnTo>
                      <a:pt x="567504" y="71758"/>
                    </a:lnTo>
                    <a:cubicBezTo>
                      <a:pt x="576741" y="57445"/>
                      <a:pt x="577418" y="39228"/>
                      <a:pt x="569268" y="24269"/>
                    </a:cubicBezTo>
                    <a:cubicBezTo>
                      <a:pt x="561119" y="9309"/>
                      <a:pt x="545446" y="0"/>
                      <a:pt x="528410" y="0"/>
                    </a:cubicBezTo>
                    <a:lnTo>
                      <a:pt x="46528" y="0"/>
                    </a:lnTo>
                    <a:cubicBezTo>
                      <a:pt x="29493" y="0"/>
                      <a:pt x="13820" y="9309"/>
                      <a:pt x="5670" y="24269"/>
                    </a:cubicBezTo>
                    <a:cubicBezTo>
                      <a:pt x="-2479" y="39228"/>
                      <a:pt x="-1803" y="57445"/>
                      <a:pt x="7435" y="71758"/>
                    </a:cubicBezTo>
                    <a:lnTo>
                      <a:pt x="241159" y="433910"/>
                    </a:lnTo>
                    <a:cubicBezTo>
                      <a:pt x="251309" y="449638"/>
                      <a:pt x="268750" y="459140"/>
                      <a:pt x="287469" y="459140"/>
                    </a:cubicBezTo>
                    <a:cubicBezTo>
                      <a:pt x="306189" y="459140"/>
                      <a:pt x="323629" y="449638"/>
                      <a:pt x="333780" y="433910"/>
                    </a:cubicBezTo>
                    <a:close/>
                  </a:path>
                </a:pathLst>
              </a:custGeom>
              <a:solidFill>
                <a:srgbClr val="F42728"/>
              </a:solidFill>
              <a:ln w="6667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31" name="TextBox 31"/>
              <p:cNvSpPr txBox="1"/>
              <p:nvPr/>
            </p:nvSpPr>
            <p:spPr>
              <a:xfrm>
                <a:off x="101983" y="-11506"/>
                <a:ext cx="448725" cy="282399"/>
              </a:xfrm>
              <a:prstGeom prst="rect">
                <a:avLst/>
              </a:prstGeom>
            </p:spPr>
            <p:txBody>
              <a:bodyPr lIns="70613" tIns="70613" rIns="70613" bIns="7061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32" name="Group 32"/>
            <p:cNvGrpSpPr/>
            <p:nvPr/>
          </p:nvGrpSpPr>
          <p:grpSpPr>
            <a:xfrm rot="545095">
              <a:off x="2132085" y="658659"/>
              <a:ext cx="278068" cy="278068"/>
              <a:chOff x="0" y="0"/>
              <a:chExt cx="812800" cy="812800"/>
            </a:xfrm>
          </p:grpSpPr>
          <p:sp>
            <p:nvSpPr>
              <p:cNvPr id="33" name="Freeform 3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42728"/>
              </a:solidFill>
              <a:ln w="6667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34" name="TextBox 34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70613" tIns="70613" rIns="70613" bIns="7061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35" name="Group 35"/>
            <p:cNvGrpSpPr/>
            <p:nvPr/>
          </p:nvGrpSpPr>
          <p:grpSpPr>
            <a:xfrm rot="545095">
              <a:off x="2513065" y="835307"/>
              <a:ext cx="278068" cy="278068"/>
              <a:chOff x="0" y="0"/>
              <a:chExt cx="812800" cy="812800"/>
            </a:xfrm>
          </p:grpSpPr>
          <p:sp>
            <p:nvSpPr>
              <p:cNvPr id="36" name="Freeform 3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42728"/>
              </a:solidFill>
              <a:ln w="6667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37" name="TextBox 37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70613" tIns="70613" rIns="70613" bIns="7061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38" name="Group 38"/>
            <p:cNvGrpSpPr/>
            <p:nvPr/>
          </p:nvGrpSpPr>
          <p:grpSpPr>
            <a:xfrm rot="1711820">
              <a:off x="2260416" y="685532"/>
              <a:ext cx="397441" cy="377119"/>
              <a:chOff x="0" y="0"/>
              <a:chExt cx="197528" cy="187428"/>
            </a:xfrm>
          </p:grpSpPr>
          <p:sp>
            <p:nvSpPr>
              <p:cNvPr id="39" name="Freeform 39"/>
              <p:cNvSpPr/>
              <p:nvPr/>
            </p:nvSpPr>
            <p:spPr>
              <a:xfrm>
                <a:off x="0" y="0"/>
                <a:ext cx="197528" cy="187428"/>
              </a:xfrm>
              <a:custGeom>
                <a:avLst/>
                <a:gdLst/>
                <a:ahLst/>
                <a:cxnLst/>
                <a:rect l="l" t="t" r="r" b="b"/>
                <a:pathLst>
                  <a:path w="197528" h="187428">
                    <a:moveTo>
                      <a:pt x="93714" y="0"/>
                    </a:moveTo>
                    <a:lnTo>
                      <a:pt x="103814" y="0"/>
                    </a:lnTo>
                    <a:cubicBezTo>
                      <a:pt x="128668" y="0"/>
                      <a:pt x="152505" y="9873"/>
                      <a:pt x="170080" y="27448"/>
                    </a:cubicBezTo>
                    <a:cubicBezTo>
                      <a:pt x="187654" y="45023"/>
                      <a:pt x="197528" y="68859"/>
                      <a:pt x="197528" y="93714"/>
                    </a:cubicBezTo>
                    <a:lnTo>
                      <a:pt x="197528" y="93714"/>
                    </a:lnTo>
                    <a:cubicBezTo>
                      <a:pt x="197528" y="145471"/>
                      <a:pt x="155571" y="187428"/>
                      <a:pt x="103814" y="187428"/>
                    </a:cubicBezTo>
                    <a:lnTo>
                      <a:pt x="93714" y="187428"/>
                    </a:lnTo>
                    <a:cubicBezTo>
                      <a:pt x="68859" y="187428"/>
                      <a:pt x="45023" y="177554"/>
                      <a:pt x="27448" y="159980"/>
                    </a:cubicBezTo>
                    <a:cubicBezTo>
                      <a:pt x="9873" y="142405"/>
                      <a:pt x="0" y="118568"/>
                      <a:pt x="0" y="93714"/>
                    </a:cubicBezTo>
                    <a:lnTo>
                      <a:pt x="0" y="93714"/>
                    </a:lnTo>
                    <a:cubicBezTo>
                      <a:pt x="0" y="68859"/>
                      <a:pt x="9873" y="45023"/>
                      <a:pt x="27448" y="27448"/>
                    </a:cubicBezTo>
                    <a:cubicBezTo>
                      <a:pt x="45023" y="9873"/>
                      <a:pt x="68859" y="0"/>
                      <a:pt x="93714" y="0"/>
                    </a:cubicBezTo>
                    <a:close/>
                  </a:path>
                </a:pathLst>
              </a:custGeom>
              <a:solidFill>
                <a:srgbClr val="F42728"/>
              </a:solidFill>
              <a:ln w="6667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40" name="TextBox 40"/>
              <p:cNvSpPr txBox="1"/>
              <p:nvPr/>
            </p:nvSpPr>
            <p:spPr>
              <a:xfrm>
                <a:off x="0" y="-47625"/>
                <a:ext cx="197528" cy="235053"/>
              </a:xfrm>
              <a:prstGeom prst="rect">
                <a:avLst/>
              </a:prstGeom>
            </p:spPr>
            <p:txBody>
              <a:bodyPr lIns="70613" tIns="70613" rIns="70613" bIns="7061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</p:grpSp>
      <p:grpSp>
        <p:nvGrpSpPr>
          <p:cNvPr id="41" name="Group 41"/>
          <p:cNvGrpSpPr/>
          <p:nvPr/>
        </p:nvGrpSpPr>
        <p:grpSpPr>
          <a:xfrm>
            <a:off x="-209660" y="4930584"/>
            <a:ext cx="18707320" cy="6195203"/>
            <a:chOff x="0" y="0"/>
            <a:chExt cx="4927031" cy="1631659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4927031" cy="1631659"/>
            </a:xfrm>
            <a:custGeom>
              <a:avLst/>
              <a:gdLst/>
              <a:ahLst/>
              <a:cxnLst/>
              <a:rect l="l" t="t" r="r" b="b"/>
              <a:pathLst>
                <a:path w="4927031" h="1631659">
                  <a:moveTo>
                    <a:pt x="0" y="0"/>
                  </a:moveTo>
                  <a:lnTo>
                    <a:pt x="4927031" y="0"/>
                  </a:lnTo>
                  <a:lnTo>
                    <a:pt x="4927031" y="1631659"/>
                  </a:lnTo>
                  <a:lnTo>
                    <a:pt x="0" y="1631659"/>
                  </a:lnTo>
                  <a:close/>
                </a:path>
              </a:pathLst>
            </a:custGeom>
            <a:solidFill>
              <a:srgbClr val="F42728"/>
            </a:solidFill>
          </p:spPr>
        </p:sp>
        <p:sp>
          <p:nvSpPr>
            <p:cNvPr id="43" name="TextBox 43"/>
            <p:cNvSpPr txBox="1"/>
            <p:nvPr/>
          </p:nvSpPr>
          <p:spPr>
            <a:xfrm>
              <a:off x="0" y="-47625"/>
              <a:ext cx="4927031" cy="167928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410209" lvl="1" indent="-205105" algn="l">
                <a:lnSpc>
                  <a:spcPts val="2659"/>
                </a:lnSpc>
                <a:buFont typeface="Arial"/>
                <a:buChar char="•"/>
              </a:pPr>
              <a:endParaRPr/>
            </a:p>
          </p:txBody>
        </p:sp>
      </p:grpSp>
      <p:grpSp>
        <p:nvGrpSpPr>
          <p:cNvPr id="44" name="Group 44"/>
          <p:cNvGrpSpPr/>
          <p:nvPr/>
        </p:nvGrpSpPr>
        <p:grpSpPr>
          <a:xfrm rot="-5400000">
            <a:off x="7892075" y="4543313"/>
            <a:ext cx="534492" cy="774543"/>
            <a:chOff x="0" y="0"/>
            <a:chExt cx="361583" cy="523978"/>
          </a:xfrm>
        </p:grpSpPr>
        <p:sp>
          <p:nvSpPr>
            <p:cNvPr id="45" name="Freeform 45"/>
            <p:cNvSpPr/>
            <p:nvPr/>
          </p:nvSpPr>
          <p:spPr>
            <a:xfrm>
              <a:off x="0" y="0"/>
              <a:ext cx="361583" cy="523978"/>
            </a:xfrm>
            <a:custGeom>
              <a:avLst/>
              <a:gdLst/>
              <a:ahLst/>
              <a:cxnLst/>
              <a:rect l="l" t="t" r="r" b="b"/>
              <a:pathLst>
                <a:path w="361583" h="523978">
                  <a:moveTo>
                    <a:pt x="180792" y="0"/>
                  </a:moveTo>
                  <a:cubicBezTo>
                    <a:pt x="80943" y="0"/>
                    <a:pt x="0" y="117296"/>
                    <a:pt x="0" y="261989"/>
                  </a:cubicBezTo>
                  <a:cubicBezTo>
                    <a:pt x="0" y="406682"/>
                    <a:pt x="80943" y="523978"/>
                    <a:pt x="180792" y="523978"/>
                  </a:cubicBezTo>
                  <a:cubicBezTo>
                    <a:pt x="280640" y="523978"/>
                    <a:pt x="361583" y="406682"/>
                    <a:pt x="361583" y="261989"/>
                  </a:cubicBezTo>
                  <a:cubicBezTo>
                    <a:pt x="361583" y="117296"/>
                    <a:pt x="280640" y="0"/>
                    <a:pt x="180792" y="0"/>
                  </a:cubicBezTo>
                  <a:close/>
                </a:path>
              </a:pathLst>
            </a:custGeom>
            <a:solidFill>
              <a:srgbClr val="F5FFA4"/>
            </a:solidFill>
            <a:ln w="857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46" name="TextBox 46"/>
            <p:cNvSpPr txBox="1"/>
            <p:nvPr/>
          </p:nvSpPr>
          <p:spPr>
            <a:xfrm>
              <a:off x="33898" y="1498"/>
              <a:ext cx="293786" cy="47335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47" name="Group 47"/>
          <p:cNvGrpSpPr/>
          <p:nvPr/>
        </p:nvGrpSpPr>
        <p:grpSpPr>
          <a:xfrm rot="798610">
            <a:off x="3094587" y="-964604"/>
            <a:ext cx="12003235" cy="11648879"/>
            <a:chOff x="0" y="0"/>
            <a:chExt cx="16004313" cy="15531839"/>
          </a:xfrm>
        </p:grpSpPr>
        <p:sp>
          <p:nvSpPr>
            <p:cNvPr id="48" name="Freeform 48"/>
            <p:cNvSpPr/>
            <p:nvPr/>
          </p:nvSpPr>
          <p:spPr>
            <a:xfrm rot="-798610">
              <a:off x="1088841" y="3036097"/>
              <a:ext cx="13742166" cy="11062444"/>
            </a:xfrm>
            <a:custGeom>
              <a:avLst/>
              <a:gdLst/>
              <a:ahLst/>
              <a:cxnLst/>
              <a:rect l="l" t="t" r="r" b="b"/>
              <a:pathLst>
                <a:path w="13742166" h="11062444">
                  <a:moveTo>
                    <a:pt x="0" y="0"/>
                  </a:moveTo>
                  <a:lnTo>
                    <a:pt x="13742166" y="0"/>
                  </a:lnTo>
                  <a:lnTo>
                    <a:pt x="13742166" y="11062444"/>
                  </a:lnTo>
                  <a:lnTo>
                    <a:pt x="0" y="110624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xmlns="" r:embed="rId6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49" name="Group 49"/>
            <p:cNvGrpSpPr/>
            <p:nvPr/>
          </p:nvGrpSpPr>
          <p:grpSpPr>
            <a:xfrm rot="6773056">
              <a:off x="10627488" y="1840234"/>
              <a:ext cx="5114367" cy="3962319"/>
              <a:chOff x="0" y="0"/>
              <a:chExt cx="652691" cy="505667"/>
            </a:xfrm>
          </p:grpSpPr>
          <p:sp>
            <p:nvSpPr>
              <p:cNvPr id="50" name="Freeform 50"/>
              <p:cNvSpPr/>
              <p:nvPr/>
            </p:nvSpPr>
            <p:spPr>
              <a:xfrm>
                <a:off x="102306" y="0"/>
                <a:ext cx="448079" cy="383225"/>
              </a:xfrm>
              <a:custGeom>
                <a:avLst/>
                <a:gdLst/>
                <a:ahLst/>
                <a:cxnLst/>
                <a:rect l="l" t="t" r="r" b="b"/>
                <a:pathLst>
                  <a:path w="448079" h="383225">
                    <a:moveTo>
                      <a:pt x="345910" y="316831"/>
                    </a:moveTo>
                    <a:lnTo>
                      <a:pt x="428514" y="188837"/>
                    </a:lnTo>
                    <a:cubicBezTo>
                      <a:pt x="452823" y="151171"/>
                      <a:pt x="454604" y="103231"/>
                      <a:pt x="433158" y="63865"/>
                    </a:cubicBezTo>
                    <a:cubicBezTo>
                      <a:pt x="411711" y="24499"/>
                      <a:pt x="370466" y="0"/>
                      <a:pt x="325637" y="0"/>
                    </a:cubicBezTo>
                    <a:lnTo>
                      <a:pt x="122442" y="0"/>
                    </a:lnTo>
                    <a:cubicBezTo>
                      <a:pt x="77613" y="0"/>
                      <a:pt x="36368" y="24499"/>
                      <a:pt x="14921" y="63865"/>
                    </a:cubicBezTo>
                    <a:cubicBezTo>
                      <a:pt x="-6525" y="103231"/>
                      <a:pt x="-4744" y="151171"/>
                      <a:pt x="19565" y="188837"/>
                    </a:cubicBezTo>
                    <a:lnTo>
                      <a:pt x="102169" y="316831"/>
                    </a:lnTo>
                    <a:cubicBezTo>
                      <a:pt x="128882" y="358222"/>
                      <a:pt x="174777" y="383225"/>
                      <a:pt x="224039" y="383225"/>
                    </a:cubicBezTo>
                    <a:cubicBezTo>
                      <a:pt x="273302" y="383225"/>
                      <a:pt x="319197" y="358222"/>
                      <a:pt x="345910" y="316831"/>
                    </a:cubicBezTo>
                    <a:close/>
                  </a:path>
                </a:pathLst>
              </a:custGeom>
              <a:solidFill>
                <a:srgbClr val="F52A2A"/>
              </a:solidFill>
              <a:ln w="133350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51" name="TextBox 51"/>
              <p:cNvSpPr txBox="1"/>
              <p:nvPr/>
            </p:nvSpPr>
            <p:spPr>
              <a:xfrm>
                <a:off x="101983" y="-11506"/>
                <a:ext cx="448725" cy="282399"/>
              </a:xfrm>
              <a:prstGeom prst="rect">
                <a:avLst/>
              </a:prstGeom>
            </p:spPr>
            <p:txBody>
              <a:bodyPr lIns="70613" tIns="70613" rIns="70613" bIns="7061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52" name="Group 52"/>
            <p:cNvGrpSpPr/>
            <p:nvPr/>
          </p:nvGrpSpPr>
          <p:grpSpPr>
            <a:xfrm rot="-4105494">
              <a:off x="8975416" y="1125371"/>
              <a:ext cx="5114367" cy="3962319"/>
              <a:chOff x="0" y="0"/>
              <a:chExt cx="652691" cy="505667"/>
            </a:xfrm>
          </p:grpSpPr>
          <p:sp>
            <p:nvSpPr>
              <p:cNvPr id="53" name="Freeform 53"/>
              <p:cNvSpPr/>
              <p:nvPr/>
            </p:nvSpPr>
            <p:spPr>
              <a:xfrm>
                <a:off x="102306" y="0"/>
                <a:ext cx="448079" cy="383225"/>
              </a:xfrm>
              <a:custGeom>
                <a:avLst/>
                <a:gdLst/>
                <a:ahLst/>
                <a:cxnLst/>
                <a:rect l="l" t="t" r="r" b="b"/>
                <a:pathLst>
                  <a:path w="448079" h="383225">
                    <a:moveTo>
                      <a:pt x="345910" y="316831"/>
                    </a:moveTo>
                    <a:lnTo>
                      <a:pt x="428514" y="188837"/>
                    </a:lnTo>
                    <a:cubicBezTo>
                      <a:pt x="452823" y="151171"/>
                      <a:pt x="454604" y="103231"/>
                      <a:pt x="433158" y="63865"/>
                    </a:cubicBezTo>
                    <a:cubicBezTo>
                      <a:pt x="411711" y="24499"/>
                      <a:pt x="370466" y="0"/>
                      <a:pt x="325637" y="0"/>
                    </a:cubicBezTo>
                    <a:lnTo>
                      <a:pt x="122442" y="0"/>
                    </a:lnTo>
                    <a:cubicBezTo>
                      <a:pt x="77613" y="0"/>
                      <a:pt x="36368" y="24499"/>
                      <a:pt x="14921" y="63865"/>
                    </a:cubicBezTo>
                    <a:cubicBezTo>
                      <a:pt x="-6525" y="103231"/>
                      <a:pt x="-4744" y="151171"/>
                      <a:pt x="19565" y="188837"/>
                    </a:cubicBezTo>
                    <a:lnTo>
                      <a:pt x="102169" y="316831"/>
                    </a:lnTo>
                    <a:cubicBezTo>
                      <a:pt x="128882" y="358222"/>
                      <a:pt x="174777" y="383225"/>
                      <a:pt x="224039" y="383225"/>
                    </a:cubicBezTo>
                    <a:cubicBezTo>
                      <a:pt x="273302" y="383225"/>
                      <a:pt x="319197" y="358222"/>
                      <a:pt x="345910" y="316831"/>
                    </a:cubicBezTo>
                    <a:close/>
                  </a:path>
                </a:pathLst>
              </a:custGeom>
              <a:solidFill>
                <a:srgbClr val="F52A2A"/>
              </a:solidFill>
              <a:ln w="133350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54" name="TextBox 54"/>
              <p:cNvSpPr txBox="1"/>
              <p:nvPr/>
            </p:nvSpPr>
            <p:spPr>
              <a:xfrm>
                <a:off x="101983" y="-11506"/>
                <a:ext cx="448725" cy="282399"/>
              </a:xfrm>
              <a:prstGeom prst="rect">
                <a:avLst/>
              </a:prstGeom>
            </p:spPr>
            <p:txBody>
              <a:bodyPr lIns="70613" tIns="70613" rIns="70613" bIns="7061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55" name="Group 55"/>
            <p:cNvGrpSpPr/>
            <p:nvPr/>
          </p:nvGrpSpPr>
          <p:grpSpPr>
            <a:xfrm rot="545095">
              <a:off x="10991147" y="2565078"/>
              <a:ext cx="1082906" cy="1082906"/>
              <a:chOff x="0" y="0"/>
              <a:chExt cx="812800" cy="812800"/>
            </a:xfrm>
          </p:grpSpPr>
          <p:sp>
            <p:nvSpPr>
              <p:cNvPr id="56" name="Freeform 5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42728"/>
              </a:solidFill>
              <a:ln w="133350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57" name="TextBox 57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70613" tIns="70613" rIns="70613" bIns="7061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58" name="Group 58"/>
            <p:cNvGrpSpPr/>
            <p:nvPr/>
          </p:nvGrpSpPr>
          <p:grpSpPr>
            <a:xfrm rot="545095">
              <a:off x="12474835" y="3253016"/>
              <a:ext cx="1082906" cy="1082906"/>
              <a:chOff x="0" y="0"/>
              <a:chExt cx="812800" cy="812800"/>
            </a:xfrm>
          </p:grpSpPr>
          <p:sp>
            <p:nvSpPr>
              <p:cNvPr id="59" name="Freeform 5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42728"/>
              </a:solidFill>
              <a:ln w="133350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60" name="TextBox 60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70613" tIns="70613" rIns="70613" bIns="7061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61" name="Group 61"/>
            <p:cNvGrpSpPr/>
            <p:nvPr/>
          </p:nvGrpSpPr>
          <p:grpSpPr>
            <a:xfrm rot="1711820">
              <a:off x="11490918" y="2669731"/>
              <a:ext cx="1547792" cy="1468650"/>
              <a:chOff x="0" y="0"/>
              <a:chExt cx="197528" cy="187428"/>
            </a:xfrm>
          </p:grpSpPr>
          <p:sp>
            <p:nvSpPr>
              <p:cNvPr id="62" name="Freeform 62"/>
              <p:cNvSpPr/>
              <p:nvPr/>
            </p:nvSpPr>
            <p:spPr>
              <a:xfrm>
                <a:off x="0" y="0"/>
                <a:ext cx="197528" cy="187428"/>
              </a:xfrm>
              <a:custGeom>
                <a:avLst/>
                <a:gdLst/>
                <a:ahLst/>
                <a:cxnLst/>
                <a:rect l="l" t="t" r="r" b="b"/>
                <a:pathLst>
                  <a:path w="197528" h="187428">
                    <a:moveTo>
                      <a:pt x="93714" y="0"/>
                    </a:moveTo>
                    <a:lnTo>
                      <a:pt x="103814" y="0"/>
                    </a:lnTo>
                    <a:cubicBezTo>
                      <a:pt x="128668" y="0"/>
                      <a:pt x="152505" y="9873"/>
                      <a:pt x="170080" y="27448"/>
                    </a:cubicBezTo>
                    <a:cubicBezTo>
                      <a:pt x="187654" y="45023"/>
                      <a:pt x="197528" y="68859"/>
                      <a:pt x="197528" y="93714"/>
                    </a:cubicBezTo>
                    <a:lnTo>
                      <a:pt x="197528" y="93714"/>
                    </a:lnTo>
                    <a:cubicBezTo>
                      <a:pt x="197528" y="145471"/>
                      <a:pt x="155571" y="187428"/>
                      <a:pt x="103814" y="187428"/>
                    </a:cubicBezTo>
                    <a:lnTo>
                      <a:pt x="93714" y="187428"/>
                    </a:lnTo>
                    <a:cubicBezTo>
                      <a:pt x="68859" y="187428"/>
                      <a:pt x="45023" y="177554"/>
                      <a:pt x="27448" y="159980"/>
                    </a:cubicBezTo>
                    <a:cubicBezTo>
                      <a:pt x="9873" y="142405"/>
                      <a:pt x="0" y="118568"/>
                      <a:pt x="0" y="93714"/>
                    </a:cubicBezTo>
                    <a:lnTo>
                      <a:pt x="0" y="93714"/>
                    </a:lnTo>
                    <a:cubicBezTo>
                      <a:pt x="0" y="68859"/>
                      <a:pt x="9873" y="45023"/>
                      <a:pt x="27448" y="27448"/>
                    </a:cubicBezTo>
                    <a:cubicBezTo>
                      <a:pt x="45023" y="9873"/>
                      <a:pt x="68859" y="0"/>
                      <a:pt x="93714" y="0"/>
                    </a:cubicBezTo>
                    <a:close/>
                  </a:path>
                </a:pathLst>
              </a:custGeom>
              <a:solidFill>
                <a:srgbClr val="F42728"/>
              </a:solidFill>
              <a:ln w="133350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63" name="TextBox 63"/>
              <p:cNvSpPr txBox="1"/>
              <p:nvPr/>
            </p:nvSpPr>
            <p:spPr>
              <a:xfrm>
                <a:off x="0" y="-47625"/>
                <a:ext cx="197528" cy="235053"/>
              </a:xfrm>
              <a:prstGeom prst="rect">
                <a:avLst/>
              </a:prstGeom>
            </p:spPr>
            <p:txBody>
              <a:bodyPr lIns="70613" tIns="70613" rIns="70613" bIns="7061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</p:grpSp>
      <p:sp>
        <p:nvSpPr>
          <p:cNvPr id="64" name="TextBox 64"/>
          <p:cNvSpPr txBox="1"/>
          <p:nvPr/>
        </p:nvSpPr>
        <p:spPr>
          <a:xfrm rot="116533">
            <a:off x="4845999" y="3928099"/>
            <a:ext cx="8503593" cy="22983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1808"/>
              </a:lnSpc>
            </a:pPr>
            <a:r>
              <a:rPr lang="en-US" sz="14401" b="1" spc="-331">
                <a:solidFill>
                  <a:srgbClr val="000000"/>
                </a:solidFill>
                <a:latin typeface="เอฟซี โฮม Bold"/>
                <a:ea typeface="เอฟซี โฮม Bold"/>
                <a:cs typeface="เอฟซี โฮม Bold"/>
                <a:sym typeface="เอฟซี โฮม Bold"/>
              </a:rPr>
              <a:t>คำศัพท์ดิจิทัล</a:t>
            </a:r>
          </a:p>
        </p:txBody>
      </p:sp>
      <p:grpSp>
        <p:nvGrpSpPr>
          <p:cNvPr id="65" name="Group 65"/>
          <p:cNvGrpSpPr/>
          <p:nvPr/>
        </p:nvGrpSpPr>
        <p:grpSpPr>
          <a:xfrm>
            <a:off x="1601717" y="7653231"/>
            <a:ext cx="1076601" cy="961992"/>
            <a:chOff x="0" y="0"/>
            <a:chExt cx="1435469" cy="1282656"/>
          </a:xfrm>
        </p:grpSpPr>
        <p:grpSp>
          <p:nvGrpSpPr>
            <p:cNvPr id="66" name="Group 66"/>
            <p:cNvGrpSpPr/>
            <p:nvPr/>
          </p:nvGrpSpPr>
          <p:grpSpPr>
            <a:xfrm>
              <a:off x="0" y="0"/>
              <a:ext cx="1435469" cy="1282656"/>
              <a:chOff x="0" y="0"/>
              <a:chExt cx="710653" cy="635000"/>
            </a:xfrm>
          </p:grpSpPr>
          <p:sp>
            <p:nvSpPr>
              <p:cNvPr id="67" name="Freeform 67"/>
              <p:cNvSpPr/>
              <p:nvPr/>
            </p:nvSpPr>
            <p:spPr>
              <a:xfrm>
                <a:off x="110" y="0"/>
                <a:ext cx="710314" cy="635000"/>
              </a:xfrm>
              <a:custGeom>
                <a:avLst/>
                <a:gdLst/>
                <a:ahLst/>
                <a:cxnLst/>
                <a:rect l="l" t="t" r="r" b="b"/>
                <a:pathLst>
                  <a:path w="710314" h="635000">
                    <a:moveTo>
                      <a:pt x="701087" y="134181"/>
                    </a:moveTo>
                    <a:cubicBezTo>
                      <a:pt x="678607" y="59151"/>
                      <a:pt x="606041" y="2"/>
                      <a:pt x="520232" y="0"/>
                    </a:cubicBezTo>
                    <a:cubicBezTo>
                      <a:pt x="448189" y="0"/>
                      <a:pt x="385599" y="39955"/>
                      <a:pt x="353958" y="98637"/>
                    </a:cubicBezTo>
                    <a:cubicBezTo>
                      <a:pt x="322317" y="39956"/>
                      <a:pt x="259736" y="2"/>
                      <a:pt x="187695" y="0"/>
                    </a:cubicBezTo>
                    <a:cubicBezTo>
                      <a:pt x="97937" y="0"/>
                      <a:pt x="19433" y="59151"/>
                      <a:pt x="4019" y="145002"/>
                    </a:cubicBezTo>
                    <a:cubicBezTo>
                      <a:pt x="-34470" y="362701"/>
                      <a:pt x="212665" y="533104"/>
                      <a:pt x="354516" y="635000"/>
                    </a:cubicBezTo>
                    <a:cubicBezTo>
                      <a:pt x="485666" y="540791"/>
                      <a:pt x="764422" y="348699"/>
                      <a:pt x="701087" y="134181"/>
                    </a:cubicBezTo>
                    <a:lnTo>
                      <a:pt x="701087" y="134181"/>
                    </a:lnTo>
                    <a:close/>
                  </a:path>
                </a:pathLst>
              </a:custGeom>
              <a:solidFill>
                <a:srgbClr val="F6F581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68" name="TextBox 68"/>
              <p:cNvSpPr txBox="1"/>
              <p:nvPr/>
            </p:nvSpPr>
            <p:spPr>
              <a:xfrm>
                <a:off x="58144" y="53975"/>
                <a:ext cx="594364" cy="479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269"/>
                  </a:lnSpc>
                </a:pPr>
                <a:endParaRPr/>
              </a:p>
            </p:txBody>
          </p:sp>
        </p:grpSp>
        <p:grpSp>
          <p:nvGrpSpPr>
            <p:cNvPr id="69" name="Group 69"/>
            <p:cNvGrpSpPr/>
            <p:nvPr/>
          </p:nvGrpSpPr>
          <p:grpSpPr>
            <a:xfrm>
              <a:off x="230668" y="314482"/>
              <a:ext cx="256021" cy="256021"/>
              <a:chOff x="0" y="0"/>
              <a:chExt cx="812800" cy="812800"/>
            </a:xfrm>
          </p:grpSpPr>
          <p:sp>
            <p:nvSpPr>
              <p:cNvPr id="70" name="Freeform 7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71" name="TextBox 71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269"/>
                  </a:lnSpc>
                </a:pPr>
                <a:endParaRPr/>
              </a:p>
            </p:txBody>
          </p:sp>
        </p:grpSp>
      </p:grpSp>
      <p:grpSp>
        <p:nvGrpSpPr>
          <p:cNvPr id="72" name="Group 72"/>
          <p:cNvGrpSpPr/>
          <p:nvPr/>
        </p:nvGrpSpPr>
        <p:grpSpPr>
          <a:xfrm>
            <a:off x="16020739" y="1289031"/>
            <a:ext cx="1076601" cy="961992"/>
            <a:chOff x="0" y="0"/>
            <a:chExt cx="1435469" cy="1282656"/>
          </a:xfrm>
        </p:grpSpPr>
        <p:grpSp>
          <p:nvGrpSpPr>
            <p:cNvPr id="73" name="Group 73"/>
            <p:cNvGrpSpPr/>
            <p:nvPr/>
          </p:nvGrpSpPr>
          <p:grpSpPr>
            <a:xfrm>
              <a:off x="0" y="0"/>
              <a:ext cx="1435469" cy="1282656"/>
              <a:chOff x="0" y="0"/>
              <a:chExt cx="710653" cy="635000"/>
            </a:xfrm>
          </p:grpSpPr>
          <p:sp>
            <p:nvSpPr>
              <p:cNvPr id="74" name="Freeform 74"/>
              <p:cNvSpPr/>
              <p:nvPr/>
            </p:nvSpPr>
            <p:spPr>
              <a:xfrm>
                <a:off x="110" y="0"/>
                <a:ext cx="710314" cy="635000"/>
              </a:xfrm>
              <a:custGeom>
                <a:avLst/>
                <a:gdLst/>
                <a:ahLst/>
                <a:cxnLst/>
                <a:rect l="l" t="t" r="r" b="b"/>
                <a:pathLst>
                  <a:path w="710314" h="635000">
                    <a:moveTo>
                      <a:pt x="701087" y="134181"/>
                    </a:moveTo>
                    <a:cubicBezTo>
                      <a:pt x="678607" y="59151"/>
                      <a:pt x="606041" y="2"/>
                      <a:pt x="520232" y="0"/>
                    </a:cubicBezTo>
                    <a:cubicBezTo>
                      <a:pt x="448189" y="0"/>
                      <a:pt x="385599" y="39955"/>
                      <a:pt x="353958" y="98637"/>
                    </a:cubicBezTo>
                    <a:cubicBezTo>
                      <a:pt x="322317" y="39956"/>
                      <a:pt x="259736" y="2"/>
                      <a:pt x="187695" y="0"/>
                    </a:cubicBezTo>
                    <a:cubicBezTo>
                      <a:pt x="97937" y="0"/>
                      <a:pt x="19433" y="59151"/>
                      <a:pt x="4019" y="145002"/>
                    </a:cubicBezTo>
                    <a:cubicBezTo>
                      <a:pt x="-34470" y="362701"/>
                      <a:pt x="212665" y="533104"/>
                      <a:pt x="354516" y="635000"/>
                    </a:cubicBezTo>
                    <a:cubicBezTo>
                      <a:pt x="485666" y="540791"/>
                      <a:pt x="764422" y="348699"/>
                      <a:pt x="701087" y="134181"/>
                    </a:cubicBezTo>
                    <a:lnTo>
                      <a:pt x="701087" y="134181"/>
                    </a:lnTo>
                    <a:close/>
                  </a:path>
                </a:pathLst>
              </a:custGeom>
              <a:solidFill>
                <a:srgbClr val="F6F581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75" name="TextBox 75"/>
              <p:cNvSpPr txBox="1"/>
              <p:nvPr/>
            </p:nvSpPr>
            <p:spPr>
              <a:xfrm>
                <a:off x="58144" y="53975"/>
                <a:ext cx="594364" cy="479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269"/>
                  </a:lnSpc>
                </a:pPr>
                <a:endParaRPr/>
              </a:p>
            </p:txBody>
          </p:sp>
        </p:grpSp>
        <p:grpSp>
          <p:nvGrpSpPr>
            <p:cNvPr id="76" name="Group 76"/>
            <p:cNvGrpSpPr/>
            <p:nvPr/>
          </p:nvGrpSpPr>
          <p:grpSpPr>
            <a:xfrm>
              <a:off x="230668" y="314482"/>
              <a:ext cx="256021" cy="256021"/>
              <a:chOff x="0" y="0"/>
              <a:chExt cx="812800" cy="812800"/>
            </a:xfrm>
          </p:grpSpPr>
          <p:sp>
            <p:nvSpPr>
              <p:cNvPr id="77" name="Freeform 7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78" name="TextBox 78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269"/>
                  </a:lnSpc>
                </a:pPr>
                <a:endParaRPr/>
              </a:p>
            </p:txBody>
          </p:sp>
        </p:grpSp>
      </p:grpSp>
      <p:grpSp>
        <p:nvGrpSpPr>
          <p:cNvPr id="79" name="Group 79"/>
          <p:cNvGrpSpPr/>
          <p:nvPr/>
        </p:nvGrpSpPr>
        <p:grpSpPr>
          <a:xfrm rot="-10800000">
            <a:off x="1601717" y="1245946"/>
            <a:ext cx="1076601" cy="961992"/>
            <a:chOff x="0" y="0"/>
            <a:chExt cx="1435469" cy="1282656"/>
          </a:xfrm>
        </p:grpSpPr>
        <p:grpSp>
          <p:nvGrpSpPr>
            <p:cNvPr id="80" name="Group 80"/>
            <p:cNvGrpSpPr/>
            <p:nvPr/>
          </p:nvGrpSpPr>
          <p:grpSpPr>
            <a:xfrm>
              <a:off x="0" y="0"/>
              <a:ext cx="1435469" cy="1282656"/>
              <a:chOff x="0" y="0"/>
              <a:chExt cx="710653" cy="635000"/>
            </a:xfrm>
          </p:grpSpPr>
          <p:sp>
            <p:nvSpPr>
              <p:cNvPr id="81" name="Freeform 81"/>
              <p:cNvSpPr/>
              <p:nvPr/>
            </p:nvSpPr>
            <p:spPr>
              <a:xfrm>
                <a:off x="110" y="0"/>
                <a:ext cx="710314" cy="635000"/>
              </a:xfrm>
              <a:custGeom>
                <a:avLst/>
                <a:gdLst/>
                <a:ahLst/>
                <a:cxnLst/>
                <a:rect l="l" t="t" r="r" b="b"/>
                <a:pathLst>
                  <a:path w="710314" h="635000">
                    <a:moveTo>
                      <a:pt x="701087" y="134181"/>
                    </a:moveTo>
                    <a:cubicBezTo>
                      <a:pt x="678607" y="59151"/>
                      <a:pt x="606041" y="2"/>
                      <a:pt x="520232" y="0"/>
                    </a:cubicBezTo>
                    <a:cubicBezTo>
                      <a:pt x="448189" y="0"/>
                      <a:pt x="385599" y="39955"/>
                      <a:pt x="353958" y="98637"/>
                    </a:cubicBezTo>
                    <a:cubicBezTo>
                      <a:pt x="322317" y="39956"/>
                      <a:pt x="259736" y="2"/>
                      <a:pt x="187695" y="0"/>
                    </a:cubicBezTo>
                    <a:cubicBezTo>
                      <a:pt x="97937" y="0"/>
                      <a:pt x="19433" y="59151"/>
                      <a:pt x="4019" y="145002"/>
                    </a:cubicBezTo>
                    <a:cubicBezTo>
                      <a:pt x="-34470" y="362701"/>
                      <a:pt x="212665" y="533104"/>
                      <a:pt x="354516" y="635000"/>
                    </a:cubicBezTo>
                    <a:cubicBezTo>
                      <a:pt x="485666" y="540791"/>
                      <a:pt x="764422" y="348699"/>
                      <a:pt x="701087" y="134181"/>
                    </a:cubicBezTo>
                    <a:lnTo>
                      <a:pt x="701087" y="134181"/>
                    </a:lnTo>
                    <a:close/>
                  </a:path>
                </a:pathLst>
              </a:custGeom>
              <a:solidFill>
                <a:srgbClr val="F6F581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82" name="TextBox 82"/>
              <p:cNvSpPr txBox="1"/>
              <p:nvPr/>
            </p:nvSpPr>
            <p:spPr>
              <a:xfrm>
                <a:off x="58144" y="53975"/>
                <a:ext cx="594364" cy="479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269"/>
                  </a:lnSpc>
                </a:pPr>
                <a:endParaRPr/>
              </a:p>
            </p:txBody>
          </p:sp>
        </p:grpSp>
        <p:grpSp>
          <p:nvGrpSpPr>
            <p:cNvPr id="83" name="Group 83"/>
            <p:cNvGrpSpPr/>
            <p:nvPr/>
          </p:nvGrpSpPr>
          <p:grpSpPr>
            <a:xfrm>
              <a:off x="230668" y="314482"/>
              <a:ext cx="256021" cy="256021"/>
              <a:chOff x="0" y="0"/>
              <a:chExt cx="812800" cy="812800"/>
            </a:xfrm>
          </p:grpSpPr>
          <p:sp>
            <p:nvSpPr>
              <p:cNvPr id="84" name="Freeform 8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85" name="TextBox 85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269"/>
                  </a:lnSpc>
                </a:pPr>
                <a:endParaRPr/>
              </a:p>
            </p:txBody>
          </p:sp>
        </p:grpSp>
      </p:grpSp>
      <p:grpSp>
        <p:nvGrpSpPr>
          <p:cNvPr id="86" name="Group 86"/>
          <p:cNvGrpSpPr/>
          <p:nvPr/>
        </p:nvGrpSpPr>
        <p:grpSpPr>
          <a:xfrm rot="-10800000">
            <a:off x="15826566" y="7547190"/>
            <a:ext cx="1076601" cy="961992"/>
            <a:chOff x="0" y="0"/>
            <a:chExt cx="1435469" cy="1282656"/>
          </a:xfrm>
        </p:grpSpPr>
        <p:grpSp>
          <p:nvGrpSpPr>
            <p:cNvPr id="87" name="Group 87"/>
            <p:cNvGrpSpPr/>
            <p:nvPr/>
          </p:nvGrpSpPr>
          <p:grpSpPr>
            <a:xfrm>
              <a:off x="0" y="0"/>
              <a:ext cx="1435469" cy="1282656"/>
              <a:chOff x="0" y="0"/>
              <a:chExt cx="710653" cy="635000"/>
            </a:xfrm>
          </p:grpSpPr>
          <p:sp>
            <p:nvSpPr>
              <p:cNvPr id="88" name="Freeform 88"/>
              <p:cNvSpPr/>
              <p:nvPr/>
            </p:nvSpPr>
            <p:spPr>
              <a:xfrm>
                <a:off x="110" y="0"/>
                <a:ext cx="710314" cy="635000"/>
              </a:xfrm>
              <a:custGeom>
                <a:avLst/>
                <a:gdLst/>
                <a:ahLst/>
                <a:cxnLst/>
                <a:rect l="l" t="t" r="r" b="b"/>
                <a:pathLst>
                  <a:path w="710314" h="635000">
                    <a:moveTo>
                      <a:pt x="701087" y="134181"/>
                    </a:moveTo>
                    <a:cubicBezTo>
                      <a:pt x="678607" y="59151"/>
                      <a:pt x="606041" y="2"/>
                      <a:pt x="520232" y="0"/>
                    </a:cubicBezTo>
                    <a:cubicBezTo>
                      <a:pt x="448189" y="0"/>
                      <a:pt x="385599" y="39955"/>
                      <a:pt x="353958" y="98637"/>
                    </a:cubicBezTo>
                    <a:cubicBezTo>
                      <a:pt x="322317" y="39956"/>
                      <a:pt x="259736" y="2"/>
                      <a:pt x="187695" y="0"/>
                    </a:cubicBezTo>
                    <a:cubicBezTo>
                      <a:pt x="97937" y="0"/>
                      <a:pt x="19433" y="59151"/>
                      <a:pt x="4019" y="145002"/>
                    </a:cubicBezTo>
                    <a:cubicBezTo>
                      <a:pt x="-34470" y="362701"/>
                      <a:pt x="212665" y="533104"/>
                      <a:pt x="354516" y="635000"/>
                    </a:cubicBezTo>
                    <a:cubicBezTo>
                      <a:pt x="485666" y="540791"/>
                      <a:pt x="764422" y="348699"/>
                      <a:pt x="701087" y="134181"/>
                    </a:cubicBezTo>
                    <a:lnTo>
                      <a:pt x="701087" y="134181"/>
                    </a:lnTo>
                    <a:close/>
                  </a:path>
                </a:pathLst>
              </a:custGeom>
              <a:solidFill>
                <a:srgbClr val="F6F581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89" name="TextBox 89"/>
              <p:cNvSpPr txBox="1"/>
              <p:nvPr/>
            </p:nvSpPr>
            <p:spPr>
              <a:xfrm>
                <a:off x="58144" y="53975"/>
                <a:ext cx="594364" cy="479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269"/>
                  </a:lnSpc>
                </a:pPr>
                <a:endParaRPr/>
              </a:p>
            </p:txBody>
          </p:sp>
        </p:grpSp>
        <p:grpSp>
          <p:nvGrpSpPr>
            <p:cNvPr id="90" name="Group 90"/>
            <p:cNvGrpSpPr/>
            <p:nvPr/>
          </p:nvGrpSpPr>
          <p:grpSpPr>
            <a:xfrm>
              <a:off x="230668" y="314482"/>
              <a:ext cx="256021" cy="256021"/>
              <a:chOff x="0" y="0"/>
              <a:chExt cx="812800" cy="812800"/>
            </a:xfrm>
          </p:grpSpPr>
          <p:sp>
            <p:nvSpPr>
              <p:cNvPr id="91" name="Freeform 9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92" name="TextBox 92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269"/>
                  </a:lnSpc>
                </a:pPr>
                <a:endParaRPr/>
              </a:p>
            </p:txBody>
          </p:sp>
        </p:grpSp>
      </p:grpSp>
      <p:grpSp>
        <p:nvGrpSpPr>
          <p:cNvPr id="93" name="Group 93"/>
          <p:cNvGrpSpPr/>
          <p:nvPr/>
        </p:nvGrpSpPr>
        <p:grpSpPr>
          <a:xfrm rot="-3486189">
            <a:off x="12117963" y="7624359"/>
            <a:ext cx="2069202" cy="1981728"/>
            <a:chOff x="0" y="0"/>
            <a:chExt cx="2758936" cy="2642304"/>
          </a:xfrm>
        </p:grpSpPr>
        <p:grpSp>
          <p:nvGrpSpPr>
            <p:cNvPr id="94" name="Group 94"/>
            <p:cNvGrpSpPr/>
            <p:nvPr/>
          </p:nvGrpSpPr>
          <p:grpSpPr>
            <a:xfrm rot="6773056">
              <a:off x="714063" y="699864"/>
              <a:ext cx="1945057" cy="1506919"/>
              <a:chOff x="0" y="0"/>
              <a:chExt cx="652691" cy="505667"/>
            </a:xfrm>
          </p:grpSpPr>
          <p:sp>
            <p:nvSpPr>
              <p:cNvPr id="95" name="Freeform 95"/>
              <p:cNvSpPr/>
              <p:nvPr/>
            </p:nvSpPr>
            <p:spPr>
              <a:xfrm>
                <a:off x="59338" y="0"/>
                <a:ext cx="534016" cy="434651"/>
              </a:xfrm>
              <a:custGeom>
                <a:avLst/>
                <a:gdLst/>
                <a:ahLst/>
                <a:cxnLst/>
                <a:rect l="l" t="t" r="r" b="b"/>
                <a:pathLst>
                  <a:path w="534016" h="434651">
                    <a:moveTo>
                      <a:pt x="337692" y="396142"/>
                    </a:moveTo>
                    <a:lnTo>
                      <a:pt x="522668" y="109525"/>
                    </a:lnTo>
                    <a:cubicBezTo>
                      <a:pt x="536767" y="87679"/>
                      <a:pt x="537800" y="59874"/>
                      <a:pt x="525361" y="37042"/>
                    </a:cubicBezTo>
                    <a:cubicBezTo>
                      <a:pt x="512922" y="14209"/>
                      <a:pt x="489000" y="0"/>
                      <a:pt x="462999" y="0"/>
                    </a:cubicBezTo>
                    <a:lnTo>
                      <a:pt x="71016" y="0"/>
                    </a:lnTo>
                    <a:cubicBezTo>
                      <a:pt x="45015" y="0"/>
                      <a:pt x="21093" y="14209"/>
                      <a:pt x="8654" y="37042"/>
                    </a:cubicBezTo>
                    <a:cubicBezTo>
                      <a:pt x="-3785" y="59874"/>
                      <a:pt x="-2752" y="87679"/>
                      <a:pt x="11347" y="109525"/>
                    </a:cubicBezTo>
                    <a:lnTo>
                      <a:pt x="196322" y="396142"/>
                    </a:lnTo>
                    <a:cubicBezTo>
                      <a:pt x="211816" y="420149"/>
                      <a:pt x="238435" y="434651"/>
                      <a:pt x="267007" y="434651"/>
                    </a:cubicBezTo>
                    <a:cubicBezTo>
                      <a:pt x="295580" y="434651"/>
                      <a:pt x="322199" y="420149"/>
                      <a:pt x="337692" y="396142"/>
                    </a:cubicBezTo>
                    <a:close/>
                  </a:path>
                </a:pathLst>
              </a:custGeom>
              <a:solidFill>
                <a:srgbClr val="1889DB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96" name="TextBox 96"/>
              <p:cNvSpPr txBox="1"/>
              <p:nvPr/>
            </p:nvSpPr>
            <p:spPr>
              <a:xfrm>
                <a:off x="101983" y="-11506"/>
                <a:ext cx="448725" cy="282399"/>
              </a:xfrm>
              <a:prstGeom prst="rect">
                <a:avLst/>
              </a:prstGeom>
            </p:spPr>
            <p:txBody>
              <a:bodyPr lIns="70613" tIns="70613" rIns="70613" bIns="7061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97" name="Group 97"/>
            <p:cNvGrpSpPr/>
            <p:nvPr/>
          </p:nvGrpSpPr>
          <p:grpSpPr>
            <a:xfrm rot="-4105494">
              <a:off x="85759" y="427993"/>
              <a:ext cx="1945057" cy="1506919"/>
              <a:chOff x="0" y="0"/>
              <a:chExt cx="652691" cy="505667"/>
            </a:xfrm>
          </p:grpSpPr>
          <p:sp>
            <p:nvSpPr>
              <p:cNvPr id="98" name="Freeform 98"/>
              <p:cNvSpPr/>
              <p:nvPr/>
            </p:nvSpPr>
            <p:spPr>
              <a:xfrm>
                <a:off x="59338" y="0"/>
                <a:ext cx="534016" cy="434651"/>
              </a:xfrm>
              <a:custGeom>
                <a:avLst/>
                <a:gdLst/>
                <a:ahLst/>
                <a:cxnLst/>
                <a:rect l="l" t="t" r="r" b="b"/>
                <a:pathLst>
                  <a:path w="534016" h="434651">
                    <a:moveTo>
                      <a:pt x="337692" y="396142"/>
                    </a:moveTo>
                    <a:lnTo>
                      <a:pt x="522668" y="109525"/>
                    </a:lnTo>
                    <a:cubicBezTo>
                      <a:pt x="536767" y="87679"/>
                      <a:pt x="537800" y="59874"/>
                      <a:pt x="525361" y="37042"/>
                    </a:cubicBezTo>
                    <a:cubicBezTo>
                      <a:pt x="512922" y="14209"/>
                      <a:pt x="489000" y="0"/>
                      <a:pt x="462999" y="0"/>
                    </a:cubicBezTo>
                    <a:lnTo>
                      <a:pt x="71016" y="0"/>
                    </a:lnTo>
                    <a:cubicBezTo>
                      <a:pt x="45015" y="0"/>
                      <a:pt x="21093" y="14209"/>
                      <a:pt x="8654" y="37042"/>
                    </a:cubicBezTo>
                    <a:cubicBezTo>
                      <a:pt x="-3785" y="59874"/>
                      <a:pt x="-2752" y="87679"/>
                      <a:pt x="11347" y="109525"/>
                    </a:cubicBezTo>
                    <a:lnTo>
                      <a:pt x="196322" y="396142"/>
                    </a:lnTo>
                    <a:cubicBezTo>
                      <a:pt x="211816" y="420149"/>
                      <a:pt x="238435" y="434651"/>
                      <a:pt x="267007" y="434651"/>
                    </a:cubicBezTo>
                    <a:cubicBezTo>
                      <a:pt x="295580" y="434651"/>
                      <a:pt x="322199" y="420149"/>
                      <a:pt x="337692" y="396142"/>
                    </a:cubicBezTo>
                    <a:close/>
                  </a:path>
                </a:pathLst>
              </a:custGeom>
              <a:solidFill>
                <a:srgbClr val="1889DB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99" name="TextBox 99"/>
              <p:cNvSpPr txBox="1"/>
              <p:nvPr/>
            </p:nvSpPr>
            <p:spPr>
              <a:xfrm>
                <a:off x="101983" y="-11506"/>
                <a:ext cx="448725" cy="282399"/>
              </a:xfrm>
              <a:prstGeom prst="rect">
                <a:avLst/>
              </a:prstGeom>
            </p:spPr>
            <p:txBody>
              <a:bodyPr lIns="70613" tIns="70613" rIns="70613" bIns="7061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100" name="Group 100"/>
            <p:cNvGrpSpPr/>
            <p:nvPr/>
          </p:nvGrpSpPr>
          <p:grpSpPr>
            <a:xfrm rot="545095">
              <a:off x="852367" y="975531"/>
              <a:ext cx="411842" cy="411842"/>
              <a:chOff x="0" y="0"/>
              <a:chExt cx="812800" cy="812800"/>
            </a:xfrm>
          </p:grpSpPr>
          <p:sp>
            <p:nvSpPr>
              <p:cNvPr id="101" name="Freeform 10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1889DB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102" name="TextBox 102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70613" tIns="70613" rIns="70613" bIns="7061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103" name="Group 103"/>
            <p:cNvGrpSpPr/>
            <p:nvPr/>
          </p:nvGrpSpPr>
          <p:grpSpPr>
            <a:xfrm rot="545095">
              <a:off x="1416632" y="1237162"/>
              <a:ext cx="411842" cy="411842"/>
              <a:chOff x="0" y="0"/>
              <a:chExt cx="812800" cy="812800"/>
            </a:xfrm>
          </p:grpSpPr>
          <p:sp>
            <p:nvSpPr>
              <p:cNvPr id="104" name="Freeform 10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1889DB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105" name="TextBox 105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70613" tIns="70613" rIns="70613" bIns="7061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106" name="Group 106"/>
            <p:cNvGrpSpPr/>
            <p:nvPr/>
          </p:nvGrpSpPr>
          <p:grpSpPr>
            <a:xfrm rot="1711820">
              <a:off x="1042436" y="1015332"/>
              <a:ext cx="588644" cy="558546"/>
              <a:chOff x="0" y="0"/>
              <a:chExt cx="197528" cy="187428"/>
            </a:xfrm>
          </p:grpSpPr>
          <p:sp>
            <p:nvSpPr>
              <p:cNvPr id="107" name="Freeform 107"/>
              <p:cNvSpPr/>
              <p:nvPr/>
            </p:nvSpPr>
            <p:spPr>
              <a:xfrm>
                <a:off x="0" y="0"/>
                <a:ext cx="197528" cy="187428"/>
              </a:xfrm>
              <a:custGeom>
                <a:avLst/>
                <a:gdLst/>
                <a:ahLst/>
                <a:cxnLst/>
                <a:rect l="l" t="t" r="r" b="b"/>
                <a:pathLst>
                  <a:path w="197528" h="187428">
                    <a:moveTo>
                      <a:pt x="93714" y="0"/>
                    </a:moveTo>
                    <a:lnTo>
                      <a:pt x="103814" y="0"/>
                    </a:lnTo>
                    <a:cubicBezTo>
                      <a:pt x="128668" y="0"/>
                      <a:pt x="152505" y="9873"/>
                      <a:pt x="170080" y="27448"/>
                    </a:cubicBezTo>
                    <a:cubicBezTo>
                      <a:pt x="187654" y="45023"/>
                      <a:pt x="197528" y="68859"/>
                      <a:pt x="197528" y="93714"/>
                    </a:cubicBezTo>
                    <a:lnTo>
                      <a:pt x="197528" y="93714"/>
                    </a:lnTo>
                    <a:cubicBezTo>
                      <a:pt x="197528" y="145471"/>
                      <a:pt x="155571" y="187428"/>
                      <a:pt x="103814" y="187428"/>
                    </a:cubicBezTo>
                    <a:lnTo>
                      <a:pt x="93714" y="187428"/>
                    </a:lnTo>
                    <a:cubicBezTo>
                      <a:pt x="68859" y="187428"/>
                      <a:pt x="45023" y="177554"/>
                      <a:pt x="27448" y="159980"/>
                    </a:cubicBezTo>
                    <a:cubicBezTo>
                      <a:pt x="9873" y="142405"/>
                      <a:pt x="0" y="118568"/>
                      <a:pt x="0" y="93714"/>
                    </a:cubicBezTo>
                    <a:lnTo>
                      <a:pt x="0" y="93714"/>
                    </a:lnTo>
                    <a:cubicBezTo>
                      <a:pt x="0" y="68859"/>
                      <a:pt x="9873" y="45023"/>
                      <a:pt x="27448" y="27448"/>
                    </a:cubicBezTo>
                    <a:cubicBezTo>
                      <a:pt x="45023" y="9873"/>
                      <a:pt x="68859" y="0"/>
                      <a:pt x="93714" y="0"/>
                    </a:cubicBezTo>
                    <a:close/>
                  </a:path>
                </a:pathLst>
              </a:custGeom>
              <a:solidFill>
                <a:srgbClr val="1889DB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108" name="TextBox 108"/>
              <p:cNvSpPr txBox="1"/>
              <p:nvPr/>
            </p:nvSpPr>
            <p:spPr>
              <a:xfrm>
                <a:off x="0" y="-47625"/>
                <a:ext cx="197528" cy="235053"/>
              </a:xfrm>
              <a:prstGeom prst="rect">
                <a:avLst/>
              </a:prstGeom>
            </p:spPr>
            <p:txBody>
              <a:bodyPr lIns="70613" tIns="70613" rIns="70613" bIns="7061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</p:grpSp>
      <p:grpSp>
        <p:nvGrpSpPr>
          <p:cNvPr id="109" name="Group 109"/>
          <p:cNvGrpSpPr/>
          <p:nvPr/>
        </p:nvGrpSpPr>
        <p:grpSpPr>
          <a:xfrm rot="913213">
            <a:off x="4218703" y="7518318"/>
            <a:ext cx="2069202" cy="1981728"/>
            <a:chOff x="0" y="0"/>
            <a:chExt cx="2758936" cy="2642304"/>
          </a:xfrm>
        </p:grpSpPr>
        <p:grpSp>
          <p:nvGrpSpPr>
            <p:cNvPr id="110" name="Group 110"/>
            <p:cNvGrpSpPr/>
            <p:nvPr/>
          </p:nvGrpSpPr>
          <p:grpSpPr>
            <a:xfrm rot="6773056">
              <a:off x="714063" y="699864"/>
              <a:ext cx="1945057" cy="1506919"/>
              <a:chOff x="0" y="0"/>
              <a:chExt cx="652691" cy="505667"/>
            </a:xfrm>
          </p:grpSpPr>
          <p:sp>
            <p:nvSpPr>
              <p:cNvPr id="111" name="Freeform 111"/>
              <p:cNvSpPr/>
              <p:nvPr/>
            </p:nvSpPr>
            <p:spPr>
              <a:xfrm>
                <a:off x="59338" y="0"/>
                <a:ext cx="534016" cy="434651"/>
              </a:xfrm>
              <a:custGeom>
                <a:avLst/>
                <a:gdLst/>
                <a:ahLst/>
                <a:cxnLst/>
                <a:rect l="l" t="t" r="r" b="b"/>
                <a:pathLst>
                  <a:path w="534016" h="434651">
                    <a:moveTo>
                      <a:pt x="337692" y="396142"/>
                    </a:moveTo>
                    <a:lnTo>
                      <a:pt x="522668" y="109525"/>
                    </a:lnTo>
                    <a:cubicBezTo>
                      <a:pt x="536767" y="87679"/>
                      <a:pt x="537800" y="59874"/>
                      <a:pt x="525361" y="37042"/>
                    </a:cubicBezTo>
                    <a:cubicBezTo>
                      <a:pt x="512922" y="14209"/>
                      <a:pt x="489000" y="0"/>
                      <a:pt x="462999" y="0"/>
                    </a:cubicBezTo>
                    <a:lnTo>
                      <a:pt x="71016" y="0"/>
                    </a:lnTo>
                    <a:cubicBezTo>
                      <a:pt x="45015" y="0"/>
                      <a:pt x="21093" y="14209"/>
                      <a:pt x="8654" y="37042"/>
                    </a:cubicBezTo>
                    <a:cubicBezTo>
                      <a:pt x="-3785" y="59874"/>
                      <a:pt x="-2752" y="87679"/>
                      <a:pt x="11347" y="109525"/>
                    </a:cubicBezTo>
                    <a:lnTo>
                      <a:pt x="196322" y="396142"/>
                    </a:lnTo>
                    <a:cubicBezTo>
                      <a:pt x="211816" y="420149"/>
                      <a:pt x="238435" y="434651"/>
                      <a:pt x="267007" y="434651"/>
                    </a:cubicBezTo>
                    <a:cubicBezTo>
                      <a:pt x="295580" y="434651"/>
                      <a:pt x="322199" y="420149"/>
                      <a:pt x="337692" y="396142"/>
                    </a:cubicBezTo>
                    <a:close/>
                  </a:path>
                </a:pathLst>
              </a:custGeom>
              <a:solidFill>
                <a:srgbClr val="1889DB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112" name="TextBox 112"/>
              <p:cNvSpPr txBox="1"/>
              <p:nvPr/>
            </p:nvSpPr>
            <p:spPr>
              <a:xfrm>
                <a:off x="101983" y="-11506"/>
                <a:ext cx="448725" cy="282399"/>
              </a:xfrm>
              <a:prstGeom prst="rect">
                <a:avLst/>
              </a:prstGeom>
            </p:spPr>
            <p:txBody>
              <a:bodyPr lIns="70613" tIns="70613" rIns="70613" bIns="7061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113" name="Group 113"/>
            <p:cNvGrpSpPr/>
            <p:nvPr/>
          </p:nvGrpSpPr>
          <p:grpSpPr>
            <a:xfrm rot="-4105494">
              <a:off x="85759" y="427993"/>
              <a:ext cx="1945057" cy="1506919"/>
              <a:chOff x="0" y="0"/>
              <a:chExt cx="652691" cy="505667"/>
            </a:xfrm>
          </p:grpSpPr>
          <p:sp>
            <p:nvSpPr>
              <p:cNvPr id="114" name="Freeform 114"/>
              <p:cNvSpPr/>
              <p:nvPr/>
            </p:nvSpPr>
            <p:spPr>
              <a:xfrm>
                <a:off x="59338" y="0"/>
                <a:ext cx="534016" cy="434651"/>
              </a:xfrm>
              <a:custGeom>
                <a:avLst/>
                <a:gdLst/>
                <a:ahLst/>
                <a:cxnLst/>
                <a:rect l="l" t="t" r="r" b="b"/>
                <a:pathLst>
                  <a:path w="534016" h="434651">
                    <a:moveTo>
                      <a:pt x="337692" y="396142"/>
                    </a:moveTo>
                    <a:lnTo>
                      <a:pt x="522668" y="109525"/>
                    </a:lnTo>
                    <a:cubicBezTo>
                      <a:pt x="536767" y="87679"/>
                      <a:pt x="537800" y="59874"/>
                      <a:pt x="525361" y="37042"/>
                    </a:cubicBezTo>
                    <a:cubicBezTo>
                      <a:pt x="512922" y="14209"/>
                      <a:pt x="489000" y="0"/>
                      <a:pt x="462999" y="0"/>
                    </a:cubicBezTo>
                    <a:lnTo>
                      <a:pt x="71016" y="0"/>
                    </a:lnTo>
                    <a:cubicBezTo>
                      <a:pt x="45015" y="0"/>
                      <a:pt x="21093" y="14209"/>
                      <a:pt x="8654" y="37042"/>
                    </a:cubicBezTo>
                    <a:cubicBezTo>
                      <a:pt x="-3785" y="59874"/>
                      <a:pt x="-2752" y="87679"/>
                      <a:pt x="11347" y="109525"/>
                    </a:cubicBezTo>
                    <a:lnTo>
                      <a:pt x="196322" y="396142"/>
                    </a:lnTo>
                    <a:cubicBezTo>
                      <a:pt x="211816" y="420149"/>
                      <a:pt x="238435" y="434651"/>
                      <a:pt x="267007" y="434651"/>
                    </a:cubicBezTo>
                    <a:cubicBezTo>
                      <a:pt x="295580" y="434651"/>
                      <a:pt x="322199" y="420149"/>
                      <a:pt x="337692" y="396142"/>
                    </a:cubicBezTo>
                    <a:close/>
                  </a:path>
                </a:pathLst>
              </a:custGeom>
              <a:solidFill>
                <a:srgbClr val="1889DB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115" name="TextBox 115"/>
              <p:cNvSpPr txBox="1"/>
              <p:nvPr/>
            </p:nvSpPr>
            <p:spPr>
              <a:xfrm>
                <a:off x="101983" y="-11506"/>
                <a:ext cx="448725" cy="282399"/>
              </a:xfrm>
              <a:prstGeom prst="rect">
                <a:avLst/>
              </a:prstGeom>
            </p:spPr>
            <p:txBody>
              <a:bodyPr lIns="70613" tIns="70613" rIns="70613" bIns="7061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116" name="Group 116"/>
            <p:cNvGrpSpPr/>
            <p:nvPr/>
          </p:nvGrpSpPr>
          <p:grpSpPr>
            <a:xfrm rot="545095">
              <a:off x="852367" y="975531"/>
              <a:ext cx="411842" cy="411842"/>
              <a:chOff x="0" y="0"/>
              <a:chExt cx="812800" cy="812800"/>
            </a:xfrm>
          </p:grpSpPr>
          <p:sp>
            <p:nvSpPr>
              <p:cNvPr id="117" name="Freeform 11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1889DB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118" name="TextBox 118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70613" tIns="70613" rIns="70613" bIns="7061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119" name="Group 119"/>
            <p:cNvGrpSpPr/>
            <p:nvPr/>
          </p:nvGrpSpPr>
          <p:grpSpPr>
            <a:xfrm rot="545095">
              <a:off x="1416632" y="1237162"/>
              <a:ext cx="411842" cy="411842"/>
              <a:chOff x="0" y="0"/>
              <a:chExt cx="812800" cy="812800"/>
            </a:xfrm>
          </p:grpSpPr>
          <p:sp>
            <p:nvSpPr>
              <p:cNvPr id="120" name="Freeform 12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1889DB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121" name="TextBox 121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70613" tIns="70613" rIns="70613" bIns="7061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122" name="Group 122"/>
            <p:cNvGrpSpPr/>
            <p:nvPr/>
          </p:nvGrpSpPr>
          <p:grpSpPr>
            <a:xfrm rot="1711820">
              <a:off x="1042436" y="1015332"/>
              <a:ext cx="588644" cy="558546"/>
              <a:chOff x="0" y="0"/>
              <a:chExt cx="197528" cy="187428"/>
            </a:xfrm>
          </p:grpSpPr>
          <p:sp>
            <p:nvSpPr>
              <p:cNvPr id="123" name="Freeform 123"/>
              <p:cNvSpPr/>
              <p:nvPr/>
            </p:nvSpPr>
            <p:spPr>
              <a:xfrm>
                <a:off x="0" y="0"/>
                <a:ext cx="197528" cy="187428"/>
              </a:xfrm>
              <a:custGeom>
                <a:avLst/>
                <a:gdLst/>
                <a:ahLst/>
                <a:cxnLst/>
                <a:rect l="l" t="t" r="r" b="b"/>
                <a:pathLst>
                  <a:path w="197528" h="187428">
                    <a:moveTo>
                      <a:pt x="93714" y="0"/>
                    </a:moveTo>
                    <a:lnTo>
                      <a:pt x="103814" y="0"/>
                    </a:lnTo>
                    <a:cubicBezTo>
                      <a:pt x="128668" y="0"/>
                      <a:pt x="152505" y="9873"/>
                      <a:pt x="170080" y="27448"/>
                    </a:cubicBezTo>
                    <a:cubicBezTo>
                      <a:pt x="187654" y="45023"/>
                      <a:pt x="197528" y="68859"/>
                      <a:pt x="197528" y="93714"/>
                    </a:cubicBezTo>
                    <a:lnTo>
                      <a:pt x="197528" y="93714"/>
                    </a:lnTo>
                    <a:cubicBezTo>
                      <a:pt x="197528" y="145471"/>
                      <a:pt x="155571" y="187428"/>
                      <a:pt x="103814" y="187428"/>
                    </a:cubicBezTo>
                    <a:lnTo>
                      <a:pt x="93714" y="187428"/>
                    </a:lnTo>
                    <a:cubicBezTo>
                      <a:pt x="68859" y="187428"/>
                      <a:pt x="45023" y="177554"/>
                      <a:pt x="27448" y="159980"/>
                    </a:cubicBezTo>
                    <a:cubicBezTo>
                      <a:pt x="9873" y="142405"/>
                      <a:pt x="0" y="118568"/>
                      <a:pt x="0" y="93714"/>
                    </a:cubicBezTo>
                    <a:lnTo>
                      <a:pt x="0" y="93714"/>
                    </a:lnTo>
                    <a:cubicBezTo>
                      <a:pt x="0" y="68859"/>
                      <a:pt x="9873" y="45023"/>
                      <a:pt x="27448" y="27448"/>
                    </a:cubicBezTo>
                    <a:cubicBezTo>
                      <a:pt x="45023" y="9873"/>
                      <a:pt x="68859" y="0"/>
                      <a:pt x="93714" y="0"/>
                    </a:cubicBezTo>
                    <a:close/>
                  </a:path>
                </a:pathLst>
              </a:custGeom>
              <a:solidFill>
                <a:srgbClr val="1889DB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124" name="TextBox 124"/>
              <p:cNvSpPr txBox="1"/>
              <p:nvPr/>
            </p:nvSpPr>
            <p:spPr>
              <a:xfrm>
                <a:off x="0" y="-47625"/>
                <a:ext cx="197528" cy="235053"/>
              </a:xfrm>
              <a:prstGeom prst="rect">
                <a:avLst/>
              </a:prstGeom>
            </p:spPr>
            <p:txBody>
              <a:bodyPr lIns="70613" tIns="70613" rIns="70613" bIns="7061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980716" y="7257432"/>
            <a:ext cx="8328398" cy="4333648"/>
            <a:chOff x="0" y="0"/>
            <a:chExt cx="11104531" cy="5778197"/>
          </a:xfrm>
        </p:grpSpPr>
        <p:grpSp>
          <p:nvGrpSpPr>
            <p:cNvPr id="3" name="Group 3"/>
            <p:cNvGrpSpPr/>
            <p:nvPr/>
          </p:nvGrpSpPr>
          <p:grpSpPr>
            <a:xfrm>
              <a:off x="5326334" y="0"/>
              <a:ext cx="5778197" cy="5778197"/>
              <a:chOff x="0" y="0"/>
              <a:chExt cx="1079500" cy="10795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134620" y="134620"/>
                <a:ext cx="810260" cy="810260"/>
              </a:xfrm>
              <a:custGeom>
                <a:avLst/>
                <a:gdLst/>
                <a:ahLst/>
                <a:cxnLst/>
                <a:rect l="l" t="t" r="r" b="b"/>
                <a:pathLst>
                  <a:path w="810260" h="810260">
                    <a:moveTo>
                      <a:pt x="8890" y="0"/>
                    </a:moveTo>
                    <a:cubicBezTo>
                      <a:pt x="3810" y="0"/>
                      <a:pt x="0" y="3810"/>
                      <a:pt x="0" y="8890"/>
                    </a:cubicBezTo>
                    <a:cubicBezTo>
                      <a:pt x="0" y="13970"/>
                      <a:pt x="3810" y="17780"/>
                      <a:pt x="8890" y="17780"/>
                    </a:cubicBezTo>
                    <a:cubicBezTo>
                      <a:pt x="13970" y="17780"/>
                      <a:pt x="17780" y="13970"/>
                      <a:pt x="17780" y="8890"/>
                    </a:cubicBezTo>
                    <a:cubicBezTo>
                      <a:pt x="17780" y="3810"/>
                      <a:pt x="13970" y="0"/>
                      <a:pt x="8890" y="0"/>
                    </a:cubicBezTo>
                    <a:close/>
                    <a:moveTo>
                      <a:pt x="207010" y="0"/>
                    </a:moveTo>
                    <a:cubicBezTo>
                      <a:pt x="201930" y="0"/>
                      <a:pt x="198120" y="3810"/>
                      <a:pt x="198120" y="8890"/>
                    </a:cubicBezTo>
                    <a:cubicBezTo>
                      <a:pt x="198120" y="13970"/>
                      <a:pt x="201930" y="17780"/>
                      <a:pt x="207010" y="17780"/>
                    </a:cubicBezTo>
                    <a:cubicBezTo>
                      <a:pt x="212090" y="17780"/>
                      <a:pt x="215900" y="13970"/>
                      <a:pt x="215900" y="8890"/>
                    </a:cubicBezTo>
                    <a:cubicBezTo>
                      <a:pt x="215900" y="3810"/>
                      <a:pt x="212090" y="0"/>
                      <a:pt x="207010" y="0"/>
                    </a:cubicBezTo>
                    <a:close/>
                    <a:moveTo>
                      <a:pt x="405130" y="0"/>
                    </a:moveTo>
                    <a:cubicBezTo>
                      <a:pt x="400050" y="0"/>
                      <a:pt x="396240" y="3810"/>
                      <a:pt x="396240" y="8890"/>
                    </a:cubicBezTo>
                    <a:cubicBezTo>
                      <a:pt x="396240" y="13970"/>
                      <a:pt x="400050" y="17780"/>
                      <a:pt x="405130" y="17780"/>
                    </a:cubicBezTo>
                    <a:cubicBezTo>
                      <a:pt x="410210" y="17780"/>
                      <a:pt x="414020" y="13970"/>
                      <a:pt x="414020" y="8890"/>
                    </a:cubicBezTo>
                    <a:cubicBezTo>
                      <a:pt x="414020" y="3810"/>
                      <a:pt x="410210" y="0"/>
                      <a:pt x="405130" y="0"/>
                    </a:cubicBezTo>
                    <a:close/>
                    <a:moveTo>
                      <a:pt x="603250" y="0"/>
                    </a:moveTo>
                    <a:cubicBezTo>
                      <a:pt x="598170" y="0"/>
                      <a:pt x="594360" y="3810"/>
                      <a:pt x="594360" y="8890"/>
                    </a:cubicBezTo>
                    <a:cubicBezTo>
                      <a:pt x="594360" y="13970"/>
                      <a:pt x="598170" y="17780"/>
                      <a:pt x="603250" y="17780"/>
                    </a:cubicBezTo>
                    <a:cubicBezTo>
                      <a:pt x="608330" y="17780"/>
                      <a:pt x="612140" y="13970"/>
                      <a:pt x="612140" y="8890"/>
                    </a:cubicBezTo>
                    <a:cubicBezTo>
                      <a:pt x="612140" y="3810"/>
                      <a:pt x="608330" y="0"/>
                      <a:pt x="603250" y="0"/>
                    </a:cubicBezTo>
                    <a:close/>
                    <a:moveTo>
                      <a:pt x="801370" y="0"/>
                    </a:moveTo>
                    <a:cubicBezTo>
                      <a:pt x="796290" y="0"/>
                      <a:pt x="792480" y="3810"/>
                      <a:pt x="792480" y="8890"/>
                    </a:cubicBezTo>
                    <a:cubicBezTo>
                      <a:pt x="792480" y="13970"/>
                      <a:pt x="796290" y="17780"/>
                      <a:pt x="801370" y="17780"/>
                    </a:cubicBezTo>
                    <a:cubicBezTo>
                      <a:pt x="806450" y="17780"/>
                      <a:pt x="810260" y="13970"/>
                      <a:pt x="810260" y="8890"/>
                    </a:cubicBezTo>
                    <a:cubicBezTo>
                      <a:pt x="810260" y="3810"/>
                      <a:pt x="806450" y="0"/>
                      <a:pt x="801370" y="0"/>
                    </a:cubicBezTo>
                    <a:close/>
                    <a:moveTo>
                      <a:pt x="8890" y="198120"/>
                    </a:moveTo>
                    <a:cubicBezTo>
                      <a:pt x="3810" y="198120"/>
                      <a:pt x="0" y="201930"/>
                      <a:pt x="0" y="207010"/>
                    </a:cubicBezTo>
                    <a:cubicBezTo>
                      <a:pt x="0" y="212090"/>
                      <a:pt x="3810" y="215900"/>
                      <a:pt x="8890" y="215900"/>
                    </a:cubicBezTo>
                    <a:cubicBezTo>
                      <a:pt x="13970" y="215900"/>
                      <a:pt x="17780" y="212090"/>
                      <a:pt x="17780" y="207010"/>
                    </a:cubicBezTo>
                    <a:cubicBezTo>
                      <a:pt x="17780" y="201930"/>
                      <a:pt x="13970" y="198120"/>
                      <a:pt x="8890" y="198120"/>
                    </a:cubicBezTo>
                    <a:close/>
                    <a:moveTo>
                      <a:pt x="207010" y="198120"/>
                    </a:moveTo>
                    <a:cubicBezTo>
                      <a:pt x="201930" y="198120"/>
                      <a:pt x="198120" y="201930"/>
                      <a:pt x="198120" y="207010"/>
                    </a:cubicBezTo>
                    <a:cubicBezTo>
                      <a:pt x="198120" y="212090"/>
                      <a:pt x="201930" y="215900"/>
                      <a:pt x="207010" y="215900"/>
                    </a:cubicBezTo>
                    <a:cubicBezTo>
                      <a:pt x="212090" y="215900"/>
                      <a:pt x="215900" y="212090"/>
                      <a:pt x="215900" y="207010"/>
                    </a:cubicBezTo>
                    <a:cubicBezTo>
                      <a:pt x="215900" y="201930"/>
                      <a:pt x="212090" y="198120"/>
                      <a:pt x="207010" y="198120"/>
                    </a:cubicBezTo>
                    <a:close/>
                    <a:moveTo>
                      <a:pt x="405130" y="198120"/>
                    </a:moveTo>
                    <a:cubicBezTo>
                      <a:pt x="400050" y="198120"/>
                      <a:pt x="396240" y="201930"/>
                      <a:pt x="396240" y="207010"/>
                    </a:cubicBezTo>
                    <a:cubicBezTo>
                      <a:pt x="396240" y="212090"/>
                      <a:pt x="400050" y="215900"/>
                      <a:pt x="405130" y="215900"/>
                    </a:cubicBezTo>
                    <a:cubicBezTo>
                      <a:pt x="410210" y="215900"/>
                      <a:pt x="414020" y="212090"/>
                      <a:pt x="414020" y="207010"/>
                    </a:cubicBezTo>
                    <a:cubicBezTo>
                      <a:pt x="414020" y="201930"/>
                      <a:pt x="410210" y="198120"/>
                      <a:pt x="405130" y="198120"/>
                    </a:cubicBezTo>
                    <a:close/>
                    <a:moveTo>
                      <a:pt x="603250" y="198120"/>
                    </a:moveTo>
                    <a:cubicBezTo>
                      <a:pt x="598170" y="198120"/>
                      <a:pt x="594360" y="201930"/>
                      <a:pt x="594360" y="207010"/>
                    </a:cubicBezTo>
                    <a:cubicBezTo>
                      <a:pt x="594360" y="212090"/>
                      <a:pt x="598170" y="215900"/>
                      <a:pt x="603250" y="215900"/>
                    </a:cubicBezTo>
                    <a:cubicBezTo>
                      <a:pt x="608330" y="215900"/>
                      <a:pt x="612140" y="212090"/>
                      <a:pt x="612140" y="207010"/>
                    </a:cubicBezTo>
                    <a:cubicBezTo>
                      <a:pt x="612140" y="201930"/>
                      <a:pt x="608330" y="198120"/>
                      <a:pt x="603250" y="198120"/>
                    </a:cubicBezTo>
                    <a:close/>
                    <a:moveTo>
                      <a:pt x="801370" y="198120"/>
                    </a:moveTo>
                    <a:cubicBezTo>
                      <a:pt x="796290" y="198120"/>
                      <a:pt x="792480" y="201930"/>
                      <a:pt x="792480" y="207010"/>
                    </a:cubicBezTo>
                    <a:cubicBezTo>
                      <a:pt x="792480" y="212090"/>
                      <a:pt x="796290" y="215900"/>
                      <a:pt x="801370" y="215900"/>
                    </a:cubicBezTo>
                    <a:cubicBezTo>
                      <a:pt x="806450" y="215900"/>
                      <a:pt x="810260" y="212090"/>
                      <a:pt x="810260" y="207010"/>
                    </a:cubicBezTo>
                    <a:cubicBezTo>
                      <a:pt x="810260" y="201930"/>
                      <a:pt x="806450" y="198120"/>
                      <a:pt x="801370" y="198120"/>
                    </a:cubicBezTo>
                    <a:close/>
                    <a:moveTo>
                      <a:pt x="8890" y="396240"/>
                    </a:moveTo>
                    <a:cubicBezTo>
                      <a:pt x="3810" y="396240"/>
                      <a:pt x="0" y="400050"/>
                      <a:pt x="0" y="405130"/>
                    </a:cubicBezTo>
                    <a:cubicBezTo>
                      <a:pt x="0" y="410210"/>
                      <a:pt x="3810" y="414020"/>
                      <a:pt x="8890" y="414020"/>
                    </a:cubicBezTo>
                    <a:cubicBezTo>
                      <a:pt x="13970" y="414020"/>
                      <a:pt x="17780" y="410210"/>
                      <a:pt x="17780" y="405130"/>
                    </a:cubicBezTo>
                    <a:cubicBezTo>
                      <a:pt x="17780" y="400050"/>
                      <a:pt x="13970" y="396240"/>
                      <a:pt x="8890" y="396240"/>
                    </a:cubicBezTo>
                    <a:close/>
                    <a:moveTo>
                      <a:pt x="207010" y="396240"/>
                    </a:moveTo>
                    <a:cubicBezTo>
                      <a:pt x="201930" y="396240"/>
                      <a:pt x="198120" y="400050"/>
                      <a:pt x="198120" y="405130"/>
                    </a:cubicBezTo>
                    <a:cubicBezTo>
                      <a:pt x="198120" y="410210"/>
                      <a:pt x="201930" y="414020"/>
                      <a:pt x="207010" y="414020"/>
                    </a:cubicBezTo>
                    <a:cubicBezTo>
                      <a:pt x="212090" y="414020"/>
                      <a:pt x="215900" y="410210"/>
                      <a:pt x="215900" y="405130"/>
                    </a:cubicBezTo>
                    <a:cubicBezTo>
                      <a:pt x="215900" y="400050"/>
                      <a:pt x="212090" y="396240"/>
                      <a:pt x="207010" y="396240"/>
                    </a:cubicBezTo>
                    <a:close/>
                    <a:moveTo>
                      <a:pt x="405130" y="396240"/>
                    </a:moveTo>
                    <a:cubicBezTo>
                      <a:pt x="400050" y="396240"/>
                      <a:pt x="396240" y="400050"/>
                      <a:pt x="396240" y="405130"/>
                    </a:cubicBezTo>
                    <a:cubicBezTo>
                      <a:pt x="396240" y="410210"/>
                      <a:pt x="400050" y="414020"/>
                      <a:pt x="405130" y="414020"/>
                    </a:cubicBezTo>
                    <a:cubicBezTo>
                      <a:pt x="410210" y="414020"/>
                      <a:pt x="414020" y="410210"/>
                      <a:pt x="414020" y="405130"/>
                    </a:cubicBezTo>
                    <a:cubicBezTo>
                      <a:pt x="414020" y="400050"/>
                      <a:pt x="410210" y="396240"/>
                      <a:pt x="405130" y="396240"/>
                    </a:cubicBezTo>
                    <a:close/>
                    <a:moveTo>
                      <a:pt x="603250" y="396240"/>
                    </a:moveTo>
                    <a:cubicBezTo>
                      <a:pt x="598170" y="396240"/>
                      <a:pt x="594360" y="400050"/>
                      <a:pt x="594360" y="405130"/>
                    </a:cubicBezTo>
                    <a:cubicBezTo>
                      <a:pt x="594360" y="410210"/>
                      <a:pt x="598170" y="414020"/>
                      <a:pt x="603250" y="414020"/>
                    </a:cubicBezTo>
                    <a:cubicBezTo>
                      <a:pt x="608330" y="414020"/>
                      <a:pt x="612140" y="410210"/>
                      <a:pt x="612140" y="405130"/>
                    </a:cubicBezTo>
                    <a:cubicBezTo>
                      <a:pt x="612140" y="400050"/>
                      <a:pt x="608330" y="396240"/>
                      <a:pt x="603250" y="396240"/>
                    </a:cubicBezTo>
                    <a:close/>
                    <a:moveTo>
                      <a:pt x="801370" y="396240"/>
                    </a:moveTo>
                    <a:cubicBezTo>
                      <a:pt x="796290" y="396240"/>
                      <a:pt x="792480" y="400050"/>
                      <a:pt x="792480" y="405130"/>
                    </a:cubicBezTo>
                    <a:cubicBezTo>
                      <a:pt x="792480" y="410210"/>
                      <a:pt x="796290" y="414020"/>
                      <a:pt x="801370" y="414020"/>
                    </a:cubicBezTo>
                    <a:cubicBezTo>
                      <a:pt x="806450" y="414020"/>
                      <a:pt x="810260" y="410210"/>
                      <a:pt x="810260" y="405130"/>
                    </a:cubicBezTo>
                    <a:cubicBezTo>
                      <a:pt x="810260" y="400050"/>
                      <a:pt x="806450" y="396240"/>
                      <a:pt x="801370" y="396240"/>
                    </a:cubicBezTo>
                    <a:close/>
                    <a:moveTo>
                      <a:pt x="8890" y="594360"/>
                    </a:moveTo>
                    <a:cubicBezTo>
                      <a:pt x="3810" y="594360"/>
                      <a:pt x="0" y="598170"/>
                      <a:pt x="0" y="603250"/>
                    </a:cubicBezTo>
                    <a:cubicBezTo>
                      <a:pt x="0" y="608330"/>
                      <a:pt x="3810" y="612140"/>
                      <a:pt x="8890" y="612140"/>
                    </a:cubicBezTo>
                    <a:cubicBezTo>
                      <a:pt x="13970" y="612140"/>
                      <a:pt x="17780" y="608330"/>
                      <a:pt x="17780" y="603250"/>
                    </a:cubicBezTo>
                    <a:cubicBezTo>
                      <a:pt x="17780" y="598170"/>
                      <a:pt x="13970" y="594360"/>
                      <a:pt x="8890" y="594360"/>
                    </a:cubicBezTo>
                    <a:close/>
                    <a:moveTo>
                      <a:pt x="207010" y="594360"/>
                    </a:moveTo>
                    <a:cubicBezTo>
                      <a:pt x="201930" y="594360"/>
                      <a:pt x="198120" y="598170"/>
                      <a:pt x="198120" y="603250"/>
                    </a:cubicBezTo>
                    <a:cubicBezTo>
                      <a:pt x="198120" y="608330"/>
                      <a:pt x="201930" y="612140"/>
                      <a:pt x="207010" y="612140"/>
                    </a:cubicBezTo>
                    <a:cubicBezTo>
                      <a:pt x="212090" y="612140"/>
                      <a:pt x="215900" y="608330"/>
                      <a:pt x="215900" y="603250"/>
                    </a:cubicBezTo>
                    <a:cubicBezTo>
                      <a:pt x="215900" y="598170"/>
                      <a:pt x="212090" y="594360"/>
                      <a:pt x="207010" y="594360"/>
                    </a:cubicBezTo>
                    <a:close/>
                    <a:moveTo>
                      <a:pt x="405130" y="594360"/>
                    </a:moveTo>
                    <a:cubicBezTo>
                      <a:pt x="400050" y="594360"/>
                      <a:pt x="396240" y="598170"/>
                      <a:pt x="396240" y="603250"/>
                    </a:cubicBezTo>
                    <a:cubicBezTo>
                      <a:pt x="396240" y="608330"/>
                      <a:pt x="400050" y="612140"/>
                      <a:pt x="405130" y="612140"/>
                    </a:cubicBezTo>
                    <a:cubicBezTo>
                      <a:pt x="410210" y="612140"/>
                      <a:pt x="414020" y="608330"/>
                      <a:pt x="414020" y="603250"/>
                    </a:cubicBezTo>
                    <a:cubicBezTo>
                      <a:pt x="414020" y="598170"/>
                      <a:pt x="410210" y="594360"/>
                      <a:pt x="405130" y="594360"/>
                    </a:cubicBezTo>
                    <a:close/>
                    <a:moveTo>
                      <a:pt x="603250" y="594360"/>
                    </a:moveTo>
                    <a:cubicBezTo>
                      <a:pt x="598170" y="594360"/>
                      <a:pt x="594360" y="598170"/>
                      <a:pt x="594360" y="603250"/>
                    </a:cubicBezTo>
                    <a:cubicBezTo>
                      <a:pt x="594360" y="608330"/>
                      <a:pt x="598170" y="612140"/>
                      <a:pt x="603250" y="612140"/>
                    </a:cubicBezTo>
                    <a:cubicBezTo>
                      <a:pt x="608330" y="612140"/>
                      <a:pt x="612140" y="608330"/>
                      <a:pt x="612140" y="603250"/>
                    </a:cubicBezTo>
                    <a:cubicBezTo>
                      <a:pt x="612140" y="598170"/>
                      <a:pt x="608330" y="594360"/>
                      <a:pt x="603250" y="594360"/>
                    </a:cubicBezTo>
                    <a:close/>
                    <a:moveTo>
                      <a:pt x="801370" y="594360"/>
                    </a:moveTo>
                    <a:cubicBezTo>
                      <a:pt x="796290" y="594360"/>
                      <a:pt x="792480" y="598170"/>
                      <a:pt x="792480" y="603250"/>
                    </a:cubicBezTo>
                    <a:cubicBezTo>
                      <a:pt x="792480" y="608330"/>
                      <a:pt x="796290" y="612140"/>
                      <a:pt x="801370" y="612140"/>
                    </a:cubicBezTo>
                    <a:cubicBezTo>
                      <a:pt x="806450" y="612140"/>
                      <a:pt x="810260" y="608330"/>
                      <a:pt x="810260" y="603250"/>
                    </a:cubicBezTo>
                    <a:cubicBezTo>
                      <a:pt x="810260" y="598170"/>
                      <a:pt x="806450" y="594360"/>
                      <a:pt x="801370" y="594360"/>
                    </a:cubicBezTo>
                    <a:close/>
                    <a:moveTo>
                      <a:pt x="8890" y="792480"/>
                    </a:moveTo>
                    <a:cubicBezTo>
                      <a:pt x="3810" y="792480"/>
                      <a:pt x="0" y="796290"/>
                      <a:pt x="0" y="801370"/>
                    </a:cubicBezTo>
                    <a:cubicBezTo>
                      <a:pt x="0" y="806450"/>
                      <a:pt x="3810" y="810260"/>
                      <a:pt x="8890" y="810260"/>
                    </a:cubicBezTo>
                    <a:cubicBezTo>
                      <a:pt x="13970" y="810260"/>
                      <a:pt x="17780" y="806450"/>
                      <a:pt x="17780" y="801370"/>
                    </a:cubicBezTo>
                    <a:cubicBezTo>
                      <a:pt x="17780" y="796290"/>
                      <a:pt x="13970" y="792480"/>
                      <a:pt x="8890" y="792480"/>
                    </a:cubicBezTo>
                    <a:close/>
                    <a:moveTo>
                      <a:pt x="207010" y="792480"/>
                    </a:moveTo>
                    <a:cubicBezTo>
                      <a:pt x="201930" y="792480"/>
                      <a:pt x="198120" y="796290"/>
                      <a:pt x="198120" y="801370"/>
                    </a:cubicBezTo>
                    <a:cubicBezTo>
                      <a:pt x="198120" y="806450"/>
                      <a:pt x="201930" y="810260"/>
                      <a:pt x="207010" y="810260"/>
                    </a:cubicBezTo>
                    <a:cubicBezTo>
                      <a:pt x="212090" y="810260"/>
                      <a:pt x="215900" y="806450"/>
                      <a:pt x="215900" y="801370"/>
                    </a:cubicBezTo>
                    <a:cubicBezTo>
                      <a:pt x="215900" y="796290"/>
                      <a:pt x="212090" y="792480"/>
                      <a:pt x="207010" y="792480"/>
                    </a:cubicBezTo>
                    <a:close/>
                    <a:moveTo>
                      <a:pt x="405130" y="792480"/>
                    </a:moveTo>
                    <a:cubicBezTo>
                      <a:pt x="400050" y="792480"/>
                      <a:pt x="396240" y="796290"/>
                      <a:pt x="396240" y="801370"/>
                    </a:cubicBezTo>
                    <a:cubicBezTo>
                      <a:pt x="396240" y="806450"/>
                      <a:pt x="400050" y="810260"/>
                      <a:pt x="405130" y="810260"/>
                    </a:cubicBezTo>
                    <a:cubicBezTo>
                      <a:pt x="410210" y="810260"/>
                      <a:pt x="414020" y="806450"/>
                      <a:pt x="414020" y="801370"/>
                    </a:cubicBezTo>
                    <a:cubicBezTo>
                      <a:pt x="414020" y="796290"/>
                      <a:pt x="410210" y="792480"/>
                      <a:pt x="405130" y="792480"/>
                    </a:cubicBezTo>
                    <a:close/>
                    <a:moveTo>
                      <a:pt x="603250" y="792480"/>
                    </a:moveTo>
                    <a:cubicBezTo>
                      <a:pt x="598170" y="792480"/>
                      <a:pt x="594360" y="796290"/>
                      <a:pt x="594360" y="801370"/>
                    </a:cubicBezTo>
                    <a:cubicBezTo>
                      <a:pt x="594360" y="806450"/>
                      <a:pt x="598170" y="810260"/>
                      <a:pt x="603250" y="810260"/>
                    </a:cubicBezTo>
                    <a:cubicBezTo>
                      <a:pt x="608330" y="810260"/>
                      <a:pt x="612140" y="806450"/>
                      <a:pt x="612140" y="801370"/>
                    </a:cubicBezTo>
                    <a:cubicBezTo>
                      <a:pt x="612140" y="796290"/>
                      <a:pt x="608330" y="792480"/>
                      <a:pt x="603250" y="792480"/>
                    </a:cubicBezTo>
                    <a:close/>
                    <a:moveTo>
                      <a:pt x="801370" y="792480"/>
                    </a:moveTo>
                    <a:cubicBezTo>
                      <a:pt x="796290" y="792480"/>
                      <a:pt x="792480" y="796290"/>
                      <a:pt x="792480" y="801370"/>
                    </a:cubicBezTo>
                    <a:cubicBezTo>
                      <a:pt x="792480" y="806450"/>
                      <a:pt x="796290" y="810260"/>
                      <a:pt x="801370" y="810260"/>
                    </a:cubicBezTo>
                    <a:cubicBezTo>
                      <a:pt x="806450" y="810260"/>
                      <a:pt x="810260" y="806450"/>
                      <a:pt x="810260" y="801370"/>
                    </a:cubicBezTo>
                    <a:cubicBezTo>
                      <a:pt x="810260" y="796290"/>
                      <a:pt x="806450" y="792480"/>
                      <a:pt x="801370" y="79248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5" name="Group 5"/>
            <p:cNvGrpSpPr/>
            <p:nvPr/>
          </p:nvGrpSpPr>
          <p:grpSpPr>
            <a:xfrm>
              <a:off x="0" y="0"/>
              <a:ext cx="5778197" cy="5778197"/>
              <a:chOff x="0" y="0"/>
              <a:chExt cx="1079500" cy="10795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134620" y="134620"/>
                <a:ext cx="810260" cy="810260"/>
              </a:xfrm>
              <a:custGeom>
                <a:avLst/>
                <a:gdLst/>
                <a:ahLst/>
                <a:cxnLst/>
                <a:rect l="l" t="t" r="r" b="b"/>
                <a:pathLst>
                  <a:path w="810260" h="810260">
                    <a:moveTo>
                      <a:pt x="8890" y="0"/>
                    </a:moveTo>
                    <a:cubicBezTo>
                      <a:pt x="3810" y="0"/>
                      <a:pt x="0" y="3810"/>
                      <a:pt x="0" y="8890"/>
                    </a:cubicBezTo>
                    <a:cubicBezTo>
                      <a:pt x="0" y="13970"/>
                      <a:pt x="3810" y="17780"/>
                      <a:pt x="8890" y="17780"/>
                    </a:cubicBezTo>
                    <a:cubicBezTo>
                      <a:pt x="13970" y="17780"/>
                      <a:pt x="17780" y="13970"/>
                      <a:pt x="17780" y="8890"/>
                    </a:cubicBezTo>
                    <a:cubicBezTo>
                      <a:pt x="17780" y="3810"/>
                      <a:pt x="13970" y="0"/>
                      <a:pt x="8890" y="0"/>
                    </a:cubicBezTo>
                    <a:close/>
                    <a:moveTo>
                      <a:pt x="207010" y="0"/>
                    </a:moveTo>
                    <a:cubicBezTo>
                      <a:pt x="201930" y="0"/>
                      <a:pt x="198120" y="3810"/>
                      <a:pt x="198120" y="8890"/>
                    </a:cubicBezTo>
                    <a:cubicBezTo>
                      <a:pt x="198120" y="13970"/>
                      <a:pt x="201930" y="17780"/>
                      <a:pt x="207010" y="17780"/>
                    </a:cubicBezTo>
                    <a:cubicBezTo>
                      <a:pt x="212090" y="17780"/>
                      <a:pt x="215900" y="13970"/>
                      <a:pt x="215900" y="8890"/>
                    </a:cubicBezTo>
                    <a:cubicBezTo>
                      <a:pt x="215900" y="3810"/>
                      <a:pt x="212090" y="0"/>
                      <a:pt x="207010" y="0"/>
                    </a:cubicBezTo>
                    <a:close/>
                    <a:moveTo>
                      <a:pt x="405130" y="0"/>
                    </a:moveTo>
                    <a:cubicBezTo>
                      <a:pt x="400050" y="0"/>
                      <a:pt x="396240" y="3810"/>
                      <a:pt x="396240" y="8890"/>
                    </a:cubicBezTo>
                    <a:cubicBezTo>
                      <a:pt x="396240" y="13970"/>
                      <a:pt x="400050" y="17780"/>
                      <a:pt x="405130" y="17780"/>
                    </a:cubicBezTo>
                    <a:cubicBezTo>
                      <a:pt x="410210" y="17780"/>
                      <a:pt x="414020" y="13970"/>
                      <a:pt x="414020" y="8890"/>
                    </a:cubicBezTo>
                    <a:cubicBezTo>
                      <a:pt x="414020" y="3810"/>
                      <a:pt x="410210" y="0"/>
                      <a:pt x="405130" y="0"/>
                    </a:cubicBezTo>
                    <a:close/>
                    <a:moveTo>
                      <a:pt x="603250" y="0"/>
                    </a:moveTo>
                    <a:cubicBezTo>
                      <a:pt x="598170" y="0"/>
                      <a:pt x="594360" y="3810"/>
                      <a:pt x="594360" y="8890"/>
                    </a:cubicBezTo>
                    <a:cubicBezTo>
                      <a:pt x="594360" y="13970"/>
                      <a:pt x="598170" y="17780"/>
                      <a:pt x="603250" y="17780"/>
                    </a:cubicBezTo>
                    <a:cubicBezTo>
                      <a:pt x="608330" y="17780"/>
                      <a:pt x="612140" y="13970"/>
                      <a:pt x="612140" y="8890"/>
                    </a:cubicBezTo>
                    <a:cubicBezTo>
                      <a:pt x="612140" y="3810"/>
                      <a:pt x="608330" y="0"/>
                      <a:pt x="603250" y="0"/>
                    </a:cubicBezTo>
                    <a:close/>
                    <a:moveTo>
                      <a:pt x="801370" y="0"/>
                    </a:moveTo>
                    <a:cubicBezTo>
                      <a:pt x="796290" y="0"/>
                      <a:pt x="792480" y="3810"/>
                      <a:pt x="792480" y="8890"/>
                    </a:cubicBezTo>
                    <a:cubicBezTo>
                      <a:pt x="792480" y="13970"/>
                      <a:pt x="796290" y="17780"/>
                      <a:pt x="801370" y="17780"/>
                    </a:cubicBezTo>
                    <a:cubicBezTo>
                      <a:pt x="806450" y="17780"/>
                      <a:pt x="810260" y="13970"/>
                      <a:pt x="810260" y="8890"/>
                    </a:cubicBezTo>
                    <a:cubicBezTo>
                      <a:pt x="810260" y="3810"/>
                      <a:pt x="806450" y="0"/>
                      <a:pt x="801370" y="0"/>
                    </a:cubicBezTo>
                    <a:close/>
                    <a:moveTo>
                      <a:pt x="8890" y="198120"/>
                    </a:moveTo>
                    <a:cubicBezTo>
                      <a:pt x="3810" y="198120"/>
                      <a:pt x="0" y="201930"/>
                      <a:pt x="0" y="207010"/>
                    </a:cubicBezTo>
                    <a:cubicBezTo>
                      <a:pt x="0" y="212090"/>
                      <a:pt x="3810" y="215900"/>
                      <a:pt x="8890" y="215900"/>
                    </a:cubicBezTo>
                    <a:cubicBezTo>
                      <a:pt x="13970" y="215900"/>
                      <a:pt x="17780" y="212090"/>
                      <a:pt x="17780" y="207010"/>
                    </a:cubicBezTo>
                    <a:cubicBezTo>
                      <a:pt x="17780" y="201930"/>
                      <a:pt x="13970" y="198120"/>
                      <a:pt x="8890" y="198120"/>
                    </a:cubicBezTo>
                    <a:close/>
                    <a:moveTo>
                      <a:pt x="207010" y="198120"/>
                    </a:moveTo>
                    <a:cubicBezTo>
                      <a:pt x="201930" y="198120"/>
                      <a:pt x="198120" y="201930"/>
                      <a:pt x="198120" y="207010"/>
                    </a:cubicBezTo>
                    <a:cubicBezTo>
                      <a:pt x="198120" y="212090"/>
                      <a:pt x="201930" y="215900"/>
                      <a:pt x="207010" y="215900"/>
                    </a:cubicBezTo>
                    <a:cubicBezTo>
                      <a:pt x="212090" y="215900"/>
                      <a:pt x="215900" y="212090"/>
                      <a:pt x="215900" y="207010"/>
                    </a:cubicBezTo>
                    <a:cubicBezTo>
                      <a:pt x="215900" y="201930"/>
                      <a:pt x="212090" y="198120"/>
                      <a:pt x="207010" y="198120"/>
                    </a:cubicBezTo>
                    <a:close/>
                    <a:moveTo>
                      <a:pt x="405130" y="198120"/>
                    </a:moveTo>
                    <a:cubicBezTo>
                      <a:pt x="400050" y="198120"/>
                      <a:pt x="396240" y="201930"/>
                      <a:pt x="396240" y="207010"/>
                    </a:cubicBezTo>
                    <a:cubicBezTo>
                      <a:pt x="396240" y="212090"/>
                      <a:pt x="400050" y="215900"/>
                      <a:pt x="405130" y="215900"/>
                    </a:cubicBezTo>
                    <a:cubicBezTo>
                      <a:pt x="410210" y="215900"/>
                      <a:pt x="414020" y="212090"/>
                      <a:pt x="414020" y="207010"/>
                    </a:cubicBezTo>
                    <a:cubicBezTo>
                      <a:pt x="414020" y="201930"/>
                      <a:pt x="410210" y="198120"/>
                      <a:pt x="405130" y="198120"/>
                    </a:cubicBezTo>
                    <a:close/>
                    <a:moveTo>
                      <a:pt x="603250" y="198120"/>
                    </a:moveTo>
                    <a:cubicBezTo>
                      <a:pt x="598170" y="198120"/>
                      <a:pt x="594360" y="201930"/>
                      <a:pt x="594360" y="207010"/>
                    </a:cubicBezTo>
                    <a:cubicBezTo>
                      <a:pt x="594360" y="212090"/>
                      <a:pt x="598170" y="215900"/>
                      <a:pt x="603250" y="215900"/>
                    </a:cubicBezTo>
                    <a:cubicBezTo>
                      <a:pt x="608330" y="215900"/>
                      <a:pt x="612140" y="212090"/>
                      <a:pt x="612140" y="207010"/>
                    </a:cubicBezTo>
                    <a:cubicBezTo>
                      <a:pt x="612140" y="201930"/>
                      <a:pt x="608330" y="198120"/>
                      <a:pt x="603250" y="198120"/>
                    </a:cubicBezTo>
                    <a:close/>
                    <a:moveTo>
                      <a:pt x="801370" y="198120"/>
                    </a:moveTo>
                    <a:cubicBezTo>
                      <a:pt x="796290" y="198120"/>
                      <a:pt x="792480" y="201930"/>
                      <a:pt x="792480" y="207010"/>
                    </a:cubicBezTo>
                    <a:cubicBezTo>
                      <a:pt x="792480" y="212090"/>
                      <a:pt x="796290" y="215900"/>
                      <a:pt x="801370" y="215900"/>
                    </a:cubicBezTo>
                    <a:cubicBezTo>
                      <a:pt x="806450" y="215900"/>
                      <a:pt x="810260" y="212090"/>
                      <a:pt x="810260" y="207010"/>
                    </a:cubicBezTo>
                    <a:cubicBezTo>
                      <a:pt x="810260" y="201930"/>
                      <a:pt x="806450" y="198120"/>
                      <a:pt x="801370" y="198120"/>
                    </a:cubicBezTo>
                    <a:close/>
                    <a:moveTo>
                      <a:pt x="8890" y="396240"/>
                    </a:moveTo>
                    <a:cubicBezTo>
                      <a:pt x="3810" y="396240"/>
                      <a:pt x="0" y="400050"/>
                      <a:pt x="0" y="405130"/>
                    </a:cubicBezTo>
                    <a:cubicBezTo>
                      <a:pt x="0" y="410210"/>
                      <a:pt x="3810" y="414020"/>
                      <a:pt x="8890" y="414020"/>
                    </a:cubicBezTo>
                    <a:cubicBezTo>
                      <a:pt x="13970" y="414020"/>
                      <a:pt x="17780" y="410210"/>
                      <a:pt x="17780" y="405130"/>
                    </a:cubicBezTo>
                    <a:cubicBezTo>
                      <a:pt x="17780" y="400050"/>
                      <a:pt x="13970" y="396240"/>
                      <a:pt x="8890" y="396240"/>
                    </a:cubicBezTo>
                    <a:close/>
                    <a:moveTo>
                      <a:pt x="207010" y="396240"/>
                    </a:moveTo>
                    <a:cubicBezTo>
                      <a:pt x="201930" y="396240"/>
                      <a:pt x="198120" y="400050"/>
                      <a:pt x="198120" y="405130"/>
                    </a:cubicBezTo>
                    <a:cubicBezTo>
                      <a:pt x="198120" y="410210"/>
                      <a:pt x="201930" y="414020"/>
                      <a:pt x="207010" y="414020"/>
                    </a:cubicBezTo>
                    <a:cubicBezTo>
                      <a:pt x="212090" y="414020"/>
                      <a:pt x="215900" y="410210"/>
                      <a:pt x="215900" y="405130"/>
                    </a:cubicBezTo>
                    <a:cubicBezTo>
                      <a:pt x="215900" y="400050"/>
                      <a:pt x="212090" y="396240"/>
                      <a:pt x="207010" y="396240"/>
                    </a:cubicBezTo>
                    <a:close/>
                    <a:moveTo>
                      <a:pt x="405130" y="396240"/>
                    </a:moveTo>
                    <a:cubicBezTo>
                      <a:pt x="400050" y="396240"/>
                      <a:pt x="396240" y="400050"/>
                      <a:pt x="396240" y="405130"/>
                    </a:cubicBezTo>
                    <a:cubicBezTo>
                      <a:pt x="396240" y="410210"/>
                      <a:pt x="400050" y="414020"/>
                      <a:pt x="405130" y="414020"/>
                    </a:cubicBezTo>
                    <a:cubicBezTo>
                      <a:pt x="410210" y="414020"/>
                      <a:pt x="414020" y="410210"/>
                      <a:pt x="414020" y="405130"/>
                    </a:cubicBezTo>
                    <a:cubicBezTo>
                      <a:pt x="414020" y="400050"/>
                      <a:pt x="410210" y="396240"/>
                      <a:pt x="405130" y="396240"/>
                    </a:cubicBezTo>
                    <a:close/>
                    <a:moveTo>
                      <a:pt x="603250" y="396240"/>
                    </a:moveTo>
                    <a:cubicBezTo>
                      <a:pt x="598170" y="396240"/>
                      <a:pt x="594360" y="400050"/>
                      <a:pt x="594360" y="405130"/>
                    </a:cubicBezTo>
                    <a:cubicBezTo>
                      <a:pt x="594360" y="410210"/>
                      <a:pt x="598170" y="414020"/>
                      <a:pt x="603250" y="414020"/>
                    </a:cubicBezTo>
                    <a:cubicBezTo>
                      <a:pt x="608330" y="414020"/>
                      <a:pt x="612140" y="410210"/>
                      <a:pt x="612140" y="405130"/>
                    </a:cubicBezTo>
                    <a:cubicBezTo>
                      <a:pt x="612140" y="400050"/>
                      <a:pt x="608330" y="396240"/>
                      <a:pt x="603250" y="396240"/>
                    </a:cubicBezTo>
                    <a:close/>
                    <a:moveTo>
                      <a:pt x="801370" y="396240"/>
                    </a:moveTo>
                    <a:cubicBezTo>
                      <a:pt x="796290" y="396240"/>
                      <a:pt x="792480" y="400050"/>
                      <a:pt x="792480" y="405130"/>
                    </a:cubicBezTo>
                    <a:cubicBezTo>
                      <a:pt x="792480" y="410210"/>
                      <a:pt x="796290" y="414020"/>
                      <a:pt x="801370" y="414020"/>
                    </a:cubicBezTo>
                    <a:cubicBezTo>
                      <a:pt x="806450" y="414020"/>
                      <a:pt x="810260" y="410210"/>
                      <a:pt x="810260" y="405130"/>
                    </a:cubicBezTo>
                    <a:cubicBezTo>
                      <a:pt x="810260" y="400050"/>
                      <a:pt x="806450" y="396240"/>
                      <a:pt x="801370" y="396240"/>
                    </a:cubicBezTo>
                    <a:close/>
                    <a:moveTo>
                      <a:pt x="8890" y="594360"/>
                    </a:moveTo>
                    <a:cubicBezTo>
                      <a:pt x="3810" y="594360"/>
                      <a:pt x="0" y="598170"/>
                      <a:pt x="0" y="603250"/>
                    </a:cubicBezTo>
                    <a:cubicBezTo>
                      <a:pt x="0" y="608330"/>
                      <a:pt x="3810" y="612140"/>
                      <a:pt x="8890" y="612140"/>
                    </a:cubicBezTo>
                    <a:cubicBezTo>
                      <a:pt x="13970" y="612140"/>
                      <a:pt x="17780" y="608330"/>
                      <a:pt x="17780" y="603250"/>
                    </a:cubicBezTo>
                    <a:cubicBezTo>
                      <a:pt x="17780" y="598170"/>
                      <a:pt x="13970" y="594360"/>
                      <a:pt x="8890" y="594360"/>
                    </a:cubicBezTo>
                    <a:close/>
                    <a:moveTo>
                      <a:pt x="207010" y="594360"/>
                    </a:moveTo>
                    <a:cubicBezTo>
                      <a:pt x="201930" y="594360"/>
                      <a:pt x="198120" y="598170"/>
                      <a:pt x="198120" y="603250"/>
                    </a:cubicBezTo>
                    <a:cubicBezTo>
                      <a:pt x="198120" y="608330"/>
                      <a:pt x="201930" y="612140"/>
                      <a:pt x="207010" y="612140"/>
                    </a:cubicBezTo>
                    <a:cubicBezTo>
                      <a:pt x="212090" y="612140"/>
                      <a:pt x="215900" y="608330"/>
                      <a:pt x="215900" y="603250"/>
                    </a:cubicBezTo>
                    <a:cubicBezTo>
                      <a:pt x="215900" y="598170"/>
                      <a:pt x="212090" y="594360"/>
                      <a:pt x="207010" y="594360"/>
                    </a:cubicBezTo>
                    <a:close/>
                    <a:moveTo>
                      <a:pt x="405130" y="594360"/>
                    </a:moveTo>
                    <a:cubicBezTo>
                      <a:pt x="400050" y="594360"/>
                      <a:pt x="396240" y="598170"/>
                      <a:pt x="396240" y="603250"/>
                    </a:cubicBezTo>
                    <a:cubicBezTo>
                      <a:pt x="396240" y="608330"/>
                      <a:pt x="400050" y="612140"/>
                      <a:pt x="405130" y="612140"/>
                    </a:cubicBezTo>
                    <a:cubicBezTo>
                      <a:pt x="410210" y="612140"/>
                      <a:pt x="414020" y="608330"/>
                      <a:pt x="414020" y="603250"/>
                    </a:cubicBezTo>
                    <a:cubicBezTo>
                      <a:pt x="414020" y="598170"/>
                      <a:pt x="410210" y="594360"/>
                      <a:pt x="405130" y="594360"/>
                    </a:cubicBezTo>
                    <a:close/>
                    <a:moveTo>
                      <a:pt x="603250" y="594360"/>
                    </a:moveTo>
                    <a:cubicBezTo>
                      <a:pt x="598170" y="594360"/>
                      <a:pt x="594360" y="598170"/>
                      <a:pt x="594360" y="603250"/>
                    </a:cubicBezTo>
                    <a:cubicBezTo>
                      <a:pt x="594360" y="608330"/>
                      <a:pt x="598170" y="612140"/>
                      <a:pt x="603250" y="612140"/>
                    </a:cubicBezTo>
                    <a:cubicBezTo>
                      <a:pt x="608330" y="612140"/>
                      <a:pt x="612140" y="608330"/>
                      <a:pt x="612140" y="603250"/>
                    </a:cubicBezTo>
                    <a:cubicBezTo>
                      <a:pt x="612140" y="598170"/>
                      <a:pt x="608330" y="594360"/>
                      <a:pt x="603250" y="594360"/>
                    </a:cubicBezTo>
                    <a:close/>
                    <a:moveTo>
                      <a:pt x="801370" y="594360"/>
                    </a:moveTo>
                    <a:cubicBezTo>
                      <a:pt x="796290" y="594360"/>
                      <a:pt x="792480" y="598170"/>
                      <a:pt x="792480" y="603250"/>
                    </a:cubicBezTo>
                    <a:cubicBezTo>
                      <a:pt x="792480" y="608330"/>
                      <a:pt x="796290" y="612140"/>
                      <a:pt x="801370" y="612140"/>
                    </a:cubicBezTo>
                    <a:cubicBezTo>
                      <a:pt x="806450" y="612140"/>
                      <a:pt x="810260" y="608330"/>
                      <a:pt x="810260" y="603250"/>
                    </a:cubicBezTo>
                    <a:cubicBezTo>
                      <a:pt x="810260" y="598170"/>
                      <a:pt x="806450" y="594360"/>
                      <a:pt x="801370" y="594360"/>
                    </a:cubicBezTo>
                    <a:close/>
                    <a:moveTo>
                      <a:pt x="8890" y="792480"/>
                    </a:moveTo>
                    <a:cubicBezTo>
                      <a:pt x="3810" y="792480"/>
                      <a:pt x="0" y="796290"/>
                      <a:pt x="0" y="801370"/>
                    </a:cubicBezTo>
                    <a:cubicBezTo>
                      <a:pt x="0" y="806450"/>
                      <a:pt x="3810" y="810260"/>
                      <a:pt x="8890" y="810260"/>
                    </a:cubicBezTo>
                    <a:cubicBezTo>
                      <a:pt x="13970" y="810260"/>
                      <a:pt x="17780" y="806450"/>
                      <a:pt x="17780" y="801370"/>
                    </a:cubicBezTo>
                    <a:cubicBezTo>
                      <a:pt x="17780" y="796290"/>
                      <a:pt x="13970" y="792480"/>
                      <a:pt x="8890" y="792480"/>
                    </a:cubicBezTo>
                    <a:close/>
                    <a:moveTo>
                      <a:pt x="207010" y="792480"/>
                    </a:moveTo>
                    <a:cubicBezTo>
                      <a:pt x="201930" y="792480"/>
                      <a:pt x="198120" y="796290"/>
                      <a:pt x="198120" y="801370"/>
                    </a:cubicBezTo>
                    <a:cubicBezTo>
                      <a:pt x="198120" y="806450"/>
                      <a:pt x="201930" y="810260"/>
                      <a:pt x="207010" y="810260"/>
                    </a:cubicBezTo>
                    <a:cubicBezTo>
                      <a:pt x="212090" y="810260"/>
                      <a:pt x="215900" y="806450"/>
                      <a:pt x="215900" y="801370"/>
                    </a:cubicBezTo>
                    <a:cubicBezTo>
                      <a:pt x="215900" y="796290"/>
                      <a:pt x="212090" y="792480"/>
                      <a:pt x="207010" y="792480"/>
                    </a:cubicBezTo>
                    <a:close/>
                    <a:moveTo>
                      <a:pt x="405130" y="792480"/>
                    </a:moveTo>
                    <a:cubicBezTo>
                      <a:pt x="400050" y="792480"/>
                      <a:pt x="396240" y="796290"/>
                      <a:pt x="396240" y="801370"/>
                    </a:cubicBezTo>
                    <a:cubicBezTo>
                      <a:pt x="396240" y="806450"/>
                      <a:pt x="400050" y="810260"/>
                      <a:pt x="405130" y="810260"/>
                    </a:cubicBezTo>
                    <a:cubicBezTo>
                      <a:pt x="410210" y="810260"/>
                      <a:pt x="414020" y="806450"/>
                      <a:pt x="414020" y="801370"/>
                    </a:cubicBezTo>
                    <a:cubicBezTo>
                      <a:pt x="414020" y="796290"/>
                      <a:pt x="410210" y="792480"/>
                      <a:pt x="405130" y="792480"/>
                    </a:cubicBezTo>
                    <a:close/>
                    <a:moveTo>
                      <a:pt x="603250" y="792480"/>
                    </a:moveTo>
                    <a:cubicBezTo>
                      <a:pt x="598170" y="792480"/>
                      <a:pt x="594360" y="796290"/>
                      <a:pt x="594360" y="801370"/>
                    </a:cubicBezTo>
                    <a:cubicBezTo>
                      <a:pt x="594360" y="806450"/>
                      <a:pt x="598170" y="810260"/>
                      <a:pt x="603250" y="810260"/>
                    </a:cubicBezTo>
                    <a:cubicBezTo>
                      <a:pt x="608330" y="810260"/>
                      <a:pt x="612140" y="806450"/>
                      <a:pt x="612140" y="801370"/>
                    </a:cubicBezTo>
                    <a:cubicBezTo>
                      <a:pt x="612140" y="796290"/>
                      <a:pt x="608330" y="792480"/>
                      <a:pt x="603250" y="792480"/>
                    </a:cubicBezTo>
                    <a:close/>
                    <a:moveTo>
                      <a:pt x="801370" y="792480"/>
                    </a:moveTo>
                    <a:cubicBezTo>
                      <a:pt x="796290" y="792480"/>
                      <a:pt x="792480" y="796290"/>
                      <a:pt x="792480" y="801370"/>
                    </a:cubicBezTo>
                    <a:cubicBezTo>
                      <a:pt x="792480" y="806450"/>
                      <a:pt x="796290" y="810260"/>
                      <a:pt x="801370" y="810260"/>
                    </a:cubicBezTo>
                    <a:cubicBezTo>
                      <a:pt x="806450" y="810260"/>
                      <a:pt x="810260" y="806450"/>
                      <a:pt x="810260" y="801370"/>
                    </a:cubicBezTo>
                    <a:cubicBezTo>
                      <a:pt x="810260" y="796290"/>
                      <a:pt x="806450" y="792480"/>
                      <a:pt x="801370" y="79248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grpSp>
        <p:nvGrpSpPr>
          <p:cNvPr id="7" name="Group 7"/>
          <p:cNvGrpSpPr/>
          <p:nvPr/>
        </p:nvGrpSpPr>
        <p:grpSpPr>
          <a:xfrm>
            <a:off x="10883307" y="1028700"/>
            <a:ext cx="8328398" cy="4333648"/>
            <a:chOff x="0" y="0"/>
            <a:chExt cx="11104531" cy="5778197"/>
          </a:xfrm>
        </p:grpSpPr>
        <p:grpSp>
          <p:nvGrpSpPr>
            <p:cNvPr id="8" name="Group 8"/>
            <p:cNvGrpSpPr/>
            <p:nvPr/>
          </p:nvGrpSpPr>
          <p:grpSpPr>
            <a:xfrm>
              <a:off x="5326334" y="0"/>
              <a:ext cx="5778197" cy="5778197"/>
              <a:chOff x="0" y="0"/>
              <a:chExt cx="1079500" cy="10795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134620" y="134620"/>
                <a:ext cx="810260" cy="810260"/>
              </a:xfrm>
              <a:custGeom>
                <a:avLst/>
                <a:gdLst/>
                <a:ahLst/>
                <a:cxnLst/>
                <a:rect l="l" t="t" r="r" b="b"/>
                <a:pathLst>
                  <a:path w="810260" h="810260">
                    <a:moveTo>
                      <a:pt x="8890" y="0"/>
                    </a:moveTo>
                    <a:cubicBezTo>
                      <a:pt x="3810" y="0"/>
                      <a:pt x="0" y="3810"/>
                      <a:pt x="0" y="8890"/>
                    </a:cubicBezTo>
                    <a:cubicBezTo>
                      <a:pt x="0" y="13970"/>
                      <a:pt x="3810" y="17780"/>
                      <a:pt x="8890" y="17780"/>
                    </a:cubicBezTo>
                    <a:cubicBezTo>
                      <a:pt x="13970" y="17780"/>
                      <a:pt x="17780" y="13970"/>
                      <a:pt x="17780" y="8890"/>
                    </a:cubicBezTo>
                    <a:cubicBezTo>
                      <a:pt x="17780" y="3810"/>
                      <a:pt x="13970" y="0"/>
                      <a:pt x="8890" y="0"/>
                    </a:cubicBezTo>
                    <a:close/>
                    <a:moveTo>
                      <a:pt x="207010" y="0"/>
                    </a:moveTo>
                    <a:cubicBezTo>
                      <a:pt x="201930" y="0"/>
                      <a:pt x="198120" y="3810"/>
                      <a:pt x="198120" y="8890"/>
                    </a:cubicBezTo>
                    <a:cubicBezTo>
                      <a:pt x="198120" y="13970"/>
                      <a:pt x="201930" y="17780"/>
                      <a:pt x="207010" y="17780"/>
                    </a:cubicBezTo>
                    <a:cubicBezTo>
                      <a:pt x="212090" y="17780"/>
                      <a:pt x="215900" y="13970"/>
                      <a:pt x="215900" y="8890"/>
                    </a:cubicBezTo>
                    <a:cubicBezTo>
                      <a:pt x="215900" y="3810"/>
                      <a:pt x="212090" y="0"/>
                      <a:pt x="207010" y="0"/>
                    </a:cubicBezTo>
                    <a:close/>
                    <a:moveTo>
                      <a:pt x="405130" y="0"/>
                    </a:moveTo>
                    <a:cubicBezTo>
                      <a:pt x="400050" y="0"/>
                      <a:pt x="396240" y="3810"/>
                      <a:pt x="396240" y="8890"/>
                    </a:cubicBezTo>
                    <a:cubicBezTo>
                      <a:pt x="396240" y="13970"/>
                      <a:pt x="400050" y="17780"/>
                      <a:pt x="405130" y="17780"/>
                    </a:cubicBezTo>
                    <a:cubicBezTo>
                      <a:pt x="410210" y="17780"/>
                      <a:pt x="414020" y="13970"/>
                      <a:pt x="414020" y="8890"/>
                    </a:cubicBezTo>
                    <a:cubicBezTo>
                      <a:pt x="414020" y="3810"/>
                      <a:pt x="410210" y="0"/>
                      <a:pt x="405130" y="0"/>
                    </a:cubicBezTo>
                    <a:close/>
                    <a:moveTo>
                      <a:pt x="603250" y="0"/>
                    </a:moveTo>
                    <a:cubicBezTo>
                      <a:pt x="598170" y="0"/>
                      <a:pt x="594360" y="3810"/>
                      <a:pt x="594360" y="8890"/>
                    </a:cubicBezTo>
                    <a:cubicBezTo>
                      <a:pt x="594360" y="13970"/>
                      <a:pt x="598170" y="17780"/>
                      <a:pt x="603250" y="17780"/>
                    </a:cubicBezTo>
                    <a:cubicBezTo>
                      <a:pt x="608330" y="17780"/>
                      <a:pt x="612140" y="13970"/>
                      <a:pt x="612140" y="8890"/>
                    </a:cubicBezTo>
                    <a:cubicBezTo>
                      <a:pt x="612140" y="3810"/>
                      <a:pt x="608330" y="0"/>
                      <a:pt x="603250" y="0"/>
                    </a:cubicBezTo>
                    <a:close/>
                    <a:moveTo>
                      <a:pt x="801370" y="0"/>
                    </a:moveTo>
                    <a:cubicBezTo>
                      <a:pt x="796290" y="0"/>
                      <a:pt x="792480" y="3810"/>
                      <a:pt x="792480" y="8890"/>
                    </a:cubicBezTo>
                    <a:cubicBezTo>
                      <a:pt x="792480" y="13970"/>
                      <a:pt x="796290" y="17780"/>
                      <a:pt x="801370" y="17780"/>
                    </a:cubicBezTo>
                    <a:cubicBezTo>
                      <a:pt x="806450" y="17780"/>
                      <a:pt x="810260" y="13970"/>
                      <a:pt x="810260" y="8890"/>
                    </a:cubicBezTo>
                    <a:cubicBezTo>
                      <a:pt x="810260" y="3810"/>
                      <a:pt x="806450" y="0"/>
                      <a:pt x="801370" y="0"/>
                    </a:cubicBezTo>
                    <a:close/>
                    <a:moveTo>
                      <a:pt x="8890" y="198120"/>
                    </a:moveTo>
                    <a:cubicBezTo>
                      <a:pt x="3810" y="198120"/>
                      <a:pt x="0" y="201930"/>
                      <a:pt x="0" y="207010"/>
                    </a:cubicBezTo>
                    <a:cubicBezTo>
                      <a:pt x="0" y="212090"/>
                      <a:pt x="3810" y="215900"/>
                      <a:pt x="8890" y="215900"/>
                    </a:cubicBezTo>
                    <a:cubicBezTo>
                      <a:pt x="13970" y="215900"/>
                      <a:pt x="17780" y="212090"/>
                      <a:pt x="17780" y="207010"/>
                    </a:cubicBezTo>
                    <a:cubicBezTo>
                      <a:pt x="17780" y="201930"/>
                      <a:pt x="13970" y="198120"/>
                      <a:pt x="8890" y="198120"/>
                    </a:cubicBezTo>
                    <a:close/>
                    <a:moveTo>
                      <a:pt x="207010" y="198120"/>
                    </a:moveTo>
                    <a:cubicBezTo>
                      <a:pt x="201930" y="198120"/>
                      <a:pt x="198120" y="201930"/>
                      <a:pt x="198120" y="207010"/>
                    </a:cubicBezTo>
                    <a:cubicBezTo>
                      <a:pt x="198120" y="212090"/>
                      <a:pt x="201930" y="215900"/>
                      <a:pt x="207010" y="215900"/>
                    </a:cubicBezTo>
                    <a:cubicBezTo>
                      <a:pt x="212090" y="215900"/>
                      <a:pt x="215900" y="212090"/>
                      <a:pt x="215900" y="207010"/>
                    </a:cubicBezTo>
                    <a:cubicBezTo>
                      <a:pt x="215900" y="201930"/>
                      <a:pt x="212090" y="198120"/>
                      <a:pt x="207010" y="198120"/>
                    </a:cubicBezTo>
                    <a:close/>
                    <a:moveTo>
                      <a:pt x="405130" y="198120"/>
                    </a:moveTo>
                    <a:cubicBezTo>
                      <a:pt x="400050" y="198120"/>
                      <a:pt x="396240" y="201930"/>
                      <a:pt x="396240" y="207010"/>
                    </a:cubicBezTo>
                    <a:cubicBezTo>
                      <a:pt x="396240" y="212090"/>
                      <a:pt x="400050" y="215900"/>
                      <a:pt x="405130" y="215900"/>
                    </a:cubicBezTo>
                    <a:cubicBezTo>
                      <a:pt x="410210" y="215900"/>
                      <a:pt x="414020" y="212090"/>
                      <a:pt x="414020" y="207010"/>
                    </a:cubicBezTo>
                    <a:cubicBezTo>
                      <a:pt x="414020" y="201930"/>
                      <a:pt x="410210" y="198120"/>
                      <a:pt x="405130" y="198120"/>
                    </a:cubicBezTo>
                    <a:close/>
                    <a:moveTo>
                      <a:pt x="603250" y="198120"/>
                    </a:moveTo>
                    <a:cubicBezTo>
                      <a:pt x="598170" y="198120"/>
                      <a:pt x="594360" y="201930"/>
                      <a:pt x="594360" y="207010"/>
                    </a:cubicBezTo>
                    <a:cubicBezTo>
                      <a:pt x="594360" y="212090"/>
                      <a:pt x="598170" y="215900"/>
                      <a:pt x="603250" y="215900"/>
                    </a:cubicBezTo>
                    <a:cubicBezTo>
                      <a:pt x="608330" y="215900"/>
                      <a:pt x="612140" y="212090"/>
                      <a:pt x="612140" y="207010"/>
                    </a:cubicBezTo>
                    <a:cubicBezTo>
                      <a:pt x="612140" y="201930"/>
                      <a:pt x="608330" y="198120"/>
                      <a:pt x="603250" y="198120"/>
                    </a:cubicBezTo>
                    <a:close/>
                    <a:moveTo>
                      <a:pt x="801370" y="198120"/>
                    </a:moveTo>
                    <a:cubicBezTo>
                      <a:pt x="796290" y="198120"/>
                      <a:pt x="792480" y="201930"/>
                      <a:pt x="792480" y="207010"/>
                    </a:cubicBezTo>
                    <a:cubicBezTo>
                      <a:pt x="792480" y="212090"/>
                      <a:pt x="796290" y="215900"/>
                      <a:pt x="801370" y="215900"/>
                    </a:cubicBezTo>
                    <a:cubicBezTo>
                      <a:pt x="806450" y="215900"/>
                      <a:pt x="810260" y="212090"/>
                      <a:pt x="810260" y="207010"/>
                    </a:cubicBezTo>
                    <a:cubicBezTo>
                      <a:pt x="810260" y="201930"/>
                      <a:pt x="806450" y="198120"/>
                      <a:pt x="801370" y="198120"/>
                    </a:cubicBezTo>
                    <a:close/>
                    <a:moveTo>
                      <a:pt x="8890" y="396240"/>
                    </a:moveTo>
                    <a:cubicBezTo>
                      <a:pt x="3810" y="396240"/>
                      <a:pt x="0" y="400050"/>
                      <a:pt x="0" y="405130"/>
                    </a:cubicBezTo>
                    <a:cubicBezTo>
                      <a:pt x="0" y="410210"/>
                      <a:pt x="3810" y="414020"/>
                      <a:pt x="8890" y="414020"/>
                    </a:cubicBezTo>
                    <a:cubicBezTo>
                      <a:pt x="13970" y="414020"/>
                      <a:pt x="17780" y="410210"/>
                      <a:pt x="17780" y="405130"/>
                    </a:cubicBezTo>
                    <a:cubicBezTo>
                      <a:pt x="17780" y="400050"/>
                      <a:pt x="13970" y="396240"/>
                      <a:pt x="8890" y="396240"/>
                    </a:cubicBezTo>
                    <a:close/>
                    <a:moveTo>
                      <a:pt x="207010" y="396240"/>
                    </a:moveTo>
                    <a:cubicBezTo>
                      <a:pt x="201930" y="396240"/>
                      <a:pt x="198120" y="400050"/>
                      <a:pt x="198120" y="405130"/>
                    </a:cubicBezTo>
                    <a:cubicBezTo>
                      <a:pt x="198120" y="410210"/>
                      <a:pt x="201930" y="414020"/>
                      <a:pt x="207010" y="414020"/>
                    </a:cubicBezTo>
                    <a:cubicBezTo>
                      <a:pt x="212090" y="414020"/>
                      <a:pt x="215900" y="410210"/>
                      <a:pt x="215900" y="405130"/>
                    </a:cubicBezTo>
                    <a:cubicBezTo>
                      <a:pt x="215900" y="400050"/>
                      <a:pt x="212090" y="396240"/>
                      <a:pt x="207010" y="396240"/>
                    </a:cubicBezTo>
                    <a:close/>
                    <a:moveTo>
                      <a:pt x="405130" y="396240"/>
                    </a:moveTo>
                    <a:cubicBezTo>
                      <a:pt x="400050" y="396240"/>
                      <a:pt x="396240" y="400050"/>
                      <a:pt x="396240" y="405130"/>
                    </a:cubicBezTo>
                    <a:cubicBezTo>
                      <a:pt x="396240" y="410210"/>
                      <a:pt x="400050" y="414020"/>
                      <a:pt x="405130" y="414020"/>
                    </a:cubicBezTo>
                    <a:cubicBezTo>
                      <a:pt x="410210" y="414020"/>
                      <a:pt x="414020" y="410210"/>
                      <a:pt x="414020" y="405130"/>
                    </a:cubicBezTo>
                    <a:cubicBezTo>
                      <a:pt x="414020" y="400050"/>
                      <a:pt x="410210" y="396240"/>
                      <a:pt x="405130" y="396240"/>
                    </a:cubicBezTo>
                    <a:close/>
                    <a:moveTo>
                      <a:pt x="603250" y="396240"/>
                    </a:moveTo>
                    <a:cubicBezTo>
                      <a:pt x="598170" y="396240"/>
                      <a:pt x="594360" y="400050"/>
                      <a:pt x="594360" y="405130"/>
                    </a:cubicBezTo>
                    <a:cubicBezTo>
                      <a:pt x="594360" y="410210"/>
                      <a:pt x="598170" y="414020"/>
                      <a:pt x="603250" y="414020"/>
                    </a:cubicBezTo>
                    <a:cubicBezTo>
                      <a:pt x="608330" y="414020"/>
                      <a:pt x="612140" y="410210"/>
                      <a:pt x="612140" y="405130"/>
                    </a:cubicBezTo>
                    <a:cubicBezTo>
                      <a:pt x="612140" y="400050"/>
                      <a:pt x="608330" y="396240"/>
                      <a:pt x="603250" y="396240"/>
                    </a:cubicBezTo>
                    <a:close/>
                    <a:moveTo>
                      <a:pt x="801370" y="396240"/>
                    </a:moveTo>
                    <a:cubicBezTo>
                      <a:pt x="796290" y="396240"/>
                      <a:pt x="792480" y="400050"/>
                      <a:pt x="792480" y="405130"/>
                    </a:cubicBezTo>
                    <a:cubicBezTo>
                      <a:pt x="792480" y="410210"/>
                      <a:pt x="796290" y="414020"/>
                      <a:pt x="801370" y="414020"/>
                    </a:cubicBezTo>
                    <a:cubicBezTo>
                      <a:pt x="806450" y="414020"/>
                      <a:pt x="810260" y="410210"/>
                      <a:pt x="810260" y="405130"/>
                    </a:cubicBezTo>
                    <a:cubicBezTo>
                      <a:pt x="810260" y="400050"/>
                      <a:pt x="806450" y="396240"/>
                      <a:pt x="801370" y="396240"/>
                    </a:cubicBezTo>
                    <a:close/>
                    <a:moveTo>
                      <a:pt x="8890" y="594360"/>
                    </a:moveTo>
                    <a:cubicBezTo>
                      <a:pt x="3810" y="594360"/>
                      <a:pt x="0" y="598170"/>
                      <a:pt x="0" y="603250"/>
                    </a:cubicBezTo>
                    <a:cubicBezTo>
                      <a:pt x="0" y="608330"/>
                      <a:pt x="3810" y="612140"/>
                      <a:pt x="8890" y="612140"/>
                    </a:cubicBezTo>
                    <a:cubicBezTo>
                      <a:pt x="13970" y="612140"/>
                      <a:pt x="17780" y="608330"/>
                      <a:pt x="17780" y="603250"/>
                    </a:cubicBezTo>
                    <a:cubicBezTo>
                      <a:pt x="17780" y="598170"/>
                      <a:pt x="13970" y="594360"/>
                      <a:pt x="8890" y="594360"/>
                    </a:cubicBezTo>
                    <a:close/>
                    <a:moveTo>
                      <a:pt x="207010" y="594360"/>
                    </a:moveTo>
                    <a:cubicBezTo>
                      <a:pt x="201930" y="594360"/>
                      <a:pt x="198120" y="598170"/>
                      <a:pt x="198120" y="603250"/>
                    </a:cubicBezTo>
                    <a:cubicBezTo>
                      <a:pt x="198120" y="608330"/>
                      <a:pt x="201930" y="612140"/>
                      <a:pt x="207010" y="612140"/>
                    </a:cubicBezTo>
                    <a:cubicBezTo>
                      <a:pt x="212090" y="612140"/>
                      <a:pt x="215900" y="608330"/>
                      <a:pt x="215900" y="603250"/>
                    </a:cubicBezTo>
                    <a:cubicBezTo>
                      <a:pt x="215900" y="598170"/>
                      <a:pt x="212090" y="594360"/>
                      <a:pt x="207010" y="594360"/>
                    </a:cubicBezTo>
                    <a:close/>
                    <a:moveTo>
                      <a:pt x="405130" y="594360"/>
                    </a:moveTo>
                    <a:cubicBezTo>
                      <a:pt x="400050" y="594360"/>
                      <a:pt x="396240" y="598170"/>
                      <a:pt x="396240" y="603250"/>
                    </a:cubicBezTo>
                    <a:cubicBezTo>
                      <a:pt x="396240" y="608330"/>
                      <a:pt x="400050" y="612140"/>
                      <a:pt x="405130" y="612140"/>
                    </a:cubicBezTo>
                    <a:cubicBezTo>
                      <a:pt x="410210" y="612140"/>
                      <a:pt x="414020" y="608330"/>
                      <a:pt x="414020" y="603250"/>
                    </a:cubicBezTo>
                    <a:cubicBezTo>
                      <a:pt x="414020" y="598170"/>
                      <a:pt x="410210" y="594360"/>
                      <a:pt x="405130" y="594360"/>
                    </a:cubicBezTo>
                    <a:close/>
                    <a:moveTo>
                      <a:pt x="603250" y="594360"/>
                    </a:moveTo>
                    <a:cubicBezTo>
                      <a:pt x="598170" y="594360"/>
                      <a:pt x="594360" y="598170"/>
                      <a:pt x="594360" y="603250"/>
                    </a:cubicBezTo>
                    <a:cubicBezTo>
                      <a:pt x="594360" y="608330"/>
                      <a:pt x="598170" y="612140"/>
                      <a:pt x="603250" y="612140"/>
                    </a:cubicBezTo>
                    <a:cubicBezTo>
                      <a:pt x="608330" y="612140"/>
                      <a:pt x="612140" y="608330"/>
                      <a:pt x="612140" y="603250"/>
                    </a:cubicBezTo>
                    <a:cubicBezTo>
                      <a:pt x="612140" y="598170"/>
                      <a:pt x="608330" y="594360"/>
                      <a:pt x="603250" y="594360"/>
                    </a:cubicBezTo>
                    <a:close/>
                    <a:moveTo>
                      <a:pt x="801370" y="594360"/>
                    </a:moveTo>
                    <a:cubicBezTo>
                      <a:pt x="796290" y="594360"/>
                      <a:pt x="792480" y="598170"/>
                      <a:pt x="792480" y="603250"/>
                    </a:cubicBezTo>
                    <a:cubicBezTo>
                      <a:pt x="792480" y="608330"/>
                      <a:pt x="796290" y="612140"/>
                      <a:pt x="801370" y="612140"/>
                    </a:cubicBezTo>
                    <a:cubicBezTo>
                      <a:pt x="806450" y="612140"/>
                      <a:pt x="810260" y="608330"/>
                      <a:pt x="810260" y="603250"/>
                    </a:cubicBezTo>
                    <a:cubicBezTo>
                      <a:pt x="810260" y="598170"/>
                      <a:pt x="806450" y="594360"/>
                      <a:pt x="801370" y="594360"/>
                    </a:cubicBezTo>
                    <a:close/>
                    <a:moveTo>
                      <a:pt x="8890" y="792480"/>
                    </a:moveTo>
                    <a:cubicBezTo>
                      <a:pt x="3810" y="792480"/>
                      <a:pt x="0" y="796290"/>
                      <a:pt x="0" y="801370"/>
                    </a:cubicBezTo>
                    <a:cubicBezTo>
                      <a:pt x="0" y="806450"/>
                      <a:pt x="3810" y="810260"/>
                      <a:pt x="8890" y="810260"/>
                    </a:cubicBezTo>
                    <a:cubicBezTo>
                      <a:pt x="13970" y="810260"/>
                      <a:pt x="17780" y="806450"/>
                      <a:pt x="17780" y="801370"/>
                    </a:cubicBezTo>
                    <a:cubicBezTo>
                      <a:pt x="17780" y="796290"/>
                      <a:pt x="13970" y="792480"/>
                      <a:pt x="8890" y="792480"/>
                    </a:cubicBezTo>
                    <a:close/>
                    <a:moveTo>
                      <a:pt x="207010" y="792480"/>
                    </a:moveTo>
                    <a:cubicBezTo>
                      <a:pt x="201930" y="792480"/>
                      <a:pt x="198120" y="796290"/>
                      <a:pt x="198120" y="801370"/>
                    </a:cubicBezTo>
                    <a:cubicBezTo>
                      <a:pt x="198120" y="806450"/>
                      <a:pt x="201930" y="810260"/>
                      <a:pt x="207010" y="810260"/>
                    </a:cubicBezTo>
                    <a:cubicBezTo>
                      <a:pt x="212090" y="810260"/>
                      <a:pt x="215900" y="806450"/>
                      <a:pt x="215900" y="801370"/>
                    </a:cubicBezTo>
                    <a:cubicBezTo>
                      <a:pt x="215900" y="796290"/>
                      <a:pt x="212090" y="792480"/>
                      <a:pt x="207010" y="792480"/>
                    </a:cubicBezTo>
                    <a:close/>
                    <a:moveTo>
                      <a:pt x="405130" y="792480"/>
                    </a:moveTo>
                    <a:cubicBezTo>
                      <a:pt x="400050" y="792480"/>
                      <a:pt x="396240" y="796290"/>
                      <a:pt x="396240" y="801370"/>
                    </a:cubicBezTo>
                    <a:cubicBezTo>
                      <a:pt x="396240" y="806450"/>
                      <a:pt x="400050" y="810260"/>
                      <a:pt x="405130" y="810260"/>
                    </a:cubicBezTo>
                    <a:cubicBezTo>
                      <a:pt x="410210" y="810260"/>
                      <a:pt x="414020" y="806450"/>
                      <a:pt x="414020" y="801370"/>
                    </a:cubicBezTo>
                    <a:cubicBezTo>
                      <a:pt x="414020" y="796290"/>
                      <a:pt x="410210" y="792480"/>
                      <a:pt x="405130" y="792480"/>
                    </a:cubicBezTo>
                    <a:close/>
                    <a:moveTo>
                      <a:pt x="603250" y="792480"/>
                    </a:moveTo>
                    <a:cubicBezTo>
                      <a:pt x="598170" y="792480"/>
                      <a:pt x="594360" y="796290"/>
                      <a:pt x="594360" y="801370"/>
                    </a:cubicBezTo>
                    <a:cubicBezTo>
                      <a:pt x="594360" y="806450"/>
                      <a:pt x="598170" y="810260"/>
                      <a:pt x="603250" y="810260"/>
                    </a:cubicBezTo>
                    <a:cubicBezTo>
                      <a:pt x="608330" y="810260"/>
                      <a:pt x="612140" y="806450"/>
                      <a:pt x="612140" y="801370"/>
                    </a:cubicBezTo>
                    <a:cubicBezTo>
                      <a:pt x="612140" y="796290"/>
                      <a:pt x="608330" y="792480"/>
                      <a:pt x="603250" y="792480"/>
                    </a:cubicBezTo>
                    <a:close/>
                    <a:moveTo>
                      <a:pt x="801370" y="792480"/>
                    </a:moveTo>
                    <a:cubicBezTo>
                      <a:pt x="796290" y="792480"/>
                      <a:pt x="792480" y="796290"/>
                      <a:pt x="792480" y="801370"/>
                    </a:cubicBezTo>
                    <a:cubicBezTo>
                      <a:pt x="792480" y="806450"/>
                      <a:pt x="796290" y="810260"/>
                      <a:pt x="801370" y="810260"/>
                    </a:cubicBezTo>
                    <a:cubicBezTo>
                      <a:pt x="806450" y="810260"/>
                      <a:pt x="810260" y="806450"/>
                      <a:pt x="810260" y="801370"/>
                    </a:cubicBezTo>
                    <a:cubicBezTo>
                      <a:pt x="810260" y="796290"/>
                      <a:pt x="806450" y="792480"/>
                      <a:pt x="801370" y="79248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10" name="Group 10"/>
            <p:cNvGrpSpPr/>
            <p:nvPr/>
          </p:nvGrpSpPr>
          <p:grpSpPr>
            <a:xfrm>
              <a:off x="0" y="0"/>
              <a:ext cx="5778197" cy="5778197"/>
              <a:chOff x="0" y="0"/>
              <a:chExt cx="1079500" cy="10795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134620" y="134620"/>
                <a:ext cx="810260" cy="810260"/>
              </a:xfrm>
              <a:custGeom>
                <a:avLst/>
                <a:gdLst/>
                <a:ahLst/>
                <a:cxnLst/>
                <a:rect l="l" t="t" r="r" b="b"/>
                <a:pathLst>
                  <a:path w="810260" h="810260">
                    <a:moveTo>
                      <a:pt x="8890" y="0"/>
                    </a:moveTo>
                    <a:cubicBezTo>
                      <a:pt x="3810" y="0"/>
                      <a:pt x="0" y="3810"/>
                      <a:pt x="0" y="8890"/>
                    </a:cubicBezTo>
                    <a:cubicBezTo>
                      <a:pt x="0" y="13970"/>
                      <a:pt x="3810" y="17780"/>
                      <a:pt x="8890" y="17780"/>
                    </a:cubicBezTo>
                    <a:cubicBezTo>
                      <a:pt x="13970" y="17780"/>
                      <a:pt x="17780" y="13970"/>
                      <a:pt x="17780" y="8890"/>
                    </a:cubicBezTo>
                    <a:cubicBezTo>
                      <a:pt x="17780" y="3810"/>
                      <a:pt x="13970" y="0"/>
                      <a:pt x="8890" y="0"/>
                    </a:cubicBezTo>
                    <a:close/>
                    <a:moveTo>
                      <a:pt x="207010" y="0"/>
                    </a:moveTo>
                    <a:cubicBezTo>
                      <a:pt x="201930" y="0"/>
                      <a:pt x="198120" y="3810"/>
                      <a:pt x="198120" y="8890"/>
                    </a:cubicBezTo>
                    <a:cubicBezTo>
                      <a:pt x="198120" y="13970"/>
                      <a:pt x="201930" y="17780"/>
                      <a:pt x="207010" y="17780"/>
                    </a:cubicBezTo>
                    <a:cubicBezTo>
                      <a:pt x="212090" y="17780"/>
                      <a:pt x="215900" y="13970"/>
                      <a:pt x="215900" y="8890"/>
                    </a:cubicBezTo>
                    <a:cubicBezTo>
                      <a:pt x="215900" y="3810"/>
                      <a:pt x="212090" y="0"/>
                      <a:pt x="207010" y="0"/>
                    </a:cubicBezTo>
                    <a:close/>
                    <a:moveTo>
                      <a:pt x="405130" y="0"/>
                    </a:moveTo>
                    <a:cubicBezTo>
                      <a:pt x="400050" y="0"/>
                      <a:pt x="396240" y="3810"/>
                      <a:pt x="396240" y="8890"/>
                    </a:cubicBezTo>
                    <a:cubicBezTo>
                      <a:pt x="396240" y="13970"/>
                      <a:pt x="400050" y="17780"/>
                      <a:pt x="405130" y="17780"/>
                    </a:cubicBezTo>
                    <a:cubicBezTo>
                      <a:pt x="410210" y="17780"/>
                      <a:pt x="414020" y="13970"/>
                      <a:pt x="414020" y="8890"/>
                    </a:cubicBezTo>
                    <a:cubicBezTo>
                      <a:pt x="414020" y="3810"/>
                      <a:pt x="410210" y="0"/>
                      <a:pt x="405130" y="0"/>
                    </a:cubicBezTo>
                    <a:close/>
                    <a:moveTo>
                      <a:pt x="603250" y="0"/>
                    </a:moveTo>
                    <a:cubicBezTo>
                      <a:pt x="598170" y="0"/>
                      <a:pt x="594360" y="3810"/>
                      <a:pt x="594360" y="8890"/>
                    </a:cubicBezTo>
                    <a:cubicBezTo>
                      <a:pt x="594360" y="13970"/>
                      <a:pt x="598170" y="17780"/>
                      <a:pt x="603250" y="17780"/>
                    </a:cubicBezTo>
                    <a:cubicBezTo>
                      <a:pt x="608330" y="17780"/>
                      <a:pt x="612140" y="13970"/>
                      <a:pt x="612140" y="8890"/>
                    </a:cubicBezTo>
                    <a:cubicBezTo>
                      <a:pt x="612140" y="3810"/>
                      <a:pt x="608330" y="0"/>
                      <a:pt x="603250" y="0"/>
                    </a:cubicBezTo>
                    <a:close/>
                    <a:moveTo>
                      <a:pt x="801370" y="0"/>
                    </a:moveTo>
                    <a:cubicBezTo>
                      <a:pt x="796290" y="0"/>
                      <a:pt x="792480" y="3810"/>
                      <a:pt x="792480" y="8890"/>
                    </a:cubicBezTo>
                    <a:cubicBezTo>
                      <a:pt x="792480" y="13970"/>
                      <a:pt x="796290" y="17780"/>
                      <a:pt x="801370" y="17780"/>
                    </a:cubicBezTo>
                    <a:cubicBezTo>
                      <a:pt x="806450" y="17780"/>
                      <a:pt x="810260" y="13970"/>
                      <a:pt x="810260" y="8890"/>
                    </a:cubicBezTo>
                    <a:cubicBezTo>
                      <a:pt x="810260" y="3810"/>
                      <a:pt x="806450" y="0"/>
                      <a:pt x="801370" y="0"/>
                    </a:cubicBezTo>
                    <a:close/>
                    <a:moveTo>
                      <a:pt x="8890" y="198120"/>
                    </a:moveTo>
                    <a:cubicBezTo>
                      <a:pt x="3810" y="198120"/>
                      <a:pt x="0" y="201930"/>
                      <a:pt x="0" y="207010"/>
                    </a:cubicBezTo>
                    <a:cubicBezTo>
                      <a:pt x="0" y="212090"/>
                      <a:pt x="3810" y="215900"/>
                      <a:pt x="8890" y="215900"/>
                    </a:cubicBezTo>
                    <a:cubicBezTo>
                      <a:pt x="13970" y="215900"/>
                      <a:pt x="17780" y="212090"/>
                      <a:pt x="17780" y="207010"/>
                    </a:cubicBezTo>
                    <a:cubicBezTo>
                      <a:pt x="17780" y="201930"/>
                      <a:pt x="13970" y="198120"/>
                      <a:pt x="8890" y="198120"/>
                    </a:cubicBezTo>
                    <a:close/>
                    <a:moveTo>
                      <a:pt x="207010" y="198120"/>
                    </a:moveTo>
                    <a:cubicBezTo>
                      <a:pt x="201930" y="198120"/>
                      <a:pt x="198120" y="201930"/>
                      <a:pt x="198120" y="207010"/>
                    </a:cubicBezTo>
                    <a:cubicBezTo>
                      <a:pt x="198120" y="212090"/>
                      <a:pt x="201930" y="215900"/>
                      <a:pt x="207010" y="215900"/>
                    </a:cubicBezTo>
                    <a:cubicBezTo>
                      <a:pt x="212090" y="215900"/>
                      <a:pt x="215900" y="212090"/>
                      <a:pt x="215900" y="207010"/>
                    </a:cubicBezTo>
                    <a:cubicBezTo>
                      <a:pt x="215900" y="201930"/>
                      <a:pt x="212090" y="198120"/>
                      <a:pt x="207010" y="198120"/>
                    </a:cubicBezTo>
                    <a:close/>
                    <a:moveTo>
                      <a:pt x="405130" y="198120"/>
                    </a:moveTo>
                    <a:cubicBezTo>
                      <a:pt x="400050" y="198120"/>
                      <a:pt x="396240" y="201930"/>
                      <a:pt x="396240" y="207010"/>
                    </a:cubicBezTo>
                    <a:cubicBezTo>
                      <a:pt x="396240" y="212090"/>
                      <a:pt x="400050" y="215900"/>
                      <a:pt x="405130" y="215900"/>
                    </a:cubicBezTo>
                    <a:cubicBezTo>
                      <a:pt x="410210" y="215900"/>
                      <a:pt x="414020" y="212090"/>
                      <a:pt x="414020" y="207010"/>
                    </a:cubicBezTo>
                    <a:cubicBezTo>
                      <a:pt x="414020" y="201930"/>
                      <a:pt x="410210" y="198120"/>
                      <a:pt x="405130" y="198120"/>
                    </a:cubicBezTo>
                    <a:close/>
                    <a:moveTo>
                      <a:pt x="603250" y="198120"/>
                    </a:moveTo>
                    <a:cubicBezTo>
                      <a:pt x="598170" y="198120"/>
                      <a:pt x="594360" y="201930"/>
                      <a:pt x="594360" y="207010"/>
                    </a:cubicBezTo>
                    <a:cubicBezTo>
                      <a:pt x="594360" y="212090"/>
                      <a:pt x="598170" y="215900"/>
                      <a:pt x="603250" y="215900"/>
                    </a:cubicBezTo>
                    <a:cubicBezTo>
                      <a:pt x="608330" y="215900"/>
                      <a:pt x="612140" y="212090"/>
                      <a:pt x="612140" y="207010"/>
                    </a:cubicBezTo>
                    <a:cubicBezTo>
                      <a:pt x="612140" y="201930"/>
                      <a:pt x="608330" y="198120"/>
                      <a:pt x="603250" y="198120"/>
                    </a:cubicBezTo>
                    <a:close/>
                    <a:moveTo>
                      <a:pt x="801370" y="198120"/>
                    </a:moveTo>
                    <a:cubicBezTo>
                      <a:pt x="796290" y="198120"/>
                      <a:pt x="792480" y="201930"/>
                      <a:pt x="792480" y="207010"/>
                    </a:cubicBezTo>
                    <a:cubicBezTo>
                      <a:pt x="792480" y="212090"/>
                      <a:pt x="796290" y="215900"/>
                      <a:pt x="801370" y="215900"/>
                    </a:cubicBezTo>
                    <a:cubicBezTo>
                      <a:pt x="806450" y="215900"/>
                      <a:pt x="810260" y="212090"/>
                      <a:pt x="810260" y="207010"/>
                    </a:cubicBezTo>
                    <a:cubicBezTo>
                      <a:pt x="810260" y="201930"/>
                      <a:pt x="806450" y="198120"/>
                      <a:pt x="801370" y="198120"/>
                    </a:cubicBezTo>
                    <a:close/>
                    <a:moveTo>
                      <a:pt x="8890" y="396240"/>
                    </a:moveTo>
                    <a:cubicBezTo>
                      <a:pt x="3810" y="396240"/>
                      <a:pt x="0" y="400050"/>
                      <a:pt x="0" y="405130"/>
                    </a:cubicBezTo>
                    <a:cubicBezTo>
                      <a:pt x="0" y="410210"/>
                      <a:pt x="3810" y="414020"/>
                      <a:pt x="8890" y="414020"/>
                    </a:cubicBezTo>
                    <a:cubicBezTo>
                      <a:pt x="13970" y="414020"/>
                      <a:pt x="17780" y="410210"/>
                      <a:pt x="17780" y="405130"/>
                    </a:cubicBezTo>
                    <a:cubicBezTo>
                      <a:pt x="17780" y="400050"/>
                      <a:pt x="13970" y="396240"/>
                      <a:pt x="8890" y="396240"/>
                    </a:cubicBezTo>
                    <a:close/>
                    <a:moveTo>
                      <a:pt x="207010" y="396240"/>
                    </a:moveTo>
                    <a:cubicBezTo>
                      <a:pt x="201930" y="396240"/>
                      <a:pt x="198120" y="400050"/>
                      <a:pt x="198120" y="405130"/>
                    </a:cubicBezTo>
                    <a:cubicBezTo>
                      <a:pt x="198120" y="410210"/>
                      <a:pt x="201930" y="414020"/>
                      <a:pt x="207010" y="414020"/>
                    </a:cubicBezTo>
                    <a:cubicBezTo>
                      <a:pt x="212090" y="414020"/>
                      <a:pt x="215900" y="410210"/>
                      <a:pt x="215900" y="405130"/>
                    </a:cubicBezTo>
                    <a:cubicBezTo>
                      <a:pt x="215900" y="400050"/>
                      <a:pt x="212090" y="396240"/>
                      <a:pt x="207010" y="396240"/>
                    </a:cubicBezTo>
                    <a:close/>
                    <a:moveTo>
                      <a:pt x="405130" y="396240"/>
                    </a:moveTo>
                    <a:cubicBezTo>
                      <a:pt x="400050" y="396240"/>
                      <a:pt x="396240" y="400050"/>
                      <a:pt x="396240" y="405130"/>
                    </a:cubicBezTo>
                    <a:cubicBezTo>
                      <a:pt x="396240" y="410210"/>
                      <a:pt x="400050" y="414020"/>
                      <a:pt x="405130" y="414020"/>
                    </a:cubicBezTo>
                    <a:cubicBezTo>
                      <a:pt x="410210" y="414020"/>
                      <a:pt x="414020" y="410210"/>
                      <a:pt x="414020" y="405130"/>
                    </a:cubicBezTo>
                    <a:cubicBezTo>
                      <a:pt x="414020" y="400050"/>
                      <a:pt x="410210" y="396240"/>
                      <a:pt x="405130" y="396240"/>
                    </a:cubicBezTo>
                    <a:close/>
                    <a:moveTo>
                      <a:pt x="603250" y="396240"/>
                    </a:moveTo>
                    <a:cubicBezTo>
                      <a:pt x="598170" y="396240"/>
                      <a:pt x="594360" y="400050"/>
                      <a:pt x="594360" y="405130"/>
                    </a:cubicBezTo>
                    <a:cubicBezTo>
                      <a:pt x="594360" y="410210"/>
                      <a:pt x="598170" y="414020"/>
                      <a:pt x="603250" y="414020"/>
                    </a:cubicBezTo>
                    <a:cubicBezTo>
                      <a:pt x="608330" y="414020"/>
                      <a:pt x="612140" y="410210"/>
                      <a:pt x="612140" y="405130"/>
                    </a:cubicBezTo>
                    <a:cubicBezTo>
                      <a:pt x="612140" y="400050"/>
                      <a:pt x="608330" y="396240"/>
                      <a:pt x="603250" y="396240"/>
                    </a:cubicBezTo>
                    <a:close/>
                    <a:moveTo>
                      <a:pt x="801370" y="396240"/>
                    </a:moveTo>
                    <a:cubicBezTo>
                      <a:pt x="796290" y="396240"/>
                      <a:pt x="792480" y="400050"/>
                      <a:pt x="792480" y="405130"/>
                    </a:cubicBezTo>
                    <a:cubicBezTo>
                      <a:pt x="792480" y="410210"/>
                      <a:pt x="796290" y="414020"/>
                      <a:pt x="801370" y="414020"/>
                    </a:cubicBezTo>
                    <a:cubicBezTo>
                      <a:pt x="806450" y="414020"/>
                      <a:pt x="810260" y="410210"/>
                      <a:pt x="810260" y="405130"/>
                    </a:cubicBezTo>
                    <a:cubicBezTo>
                      <a:pt x="810260" y="400050"/>
                      <a:pt x="806450" y="396240"/>
                      <a:pt x="801370" y="396240"/>
                    </a:cubicBezTo>
                    <a:close/>
                    <a:moveTo>
                      <a:pt x="8890" y="594360"/>
                    </a:moveTo>
                    <a:cubicBezTo>
                      <a:pt x="3810" y="594360"/>
                      <a:pt x="0" y="598170"/>
                      <a:pt x="0" y="603250"/>
                    </a:cubicBezTo>
                    <a:cubicBezTo>
                      <a:pt x="0" y="608330"/>
                      <a:pt x="3810" y="612140"/>
                      <a:pt x="8890" y="612140"/>
                    </a:cubicBezTo>
                    <a:cubicBezTo>
                      <a:pt x="13970" y="612140"/>
                      <a:pt x="17780" y="608330"/>
                      <a:pt x="17780" y="603250"/>
                    </a:cubicBezTo>
                    <a:cubicBezTo>
                      <a:pt x="17780" y="598170"/>
                      <a:pt x="13970" y="594360"/>
                      <a:pt x="8890" y="594360"/>
                    </a:cubicBezTo>
                    <a:close/>
                    <a:moveTo>
                      <a:pt x="207010" y="594360"/>
                    </a:moveTo>
                    <a:cubicBezTo>
                      <a:pt x="201930" y="594360"/>
                      <a:pt x="198120" y="598170"/>
                      <a:pt x="198120" y="603250"/>
                    </a:cubicBezTo>
                    <a:cubicBezTo>
                      <a:pt x="198120" y="608330"/>
                      <a:pt x="201930" y="612140"/>
                      <a:pt x="207010" y="612140"/>
                    </a:cubicBezTo>
                    <a:cubicBezTo>
                      <a:pt x="212090" y="612140"/>
                      <a:pt x="215900" y="608330"/>
                      <a:pt x="215900" y="603250"/>
                    </a:cubicBezTo>
                    <a:cubicBezTo>
                      <a:pt x="215900" y="598170"/>
                      <a:pt x="212090" y="594360"/>
                      <a:pt x="207010" y="594360"/>
                    </a:cubicBezTo>
                    <a:close/>
                    <a:moveTo>
                      <a:pt x="405130" y="594360"/>
                    </a:moveTo>
                    <a:cubicBezTo>
                      <a:pt x="400050" y="594360"/>
                      <a:pt x="396240" y="598170"/>
                      <a:pt x="396240" y="603250"/>
                    </a:cubicBezTo>
                    <a:cubicBezTo>
                      <a:pt x="396240" y="608330"/>
                      <a:pt x="400050" y="612140"/>
                      <a:pt x="405130" y="612140"/>
                    </a:cubicBezTo>
                    <a:cubicBezTo>
                      <a:pt x="410210" y="612140"/>
                      <a:pt x="414020" y="608330"/>
                      <a:pt x="414020" y="603250"/>
                    </a:cubicBezTo>
                    <a:cubicBezTo>
                      <a:pt x="414020" y="598170"/>
                      <a:pt x="410210" y="594360"/>
                      <a:pt x="405130" y="594360"/>
                    </a:cubicBezTo>
                    <a:close/>
                    <a:moveTo>
                      <a:pt x="603250" y="594360"/>
                    </a:moveTo>
                    <a:cubicBezTo>
                      <a:pt x="598170" y="594360"/>
                      <a:pt x="594360" y="598170"/>
                      <a:pt x="594360" y="603250"/>
                    </a:cubicBezTo>
                    <a:cubicBezTo>
                      <a:pt x="594360" y="608330"/>
                      <a:pt x="598170" y="612140"/>
                      <a:pt x="603250" y="612140"/>
                    </a:cubicBezTo>
                    <a:cubicBezTo>
                      <a:pt x="608330" y="612140"/>
                      <a:pt x="612140" y="608330"/>
                      <a:pt x="612140" y="603250"/>
                    </a:cubicBezTo>
                    <a:cubicBezTo>
                      <a:pt x="612140" y="598170"/>
                      <a:pt x="608330" y="594360"/>
                      <a:pt x="603250" y="594360"/>
                    </a:cubicBezTo>
                    <a:close/>
                    <a:moveTo>
                      <a:pt x="801370" y="594360"/>
                    </a:moveTo>
                    <a:cubicBezTo>
                      <a:pt x="796290" y="594360"/>
                      <a:pt x="792480" y="598170"/>
                      <a:pt x="792480" y="603250"/>
                    </a:cubicBezTo>
                    <a:cubicBezTo>
                      <a:pt x="792480" y="608330"/>
                      <a:pt x="796290" y="612140"/>
                      <a:pt x="801370" y="612140"/>
                    </a:cubicBezTo>
                    <a:cubicBezTo>
                      <a:pt x="806450" y="612140"/>
                      <a:pt x="810260" y="608330"/>
                      <a:pt x="810260" y="603250"/>
                    </a:cubicBezTo>
                    <a:cubicBezTo>
                      <a:pt x="810260" y="598170"/>
                      <a:pt x="806450" y="594360"/>
                      <a:pt x="801370" y="594360"/>
                    </a:cubicBezTo>
                    <a:close/>
                    <a:moveTo>
                      <a:pt x="8890" y="792480"/>
                    </a:moveTo>
                    <a:cubicBezTo>
                      <a:pt x="3810" y="792480"/>
                      <a:pt x="0" y="796290"/>
                      <a:pt x="0" y="801370"/>
                    </a:cubicBezTo>
                    <a:cubicBezTo>
                      <a:pt x="0" y="806450"/>
                      <a:pt x="3810" y="810260"/>
                      <a:pt x="8890" y="810260"/>
                    </a:cubicBezTo>
                    <a:cubicBezTo>
                      <a:pt x="13970" y="810260"/>
                      <a:pt x="17780" y="806450"/>
                      <a:pt x="17780" y="801370"/>
                    </a:cubicBezTo>
                    <a:cubicBezTo>
                      <a:pt x="17780" y="796290"/>
                      <a:pt x="13970" y="792480"/>
                      <a:pt x="8890" y="792480"/>
                    </a:cubicBezTo>
                    <a:close/>
                    <a:moveTo>
                      <a:pt x="207010" y="792480"/>
                    </a:moveTo>
                    <a:cubicBezTo>
                      <a:pt x="201930" y="792480"/>
                      <a:pt x="198120" y="796290"/>
                      <a:pt x="198120" y="801370"/>
                    </a:cubicBezTo>
                    <a:cubicBezTo>
                      <a:pt x="198120" y="806450"/>
                      <a:pt x="201930" y="810260"/>
                      <a:pt x="207010" y="810260"/>
                    </a:cubicBezTo>
                    <a:cubicBezTo>
                      <a:pt x="212090" y="810260"/>
                      <a:pt x="215900" y="806450"/>
                      <a:pt x="215900" y="801370"/>
                    </a:cubicBezTo>
                    <a:cubicBezTo>
                      <a:pt x="215900" y="796290"/>
                      <a:pt x="212090" y="792480"/>
                      <a:pt x="207010" y="792480"/>
                    </a:cubicBezTo>
                    <a:close/>
                    <a:moveTo>
                      <a:pt x="405130" y="792480"/>
                    </a:moveTo>
                    <a:cubicBezTo>
                      <a:pt x="400050" y="792480"/>
                      <a:pt x="396240" y="796290"/>
                      <a:pt x="396240" y="801370"/>
                    </a:cubicBezTo>
                    <a:cubicBezTo>
                      <a:pt x="396240" y="806450"/>
                      <a:pt x="400050" y="810260"/>
                      <a:pt x="405130" y="810260"/>
                    </a:cubicBezTo>
                    <a:cubicBezTo>
                      <a:pt x="410210" y="810260"/>
                      <a:pt x="414020" y="806450"/>
                      <a:pt x="414020" y="801370"/>
                    </a:cubicBezTo>
                    <a:cubicBezTo>
                      <a:pt x="414020" y="796290"/>
                      <a:pt x="410210" y="792480"/>
                      <a:pt x="405130" y="792480"/>
                    </a:cubicBezTo>
                    <a:close/>
                    <a:moveTo>
                      <a:pt x="603250" y="792480"/>
                    </a:moveTo>
                    <a:cubicBezTo>
                      <a:pt x="598170" y="792480"/>
                      <a:pt x="594360" y="796290"/>
                      <a:pt x="594360" y="801370"/>
                    </a:cubicBezTo>
                    <a:cubicBezTo>
                      <a:pt x="594360" y="806450"/>
                      <a:pt x="598170" y="810260"/>
                      <a:pt x="603250" y="810260"/>
                    </a:cubicBezTo>
                    <a:cubicBezTo>
                      <a:pt x="608330" y="810260"/>
                      <a:pt x="612140" y="806450"/>
                      <a:pt x="612140" y="801370"/>
                    </a:cubicBezTo>
                    <a:cubicBezTo>
                      <a:pt x="612140" y="796290"/>
                      <a:pt x="608330" y="792480"/>
                      <a:pt x="603250" y="792480"/>
                    </a:cubicBezTo>
                    <a:close/>
                    <a:moveTo>
                      <a:pt x="801370" y="792480"/>
                    </a:moveTo>
                    <a:cubicBezTo>
                      <a:pt x="796290" y="792480"/>
                      <a:pt x="792480" y="796290"/>
                      <a:pt x="792480" y="801370"/>
                    </a:cubicBezTo>
                    <a:cubicBezTo>
                      <a:pt x="792480" y="806450"/>
                      <a:pt x="796290" y="810260"/>
                      <a:pt x="801370" y="810260"/>
                    </a:cubicBezTo>
                    <a:cubicBezTo>
                      <a:pt x="806450" y="810260"/>
                      <a:pt x="810260" y="806450"/>
                      <a:pt x="810260" y="801370"/>
                    </a:cubicBezTo>
                    <a:cubicBezTo>
                      <a:pt x="810260" y="796290"/>
                      <a:pt x="806450" y="792480"/>
                      <a:pt x="801370" y="79248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grpSp>
        <p:nvGrpSpPr>
          <p:cNvPr id="12" name="Group 12"/>
          <p:cNvGrpSpPr/>
          <p:nvPr/>
        </p:nvGrpSpPr>
        <p:grpSpPr>
          <a:xfrm>
            <a:off x="-615625" y="-1838685"/>
            <a:ext cx="19519251" cy="4770819"/>
            <a:chOff x="0" y="0"/>
            <a:chExt cx="5140873" cy="1256512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5140873" cy="1256512"/>
            </a:xfrm>
            <a:custGeom>
              <a:avLst/>
              <a:gdLst/>
              <a:ahLst/>
              <a:cxnLst/>
              <a:rect l="l" t="t" r="r" b="b"/>
              <a:pathLst>
                <a:path w="5140873" h="1256512">
                  <a:moveTo>
                    <a:pt x="2570436" y="0"/>
                  </a:moveTo>
                  <a:cubicBezTo>
                    <a:pt x="1150824" y="0"/>
                    <a:pt x="0" y="281280"/>
                    <a:pt x="0" y="628256"/>
                  </a:cubicBezTo>
                  <a:cubicBezTo>
                    <a:pt x="0" y="975232"/>
                    <a:pt x="1150824" y="1256512"/>
                    <a:pt x="2570436" y="1256512"/>
                  </a:cubicBezTo>
                  <a:cubicBezTo>
                    <a:pt x="3990049" y="1256512"/>
                    <a:pt x="5140873" y="975232"/>
                    <a:pt x="5140873" y="628256"/>
                  </a:cubicBezTo>
                  <a:cubicBezTo>
                    <a:pt x="5140873" y="281280"/>
                    <a:pt x="3990049" y="0"/>
                    <a:pt x="2570436" y="0"/>
                  </a:cubicBezTo>
                  <a:close/>
                </a:path>
              </a:pathLst>
            </a:custGeom>
            <a:solidFill>
              <a:srgbClr val="F52A2A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481957" y="70173"/>
              <a:ext cx="4176959" cy="10685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69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 rot="435598">
            <a:off x="12421992" y="4638256"/>
            <a:ext cx="5746349" cy="4274090"/>
            <a:chOff x="0" y="0"/>
            <a:chExt cx="901941" cy="670857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901941" cy="670857"/>
            </a:xfrm>
            <a:custGeom>
              <a:avLst/>
              <a:gdLst/>
              <a:ahLst/>
              <a:cxnLst/>
              <a:rect l="l" t="t" r="r" b="b"/>
              <a:pathLst>
                <a:path w="901941" h="670857">
                  <a:moveTo>
                    <a:pt x="45807" y="0"/>
                  </a:moveTo>
                  <a:lnTo>
                    <a:pt x="856133" y="0"/>
                  </a:lnTo>
                  <a:cubicBezTo>
                    <a:pt x="868282" y="0"/>
                    <a:pt x="879934" y="4826"/>
                    <a:pt x="888524" y="13417"/>
                  </a:cubicBezTo>
                  <a:cubicBezTo>
                    <a:pt x="897115" y="22007"/>
                    <a:pt x="901941" y="33659"/>
                    <a:pt x="901941" y="45807"/>
                  </a:cubicBezTo>
                  <a:lnTo>
                    <a:pt x="901941" y="625049"/>
                  </a:lnTo>
                  <a:cubicBezTo>
                    <a:pt x="901941" y="650348"/>
                    <a:pt x="881432" y="670857"/>
                    <a:pt x="856133" y="670857"/>
                  </a:cubicBezTo>
                  <a:lnTo>
                    <a:pt x="45807" y="670857"/>
                  </a:lnTo>
                  <a:cubicBezTo>
                    <a:pt x="20509" y="670857"/>
                    <a:pt x="0" y="650348"/>
                    <a:pt x="0" y="625049"/>
                  </a:cubicBezTo>
                  <a:lnTo>
                    <a:pt x="0" y="45807"/>
                  </a:lnTo>
                  <a:cubicBezTo>
                    <a:pt x="0" y="20509"/>
                    <a:pt x="20509" y="0"/>
                    <a:pt x="45807" y="0"/>
                  </a:cubicBezTo>
                  <a:close/>
                </a:path>
              </a:pathLst>
            </a:custGeom>
            <a:solidFill>
              <a:srgbClr val="FFFFFF"/>
            </a:solidFill>
            <a:ln w="66675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0" y="-47625"/>
              <a:ext cx="901941" cy="7184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69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 rot="435598">
            <a:off x="13803252" y="4273734"/>
            <a:ext cx="4011285" cy="916575"/>
            <a:chOff x="0" y="0"/>
            <a:chExt cx="2013403" cy="460061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2013403" cy="460061"/>
            </a:xfrm>
            <a:custGeom>
              <a:avLst/>
              <a:gdLst/>
              <a:ahLst/>
              <a:cxnLst/>
              <a:rect l="l" t="t" r="r" b="b"/>
              <a:pathLst>
                <a:path w="2013403" h="460061">
                  <a:moveTo>
                    <a:pt x="1810203" y="0"/>
                  </a:moveTo>
                  <a:cubicBezTo>
                    <a:pt x="1922427" y="0"/>
                    <a:pt x="2013403" y="102988"/>
                    <a:pt x="2013403" y="230030"/>
                  </a:cubicBezTo>
                  <a:cubicBezTo>
                    <a:pt x="2013403" y="357073"/>
                    <a:pt x="1922427" y="460061"/>
                    <a:pt x="1810203" y="460061"/>
                  </a:cubicBezTo>
                  <a:lnTo>
                    <a:pt x="203200" y="460061"/>
                  </a:lnTo>
                  <a:cubicBezTo>
                    <a:pt x="90976" y="460061"/>
                    <a:pt x="0" y="357073"/>
                    <a:pt x="0" y="230030"/>
                  </a:cubicBezTo>
                  <a:cubicBezTo>
                    <a:pt x="0" y="102988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F5E6"/>
            </a:solidFill>
            <a:ln w="6667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0" y="-47625"/>
              <a:ext cx="2013403" cy="507686"/>
            </a:xfrm>
            <a:prstGeom prst="rect">
              <a:avLst/>
            </a:prstGeom>
          </p:spPr>
          <p:txBody>
            <a:bodyPr lIns="41597" tIns="41597" rIns="41597" bIns="41597" rtlCol="0" anchor="ctr"/>
            <a:lstStyle/>
            <a:p>
              <a:pPr algn="ctr">
                <a:lnSpc>
                  <a:spcPts val="2270"/>
                </a:lnSpc>
              </a:pPr>
              <a:endParaRPr/>
            </a:p>
          </p:txBody>
        </p:sp>
      </p:grpSp>
      <p:sp>
        <p:nvSpPr>
          <p:cNvPr id="21" name="Freeform 21"/>
          <p:cNvSpPr/>
          <p:nvPr/>
        </p:nvSpPr>
        <p:spPr>
          <a:xfrm rot="435598">
            <a:off x="11749605" y="4661791"/>
            <a:ext cx="403253" cy="375442"/>
          </a:xfrm>
          <a:custGeom>
            <a:avLst/>
            <a:gdLst/>
            <a:ahLst/>
            <a:cxnLst/>
            <a:rect l="l" t="t" r="r" b="b"/>
            <a:pathLst>
              <a:path w="403253" h="375442">
                <a:moveTo>
                  <a:pt x="0" y="0"/>
                </a:moveTo>
                <a:lnTo>
                  <a:pt x="403253" y="0"/>
                </a:lnTo>
                <a:lnTo>
                  <a:pt x="403253" y="375442"/>
                </a:lnTo>
                <a:lnTo>
                  <a:pt x="0" y="37544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l="-62022" t="-66411" r="-641113" b="-670337"/>
            </a:stretch>
          </a:blipFill>
        </p:spPr>
      </p:sp>
      <p:grpSp>
        <p:nvGrpSpPr>
          <p:cNvPr id="22" name="Group 22"/>
          <p:cNvGrpSpPr/>
          <p:nvPr/>
        </p:nvGrpSpPr>
        <p:grpSpPr>
          <a:xfrm rot="-177296">
            <a:off x="117058" y="4742204"/>
            <a:ext cx="5985850" cy="4695863"/>
            <a:chOff x="0" y="0"/>
            <a:chExt cx="817846" cy="641595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7846" cy="641595"/>
            </a:xfrm>
            <a:custGeom>
              <a:avLst/>
              <a:gdLst/>
              <a:ahLst/>
              <a:cxnLst/>
              <a:rect l="l" t="t" r="r" b="b"/>
              <a:pathLst>
                <a:path w="817846" h="641595">
                  <a:moveTo>
                    <a:pt x="43975" y="0"/>
                  </a:moveTo>
                  <a:lnTo>
                    <a:pt x="773871" y="0"/>
                  </a:lnTo>
                  <a:cubicBezTo>
                    <a:pt x="785534" y="0"/>
                    <a:pt x="796719" y="4633"/>
                    <a:pt x="804966" y="12880"/>
                  </a:cubicBezTo>
                  <a:cubicBezTo>
                    <a:pt x="813213" y="21127"/>
                    <a:pt x="817846" y="32312"/>
                    <a:pt x="817846" y="43975"/>
                  </a:cubicBezTo>
                  <a:lnTo>
                    <a:pt x="817846" y="597620"/>
                  </a:lnTo>
                  <a:cubicBezTo>
                    <a:pt x="817846" y="609283"/>
                    <a:pt x="813213" y="620468"/>
                    <a:pt x="804966" y="628715"/>
                  </a:cubicBezTo>
                  <a:cubicBezTo>
                    <a:pt x="796719" y="636962"/>
                    <a:pt x="785534" y="641595"/>
                    <a:pt x="773871" y="641595"/>
                  </a:cubicBezTo>
                  <a:lnTo>
                    <a:pt x="43975" y="641595"/>
                  </a:lnTo>
                  <a:cubicBezTo>
                    <a:pt x="32312" y="641595"/>
                    <a:pt x="21127" y="636962"/>
                    <a:pt x="12880" y="628715"/>
                  </a:cubicBezTo>
                  <a:cubicBezTo>
                    <a:pt x="4633" y="620468"/>
                    <a:pt x="0" y="609283"/>
                    <a:pt x="0" y="597620"/>
                  </a:cubicBezTo>
                  <a:lnTo>
                    <a:pt x="0" y="43975"/>
                  </a:lnTo>
                  <a:cubicBezTo>
                    <a:pt x="0" y="32312"/>
                    <a:pt x="4633" y="21127"/>
                    <a:pt x="12880" y="12880"/>
                  </a:cubicBezTo>
                  <a:cubicBezTo>
                    <a:pt x="21127" y="4633"/>
                    <a:pt x="32312" y="0"/>
                    <a:pt x="43975" y="0"/>
                  </a:cubicBezTo>
                  <a:close/>
                </a:path>
              </a:pathLst>
            </a:custGeom>
            <a:solidFill>
              <a:srgbClr val="FFFFFF"/>
            </a:solidFill>
            <a:ln w="66675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24" name="TextBox 24"/>
            <p:cNvSpPr txBox="1"/>
            <p:nvPr/>
          </p:nvSpPr>
          <p:spPr>
            <a:xfrm>
              <a:off x="0" y="-47625"/>
              <a:ext cx="817846" cy="6892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69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5488608" y="2987533"/>
            <a:ext cx="7310783" cy="7390184"/>
            <a:chOff x="0" y="0"/>
            <a:chExt cx="1238880" cy="1252335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1238880" cy="1252335"/>
            </a:xfrm>
            <a:custGeom>
              <a:avLst/>
              <a:gdLst/>
              <a:ahLst/>
              <a:cxnLst/>
              <a:rect l="l" t="t" r="r" b="b"/>
              <a:pathLst>
                <a:path w="1238880" h="1252335">
                  <a:moveTo>
                    <a:pt x="36005" y="0"/>
                  </a:moveTo>
                  <a:lnTo>
                    <a:pt x="1202875" y="0"/>
                  </a:lnTo>
                  <a:cubicBezTo>
                    <a:pt x="1212424" y="0"/>
                    <a:pt x="1221582" y="3793"/>
                    <a:pt x="1228334" y="10546"/>
                  </a:cubicBezTo>
                  <a:cubicBezTo>
                    <a:pt x="1235086" y="17298"/>
                    <a:pt x="1238880" y="26456"/>
                    <a:pt x="1238880" y="36005"/>
                  </a:cubicBezTo>
                  <a:lnTo>
                    <a:pt x="1238880" y="1216330"/>
                  </a:lnTo>
                  <a:cubicBezTo>
                    <a:pt x="1238880" y="1236215"/>
                    <a:pt x="1222760" y="1252335"/>
                    <a:pt x="1202875" y="1252335"/>
                  </a:cubicBezTo>
                  <a:lnTo>
                    <a:pt x="36005" y="1252335"/>
                  </a:lnTo>
                  <a:cubicBezTo>
                    <a:pt x="16120" y="1252335"/>
                    <a:pt x="0" y="1236215"/>
                    <a:pt x="0" y="1216330"/>
                  </a:cubicBezTo>
                  <a:lnTo>
                    <a:pt x="0" y="36005"/>
                  </a:lnTo>
                  <a:cubicBezTo>
                    <a:pt x="0" y="16120"/>
                    <a:pt x="16120" y="0"/>
                    <a:pt x="36005" y="0"/>
                  </a:cubicBezTo>
                  <a:close/>
                </a:path>
              </a:pathLst>
            </a:custGeom>
            <a:solidFill>
              <a:srgbClr val="FFFFFF"/>
            </a:solidFill>
            <a:ln w="762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27" name="TextBox 27"/>
            <p:cNvSpPr txBox="1"/>
            <p:nvPr/>
          </p:nvSpPr>
          <p:spPr>
            <a:xfrm>
              <a:off x="0" y="-47625"/>
              <a:ext cx="1238880" cy="1299960"/>
            </a:xfrm>
            <a:prstGeom prst="rect">
              <a:avLst/>
            </a:prstGeom>
          </p:spPr>
          <p:txBody>
            <a:bodyPr lIns="78954" tIns="78954" rIns="78954" bIns="78954" rtlCol="0" anchor="ctr"/>
            <a:lstStyle/>
            <a:p>
              <a:pPr algn="ctr">
                <a:lnSpc>
                  <a:spcPts val="2269"/>
                </a:lnSpc>
              </a:pPr>
              <a:endParaRPr/>
            </a:p>
          </p:txBody>
        </p:sp>
      </p:grpSp>
      <p:sp>
        <p:nvSpPr>
          <p:cNvPr id="28" name="TextBox 28"/>
          <p:cNvSpPr txBox="1"/>
          <p:nvPr/>
        </p:nvSpPr>
        <p:spPr>
          <a:xfrm>
            <a:off x="2164086" y="621666"/>
            <a:ext cx="14730261" cy="12807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739"/>
              </a:lnSpc>
            </a:pPr>
            <a:r>
              <a:rPr lang="en-US" sz="11499" b="1" spc="-402">
                <a:solidFill>
                  <a:srgbClr val="FFFFFF"/>
                </a:solidFill>
                <a:latin typeface="เอฟซี โฮม Bold"/>
                <a:ea typeface="เอฟซี โฮม Bold"/>
                <a:cs typeface="เอฟซี โฮม Bold"/>
                <a:sym typeface="เอฟซี โฮม Bold"/>
              </a:rPr>
              <a:t>Cyberbullying (ไซเบอร์บูลลี่)</a:t>
            </a:r>
          </a:p>
        </p:txBody>
      </p:sp>
      <p:sp>
        <p:nvSpPr>
          <p:cNvPr id="29" name="Freeform 29"/>
          <p:cNvSpPr/>
          <p:nvPr/>
        </p:nvSpPr>
        <p:spPr>
          <a:xfrm rot="-5577296">
            <a:off x="-728992" y="3999637"/>
            <a:ext cx="1951940" cy="1464768"/>
          </a:xfrm>
          <a:custGeom>
            <a:avLst/>
            <a:gdLst/>
            <a:ahLst/>
            <a:cxnLst/>
            <a:rect l="l" t="t" r="r" b="b"/>
            <a:pathLst>
              <a:path w="1951940" h="1464768">
                <a:moveTo>
                  <a:pt x="0" y="0"/>
                </a:moveTo>
                <a:lnTo>
                  <a:pt x="1951940" y="0"/>
                </a:lnTo>
                <a:lnTo>
                  <a:pt x="1951940" y="1464769"/>
                </a:lnTo>
                <a:lnTo>
                  <a:pt x="0" y="14647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30" name="Group 30"/>
          <p:cNvGrpSpPr/>
          <p:nvPr/>
        </p:nvGrpSpPr>
        <p:grpSpPr>
          <a:xfrm rot="-914725">
            <a:off x="11484873" y="1742937"/>
            <a:ext cx="3033408" cy="2905173"/>
            <a:chOff x="0" y="0"/>
            <a:chExt cx="4044543" cy="3873565"/>
          </a:xfrm>
        </p:grpSpPr>
        <p:grpSp>
          <p:nvGrpSpPr>
            <p:cNvPr id="31" name="Group 31"/>
            <p:cNvGrpSpPr/>
            <p:nvPr/>
          </p:nvGrpSpPr>
          <p:grpSpPr>
            <a:xfrm rot="6773056">
              <a:off x="1046802" y="1025986"/>
              <a:ext cx="2851414" cy="2209112"/>
              <a:chOff x="0" y="0"/>
              <a:chExt cx="652691" cy="505667"/>
            </a:xfrm>
          </p:grpSpPr>
          <p:sp>
            <p:nvSpPr>
              <p:cNvPr id="32" name="Freeform 32"/>
              <p:cNvSpPr/>
              <p:nvPr/>
            </p:nvSpPr>
            <p:spPr>
              <a:xfrm>
                <a:off x="87983" y="0"/>
                <a:ext cx="476724" cy="400367"/>
              </a:xfrm>
              <a:custGeom>
                <a:avLst/>
                <a:gdLst/>
                <a:ahLst/>
                <a:cxnLst/>
                <a:rect l="l" t="t" r="r" b="b"/>
                <a:pathLst>
                  <a:path w="476724" h="400367">
                    <a:moveTo>
                      <a:pt x="343171" y="343268"/>
                    </a:moveTo>
                    <a:lnTo>
                      <a:pt x="459899" y="162400"/>
                    </a:lnTo>
                    <a:cubicBezTo>
                      <a:pt x="480805" y="130007"/>
                      <a:pt x="482337" y="88779"/>
                      <a:pt x="463892" y="54924"/>
                    </a:cubicBezTo>
                    <a:cubicBezTo>
                      <a:pt x="445448" y="21069"/>
                      <a:pt x="409977" y="0"/>
                      <a:pt x="371424" y="0"/>
                    </a:cubicBezTo>
                    <a:lnTo>
                      <a:pt x="105300" y="0"/>
                    </a:lnTo>
                    <a:cubicBezTo>
                      <a:pt x="66747" y="0"/>
                      <a:pt x="31276" y="21069"/>
                      <a:pt x="12832" y="54924"/>
                    </a:cubicBezTo>
                    <a:cubicBezTo>
                      <a:pt x="-5612" y="88779"/>
                      <a:pt x="-4080" y="130007"/>
                      <a:pt x="16826" y="162400"/>
                    </a:cubicBezTo>
                    <a:lnTo>
                      <a:pt x="133554" y="343268"/>
                    </a:lnTo>
                    <a:cubicBezTo>
                      <a:pt x="156527" y="378864"/>
                      <a:pt x="195997" y="400367"/>
                      <a:pt x="238362" y="400367"/>
                    </a:cubicBezTo>
                    <a:cubicBezTo>
                      <a:pt x="280728" y="400367"/>
                      <a:pt x="320198" y="378864"/>
                      <a:pt x="343171" y="343268"/>
                    </a:cubicBezTo>
                    <a:close/>
                  </a:path>
                </a:pathLst>
              </a:custGeom>
              <a:solidFill>
                <a:srgbClr val="F42728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33" name="TextBox 33"/>
              <p:cNvSpPr txBox="1"/>
              <p:nvPr/>
            </p:nvSpPr>
            <p:spPr>
              <a:xfrm>
                <a:off x="101983" y="-11506"/>
                <a:ext cx="448725" cy="282399"/>
              </a:xfrm>
              <a:prstGeom prst="rect">
                <a:avLst/>
              </a:prstGeom>
            </p:spPr>
            <p:txBody>
              <a:bodyPr lIns="70613" tIns="70613" rIns="70613" bIns="7061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34" name="Group 34"/>
            <p:cNvGrpSpPr/>
            <p:nvPr/>
          </p:nvGrpSpPr>
          <p:grpSpPr>
            <a:xfrm rot="-4105494">
              <a:off x="125722" y="627428"/>
              <a:ext cx="2851414" cy="2209112"/>
              <a:chOff x="0" y="0"/>
              <a:chExt cx="652691" cy="505667"/>
            </a:xfrm>
          </p:grpSpPr>
          <p:sp>
            <p:nvSpPr>
              <p:cNvPr id="35" name="Freeform 35"/>
              <p:cNvSpPr/>
              <p:nvPr/>
            </p:nvSpPr>
            <p:spPr>
              <a:xfrm>
                <a:off x="87983" y="0"/>
                <a:ext cx="476724" cy="400367"/>
              </a:xfrm>
              <a:custGeom>
                <a:avLst/>
                <a:gdLst/>
                <a:ahLst/>
                <a:cxnLst/>
                <a:rect l="l" t="t" r="r" b="b"/>
                <a:pathLst>
                  <a:path w="476724" h="400367">
                    <a:moveTo>
                      <a:pt x="343171" y="343268"/>
                    </a:moveTo>
                    <a:lnTo>
                      <a:pt x="459899" y="162400"/>
                    </a:lnTo>
                    <a:cubicBezTo>
                      <a:pt x="480805" y="130007"/>
                      <a:pt x="482337" y="88779"/>
                      <a:pt x="463892" y="54924"/>
                    </a:cubicBezTo>
                    <a:cubicBezTo>
                      <a:pt x="445448" y="21069"/>
                      <a:pt x="409977" y="0"/>
                      <a:pt x="371424" y="0"/>
                    </a:cubicBezTo>
                    <a:lnTo>
                      <a:pt x="105300" y="0"/>
                    </a:lnTo>
                    <a:cubicBezTo>
                      <a:pt x="66747" y="0"/>
                      <a:pt x="31276" y="21069"/>
                      <a:pt x="12832" y="54924"/>
                    </a:cubicBezTo>
                    <a:cubicBezTo>
                      <a:pt x="-5612" y="88779"/>
                      <a:pt x="-4080" y="130007"/>
                      <a:pt x="16826" y="162400"/>
                    </a:cubicBezTo>
                    <a:lnTo>
                      <a:pt x="133554" y="343268"/>
                    </a:lnTo>
                    <a:cubicBezTo>
                      <a:pt x="156527" y="378864"/>
                      <a:pt x="195997" y="400367"/>
                      <a:pt x="238362" y="400367"/>
                    </a:cubicBezTo>
                    <a:cubicBezTo>
                      <a:pt x="280728" y="400367"/>
                      <a:pt x="320198" y="378864"/>
                      <a:pt x="343171" y="343268"/>
                    </a:cubicBezTo>
                    <a:close/>
                  </a:path>
                </a:pathLst>
              </a:custGeom>
              <a:solidFill>
                <a:srgbClr val="F42728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36" name="TextBox 36"/>
              <p:cNvSpPr txBox="1"/>
              <p:nvPr/>
            </p:nvSpPr>
            <p:spPr>
              <a:xfrm>
                <a:off x="101983" y="-11506"/>
                <a:ext cx="448725" cy="282399"/>
              </a:xfrm>
              <a:prstGeom prst="rect">
                <a:avLst/>
              </a:prstGeom>
            </p:spPr>
            <p:txBody>
              <a:bodyPr lIns="70613" tIns="70613" rIns="70613" bIns="7061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37" name="Group 37"/>
            <p:cNvGrpSpPr/>
            <p:nvPr/>
          </p:nvGrpSpPr>
          <p:grpSpPr>
            <a:xfrm rot="545095">
              <a:off x="1249552" y="1430108"/>
              <a:ext cx="603753" cy="603753"/>
              <a:chOff x="0" y="0"/>
              <a:chExt cx="812800" cy="812800"/>
            </a:xfrm>
          </p:grpSpPr>
          <p:sp>
            <p:nvSpPr>
              <p:cNvPr id="38" name="Freeform 3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42728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39" name="TextBox 39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70613" tIns="70613" rIns="70613" bIns="7061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40" name="Group 40"/>
            <p:cNvGrpSpPr/>
            <p:nvPr/>
          </p:nvGrpSpPr>
          <p:grpSpPr>
            <a:xfrm rot="545095">
              <a:off x="2076753" y="1813654"/>
              <a:ext cx="603753" cy="603753"/>
              <a:chOff x="0" y="0"/>
              <a:chExt cx="812800" cy="812800"/>
            </a:xfrm>
          </p:grpSpPr>
          <p:sp>
            <p:nvSpPr>
              <p:cNvPr id="41" name="Freeform 4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42728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42" name="TextBox 42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70613" tIns="70613" rIns="70613" bIns="7061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43" name="Group 43"/>
            <p:cNvGrpSpPr/>
            <p:nvPr/>
          </p:nvGrpSpPr>
          <p:grpSpPr>
            <a:xfrm rot="1711820">
              <a:off x="1528190" y="1488456"/>
              <a:ext cx="862941" cy="818816"/>
              <a:chOff x="0" y="0"/>
              <a:chExt cx="197528" cy="187428"/>
            </a:xfrm>
          </p:grpSpPr>
          <p:sp>
            <p:nvSpPr>
              <p:cNvPr id="44" name="Freeform 44"/>
              <p:cNvSpPr/>
              <p:nvPr/>
            </p:nvSpPr>
            <p:spPr>
              <a:xfrm>
                <a:off x="0" y="0"/>
                <a:ext cx="197528" cy="187428"/>
              </a:xfrm>
              <a:custGeom>
                <a:avLst/>
                <a:gdLst/>
                <a:ahLst/>
                <a:cxnLst/>
                <a:rect l="l" t="t" r="r" b="b"/>
                <a:pathLst>
                  <a:path w="197528" h="187428">
                    <a:moveTo>
                      <a:pt x="93714" y="0"/>
                    </a:moveTo>
                    <a:lnTo>
                      <a:pt x="103814" y="0"/>
                    </a:lnTo>
                    <a:cubicBezTo>
                      <a:pt x="128668" y="0"/>
                      <a:pt x="152505" y="9873"/>
                      <a:pt x="170080" y="27448"/>
                    </a:cubicBezTo>
                    <a:cubicBezTo>
                      <a:pt x="187654" y="45023"/>
                      <a:pt x="197528" y="68859"/>
                      <a:pt x="197528" y="93714"/>
                    </a:cubicBezTo>
                    <a:lnTo>
                      <a:pt x="197528" y="93714"/>
                    </a:lnTo>
                    <a:cubicBezTo>
                      <a:pt x="197528" y="145471"/>
                      <a:pt x="155571" y="187428"/>
                      <a:pt x="103814" y="187428"/>
                    </a:cubicBezTo>
                    <a:lnTo>
                      <a:pt x="93714" y="187428"/>
                    </a:lnTo>
                    <a:cubicBezTo>
                      <a:pt x="68859" y="187428"/>
                      <a:pt x="45023" y="177554"/>
                      <a:pt x="27448" y="159980"/>
                    </a:cubicBezTo>
                    <a:cubicBezTo>
                      <a:pt x="9873" y="142405"/>
                      <a:pt x="0" y="118568"/>
                      <a:pt x="0" y="93714"/>
                    </a:cubicBezTo>
                    <a:lnTo>
                      <a:pt x="0" y="93714"/>
                    </a:lnTo>
                    <a:cubicBezTo>
                      <a:pt x="0" y="68859"/>
                      <a:pt x="9873" y="45023"/>
                      <a:pt x="27448" y="27448"/>
                    </a:cubicBezTo>
                    <a:cubicBezTo>
                      <a:pt x="45023" y="9873"/>
                      <a:pt x="68859" y="0"/>
                      <a:pt x="93714" y="0"/>
                    </a:cubicBezTo>
                    <a:close/>
                  </a:path>
                </a:pathLst>
              </a:custGeom>
              <a:solidFill>
                <a:srgbClr val="F42728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45" name="TextBox 45"/>
              <p:cNvSpPr txBox="1"/>
              <p:nvPr/>
            </p:nvSpPr>
            <p:spPr>
              <a:xfrm>
                <a:off x="0" y="-47625"/>
                <a:ext cx="197528" cy="235053"/>
              </a:xfrm>
              <a:prstGeom prst="rect">
                <a:avLst/>
              </a:prstGeom>
            </p:spPr>
            <p:txBody>
              <a:bodyPr lIns="70613" tIns="70613" rIns="70613" bIns="7061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</p:grpSp>
      <p:grpSp>
        <p:nvGrpSpPr>
          <p:cNvPr id="46" name="Group 46"/>
          <p:cNvGrpSpPr/>
          <p:nvPr/>
        </p:nvGrpSpPr>
        <p:grpSpPr>
          <a:xfrm rot="-179309">
            <a:off x="806838" y="4273734"/>
            <a:ext cx="4011285" cy="916575"/>
            <a:chOff x="0" y="0"/>
            <a:chExt cx="2013403" cy="460061"/>
          </a:xfrm>
        </p:grpSpPr>
        <p:sp>
          <p:nvSpPr>
            <p:cNvPr id="47" name="Freeform 47"/>
            <p:cNvSpPr/>
            <p:nvPr/>
          </p:nvSpPr>
          <p:spPr>
            <a:xfrm>
              <a:off x="0" y="0"/>
              <a:ext cx="2013403" cy="460061"/>
            </a:xfrm>
            <a:custGeom>
              <a:avLst/>
              <a:gdLst/>
              <a:ahLst/>
              <a:cxnLst/>
              <a:rect l="l" t="t" r="r" b="b"/>
              <a:pathLst>
                <a:path w="2013403" h="460061">
                  <a:moveTo>
                    <a:pt x="1810203" y="0"/>
                  </a:moveTo>
                  <a:cubicBezTo>
                    <a:pt x="1922427" y="0"/>
                    <a:pt x="2013403" y="102988"/>
                    <a:pt x="2013403" y="230030"/>
                  </a:cubicBezTo>
                  <a:cubicBezTo>
                    <a:pt x="2013403" y="357073"/>
                    <a:pt x="1922427" y="460061"/>
                    <a:pt x="1810203" y="460061"/>
                  </a:cubicBezTo>
                  <a:lnTo>
                    <a:pt x="203200" y="460061"/>
                  </a:lnTo>
                  <a:cubicBezTo>
                    <a:pt x="90976" y="460061"/>
                    <a:pt x="0" y="357073"/>
                    <a:pt x="0" y="230030"/>
                  </a:cubicBezTo>
                  <a:cubicBezTo>
                    <a:pt x="0" y="102988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F5E6"/>
            </a:solidFill>
            <a:ln w="6667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48" name="TextBox 48"/>
            <p:cNvSpPr txBox="1"/>
            <p:nvPr/>
          </p:nvSpPr>
          <p:spPr>
            <a:xfrm>
              <a:off x="0" y="-47625"/>
              <a:ext cx="2013403" cy="507686"/>
            </a:xfrm>
            <a:prstGeom prst="rect">
              <a:avLst/>
            </a:prstGeom>
          </p:spPr>
          <p:txBody>
            <a:bodyPr lIns="41597" tIns="41597" rIns="41597" bIns="41597" rtlCol="0" anchor="ctr"/>
            <a:lstStyle/>
            <a:p>
              <a:pPr algn="ctr">
                <a:lnSpc>
                  <a:spcPts val="2270"/>
                </a:lnSpc>
              </a:pPr>
              <a:endParaRPr/>
            </a:p>
          </p:txBody>
        </p:sp>
      </p:grpSp>
      <p:sp>
        <p:nvSpPr>
          <p:cNvPr id="49" name="TextBox 49"/>
          <p:cNvSpPr txBox="1"/>
          <p:nvPr/>
        </p:nvSpPr>
        <p:spPr>
          <a:xfrm>
            <a:off x="5814015" y="4168476"/>
            <a:ext cx="6659970" cy="27089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39"/>
              </a:lnSpc>
              <a:spcBef>
                <a:spcPct val="0"/>
              </a:spcBef>
            </a:pPr>
            <a:r>
              <a:rPr lang="en-US" sz="50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การกลั่นแกล้ง คุกคาม </a:t>
            </a:r>
          </a:p>
          <a:p>
            <a:pPr algn="ctr">
              <a:lnSpc>
                <a:spcPts val="7139"/>
              </a:lnSpc>
              <a:spcBef>
                <a:spcPct val="0"/>
              </a:spcBef>
            </a:pPr>
            <a:r>
              <a:rPr lang="en-US" sz="50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หรือทำร้ายจิตใจผู้อื่น</a:t>
            </a:r>
          </a:p>
          <a:p>
            <a:pPr algn="ctr">
              <a:lnSpc>
                <a:spcPts val="7139"/>
              </a:lnSpc>
              <a:spcBef>
                <a:spcPct val="0"/>
              </a:spcBef>
            </a:pPr>
            <a:r>
              <a:rPr lang="en-US" sz="50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ผ่านสื่อดิจิทัล</a:t>
            </a:r>
          </a:p>
        </p:txBody>
      </p:sp>
      <p:sp>
        <p:nvSpPr>
          <p:cNvPr id="50" name="TextBox 50"/>
          <p:cNvSpPr txBox="1"/>
          <p:nvPr/>
        </p:nvSpPr>
        <p:spPr>
          <a:xfrm rot="-211115">
            <a:off x="-55408" y="5059194"/>
            <a:ext cx="5280124" cy="37954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49"/>
              </a:lnSpc>
              <a:spcBef>
                <a:spcPct val="0"/>
              </a:spcBef>
            </a:pPr>
            <a:endParaRPr/>
          </a:p>
          <a:p>
            <a:pPr algn="ctr">
              <a:lnSpc>
                <a:spcPts val="6049"/>
              </a:lnSpc>
              <a:spcBef>
                <a:spcPct val="0"/>
              </a:spcBef>
            </a:pPr>
            <a:r>
              <a:rPr lang="en-US" sz="4321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ด่าทอในคอมเมนต์</a:t>
            </a:r>
          </a:p>
          <a:p>
            <a:pPr algn="ctr">
              <a:lnSpc>
                <a:spcPts val="6049"/>
              </a:lnSpc>
              <a:spcBef>
                <a:spcPct val="0"/>
              </a:spcBef>
            </a:pPr>
            <a:r>
              <a:rPr lang="en-US" sz="4321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สร้างข่าวลือ</a:t>
            </a:r>
          </a:p>
          <a:p>
            <a:pPr algn="ctr">
              <a:lnSpc>
                <a:spcPts val="6049"/>
              </a:lnSpc>
              <a:spcBef>
                <a:spcPct val="0"/>
              </a:spcBef>
            </a:pPr>
            <a:r>
              <a:rPr lang="en-US" sz="4321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ตัดต่อภาพเพื่อให้ผู้อื่นอับอาย</a:t>
            </a:r>
          </a:p>
        </p:txBody>
      </p:sp>
      <p:sp>
        <p:nvSpPr>
          <p:cNvPr id="51" name="TextBox 51"/>
          <p:cNvSpPr txBox="1"/>
          <p:nvPr/>
        </p:nvSpPr>
        <p:spPr>
          <a:xfrm rot="-286218">
            <a:off x="760175" y="4355086"/>
            <a:ext cx="4053616" cy="7820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44"/>
              </a:lnSpc>
              <a:spcBef>
                <a:spcPct val="0"/>
              </a:spcBef>
            </a:pPr>
            <a:r>
              <a:rPr lang="en-US" sz="446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ตัวอย่าง</a:t>
            </a:r>
          </a:p>
        </p:txBody>
      </p:sp>
      <p:sp>
        <p:nvSpPr>
          <p:cNvPr id="52" name="TextBox 52"/>
          <p:cNvSpPr txBox="1"/>
          <p:nvPr/>
        </p:nvSpPr>
        <p:spPr>
          <a:xfrm rot="484981">
            <a:off x="12885015" y="4844675"/>
            <a:ext cx="5063378" cy="36024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09"/>
              </a:lnSpc>
              <a:spcBef>
                <a:spcPct val="0"/>
              </a:spcBef>
            </a:pPr>
            <a:endParaRPr/>
          </a:p>
          <a:p>
            <a:pPr algn="ctr">
              <a:lnSpc>
                <a:spcPts val="5709"/>
              </a:lnSpc>
              <a:spcBef>
                <a:spcPct val="0"/>
              </a:spcBef>
            </a:pPr>
            <a:r>
              <a:rPr lang="en-US" sz="4078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อาจทำให้ผู้ถูกกระทำเกิดความเครียด สูญเสียความมั่นใจ และมีปัญหาด้านสุขภาพจิต</a:t>
            </a:r>
          </a:p>
        </p:txBody>
      </p:sp>
      <p:sp>
        <p:nvSpPr>
          <p:cNvPr id="53" name="TextBox 53"/>
          <p:cNvSpPr txBox="1"/>
          <p:nvPr/>
        </p:nvSpPr>
        <p:spPr>
          <a:xfrm rot="534319">
            <a:off x="14895169" y="4336769"/>
            <a:ext cx="1842195" cy="6664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64"/>
              </a:lnSpc>
              <a:spcBef>
                <a:spcPct val="0"/>
              </a:spcBef>
            </a:pPr>
            <a:r>
              <a:rPr lang="en-US" sz="376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ผลกระทบ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295759" y="400719"/>
            <a:ext cx="11696482" cy="9485562"/>
          </a:xfrm>
          <a:custGeom>
            <a:avLst/>
            <a:gdLst/>
            <a:ahLst/>
            <a:cxnLst/>
            <a:rect l="l" t="t" r="r" b="b"/>
            <a:pathLst>
              <a:path w="11696482" h="9485562">
                <a:moveTo>
                  <a:pt x="0" y="0"/>
                </a:moveTo>
                <a:lnTo>
                  <a:pt x="11696482" y="0"/>
                </a:lnTo>
                <a:lnTo>
                  <a:pt x="11696482" y="9485562"/>
                </a:lnTo>
                <a:lnTo>
                  <a:pt x="0" y="94855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8872" t="-26652" r="-83474" b="-20633"/>
            </a:stretch>
          </a:blipFill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725935" y="310208"/>
            <a:ext cx="12428465" cy="9666584"/>
          </a:xfrm>
          <a:custGeom>
            <a:avLst/>
            <a:gdLst/>
            <a:ahLst/>
            <a:cxnLst/>
            <a:rect l="l" t="t" r="r" b="b"/>
            <a:pathLst>
              <a:path w="12428465" h="9666584">
                <a:moveTo>
                  <a:pt x="0" y="0"/>
                </a:moveTo>
                <a:lnTo>
                  <a:pt x="12428465" y="0"/>
                </a:lnTo>
                <a:lnTo>
                  <a:pt x="12428465" y="9666584"/>
                </a:lnTo>
                <a:lnTo>
                  <a:pt x="0" y="966658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4182" t="-22892" r="-79472" b="-24393"/>
            </a:stretch>
          </a:blipFill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255906" y="317672"/>
            <a:ext cx="8414834" cy="6930953"/>
            <a:chOff x="0" y="0"/>
            <a:chExt cx="11219779" cy="9241271"/>
          </a:xfrm>
        </p:grpSpPr>
        <p:sp>
          <p:nvSpPr>
            <p:cNvPr id="3" name="Freeform 3"/>
            <p:cNvSpPr/>
            <p:nvPr/>
          </p:nvSpPr>
          <p:spPr>
            <a:xfrm>
              <a:off x="0" y="1152711"/>
              <a:ext cx="9485518" cy="8088560"/>
            </a:xfrm>
            <a:custGeom>
              <a:avLst/>
              <a:gdLst/>
              <a:ahLst/>
              <a:cxnLst/>
              <a:rect l="l" t="t" r="r" b="b"/>
              <a:pathLst>
                <a:path w="9485518" h="8088560">
                  <a:moveTo>
                    <a:pt x="0" y="0"/>
                  </a:moveTo>
                  <a:lnTo>
                    <a:pt x="9485518" y="0"/>
                  </a:lnTo>
                  <a:lnTo>
                    <a:pt x="9485518" y="8088560"/>
                  </a:lnTo>
                  <a:lnTo>
                    <a:pt x="0" y="80885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  <a:ln cap="sq">
              <a:noFill/>
              <a:prstDash val="solid"/>
              <a:miter/>
            </a:ln>
          </p:spPr>
        </p:sp>
        <p:grpSp>
          <p:nvGrpSpPr>
            <p:cNvPr id="4" name="Group 4"/>
            <p:cNvGrpSpPr/>
            <p:nvPr/>
          </p:nvGrpSpPr>
          <p:grpSpPr>
            <a:xfrm rot="-4105494">
              <a:off x="4907495" y="1010637"/>
              <a:ext cx="4592945" cy="3558351"/>
              <a:chOff x="0" y="0"/>
              <a:chExt cx="652691" cy="505667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102306" y="0"/>
                <a:ext cx="448079" cy="383225"/>
              </a:xfrm>
              <a:custGeom>
                <a:avLst/>
                <a:gdLst/>
                <a:ahLst/>
                <a:cxnLst/>
                <a:rect l="l" t="t" r="r" b="b"/>
                <a:pathLst>
                  <a:path w="448079" h="383225">
                    <a:moveTo>
                      <a:pt x="345910" y="316831"/>
                    </a:moveTo>
                    <a:lnTo>
                      <a:pt x="428514" y="188837"/>
                    </a:lnTo>
                    <a:cubicBezTo>
                      <a:pt x="452823" y="151171"/>
                      <a:pt x="454604" y="103231"/>
                      <a:pt x="433158" y="63865"/>
                    </a:cubicBezTo>
                    <a:cubicBezTo>
                      <a:pt x="411711" y="24499"/>
                      <a:pt x="370466" y="0"/>
                      <a:pt x="325637" y="0"/>
                    </a:cubicBezTo>
                    <a:lnTo>
                      <a:pt x="122442" y="0"/>
                    </a:lnTo>
                    <a:cubicBezTo>
                      <a:pt x="77613" y="0"/>
                      <a:pt x="36368" y="24499"/>
                      <a:pt x="14921" y="63865"/>
                    </a:cubicBezTo>
                    <a:cubicBezTo>
                      <a:pt x="-6525" y="103231"/>
                      <a:pt x="-4744" y="151171"/>
                      <a:pt x="19565" y="188837"/>
                    </a:cubicBezTo>
                    <a:lnTo>
                      <a:pt x="102169" y="316831"/>
                    </a:lnTo>
                    <a:cubicBezTo>
                      <a:pt x="128882" y="358222"/>
                      <a:pt x="174777" y="383225"/>
                      <a:pt x="224039" y="383225"/>
                    </a:cubicBezTo>
                    <a:cubicBezTo>
                      <a:pt x="273302" y="383225"/>
                      <a:pt x="319197" y="358222"/>
                      <a:pt x="345910" y="316831"/>
                    </a:cubicBezTo>
                    <a:close/>
                  </a:path>
                </a:pathLst>
              </a:custGeom>
              <a:solidFill>
                <a:srgbClr val="F52A2A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6" name="TextBox 6"/>
              <p:cNvSpPr txBox="1"/>
              <p:nvPr/>
            </p:nvSpPr>
            <p:spPr>
              <a:xfrm>
                <a:off x="101983" y="-11506"/>
                <a:ext cx="448725" cy="282399"/>
              </a:xfrm>
              <a:prstGeom prst="rect">
                <a:avLst/>
              </a:prstGeom>
            </p:spPr>
            <p:txBody>
              <a:bodyPr lIns="70613" tIns="70613" rIns="70613" bIns="7061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7" name="Group 7"/>
            <p:cNvGrpSpPr/>
            <p:nvPr/>
          </p:nvGrpSpPr>
          <p:grpSpPr>
            <a:xfrm rot="6773056">
              <a:off x="6391134" y="1652618"/>
              <a:ext cx="4592945" cy="3558351"/>
              <a:chOff x="0" y="0"/>
              <a:chExt cx="652691" cy="505667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102306" y="0"/>
                <a:ext cx="448079" cy="383225"/>
              </a:xfrm>
              <a:custGeom>
                <a:avLst/>
                <a:gdLst/>
                <a:ahLst/>
                <a:cxnLst/>
                <a:rect l="l" t="t" r="r" b="b"/>
                <a:pathLst>
                  <a:path w="448079" h="383225">
                    <a:moveTo>
                      <a:pt x="345910" y="316831"/>
                    </a:moveTo>
                    <a:lnTo>
                      <a:pt x="428514" y="188837"/>
                    </a:lnTo>
                    <a:cubicBezTo>
                      <a:pt x="452823" y="151171"/>
                      <a:pt x="454604" y="103231"/>
                      <a:pt x="433158" y="63865"/>
                    </a:cubicBezTo>
                    <a:cubicBezTo>
                      <a:pt x="411711" y="24499"/>
                      <a:pt x="370466" y="0"/>
                      <a:pt x="325637" y="0"/>
                    </a:cubicBezTo>
                    <a:lnTo>
                      <a:pt x="122442" y="0"/>
                    </a:lnTo>
                    <a:cubicBezTo>
                      <a:pt x="77613" y="0"/>
                      <a:pt x="36368" y="24499"/>
                      <a:pt x="14921" y="63865"/>
                    </a:cubicBezTo>
                    <a:cubicBezTo>
                      <a:pt x="-6525" y="103231"/>
                      <a:pt x="-4744" y="151171"/>
                      <a:pt x="19565" y="188837"/>
                    </a:cubicBezTo>
                    <a:lnTo>
                      <a:pt x="102169" y="316831"/>
                    </a:lnTo>
                    <a:cubicBezTo>
                      <a:pt x="128882" y="358222"/>
                      <a:pt x="174777" y="383225"/>
                      <a:pt x="224039" y="383225"/>
                    </a:cubicBezTo>
                    <a:cubicBezTo>
                      <a:pt x="273302" y="383225"/>
                      <a:pt x="319197" y="358222"/>
                      <a:pt x="345910" y="316831"/>
                    </a:cubicBezTo>
                    <a:close/>
                  </a:path>
                </a:pathLst>
              </a:custGeom>
              <a:solidFill>
                <a:srgbClr val="F52A2A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9" name="TextBox 9"/>
              <p:cNvSpPr txBox="1"/>
              <p:nvPr/>
            </p:nvSpPr>
            <p:spPr>
              <a:xfrm>
                <a:off x="101983" y="-11506"/>
                <a:ext cx="448725" cy="282399"/>
              </a:xfrm>
              <a:prstGeom prst="rect">
                <a:avLst/>
              </a:prstGeom>
            </p:spPr>
            <p:txBody>
              <a:bodyPr lIns="70613" tIns="70613" rIns="70613" bIns="7061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10" name="Group 10"/>
            <p:cNvGrpSpPr/>
            <p:nvPr/>
          </p:nvGrpSpPr>
          <p:grpSpPr>
            <a:xfrm rot="545095">
              <a:off x="6717717" y="2303562"/>
              <a:ext cx="972501" cy="972501"/>
              <a:chOff x="0" y="0"/>
              <a:chExt cx="812800" cy="8128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42728"/>
              </a:solidFill>
              <a:ln w="85725" cap="sq">
                <a:solidFill>
                  <a:srgbClr val="000000"/>
                </a:solidFill>
                <a:prstDash val="solid"/>
                <a:miter/>
              </a:ln>
            </p:spPr>
          </p:sp>
          <p:sp>
            <p:nvSpPr>
              <p:cNvPr id="12" name="TextBox 12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70613" tIns="70613" rIns="70613" bIns="7061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13" name="Group 13"/>
            <p:cNvGrpSpPr/>
            <p:nvPr/>
          </p:nvGrpSpPr>
          <p:grpSpPr>
            <a:xfrm rot="545095">
              <a:off x="8050140" y="2921363"/>
              <a:ext cx="972501" cy="972501"/>
              <a:chOff x="0" y="0"/>
              <a:chExt cx="812800" cy="8128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42728"/>
              </a:solidFill>
              <a:ln w="85725" cap="sq">
                <a:solidFill>
                  <a:srgbClr val="000000"/>
                </a:solidFill>
                <a:prstDash val="solid"/>
                <a:miter/>
              </a:ln>
            </p:spPr>
          </p:sp>
          <p:sp>
            <p:nvSpPr>
              <p:cNvPr id="15" name="TextBox 15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70613" tIns="70613" rIns="70613" bIns="7061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16" name="Group 16"/>
            <p:cNvGrpSpPr/>
            <p:nvPr/>
          </p:nvGrpSpPr>
          <p:grpSpPr>
            <a:xfrm rot="1711820">
              <a:off x="7166535" y="2397546"/>
              <a:ext cx="1389991" cy="1318917"/>
              <a:chOff x="0" y="0"/>
              <a:chExt cx="197528" cy="187428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197528" cy="187428"/>
              </a:xfrm>
              <a:custGeom>
                <a:avLst/>
                <a:gdLst/>
                <a:ahLst/>
                <a:cxnLst/>
                <a:rect l="l" t="t" r="r" b="b"/>
                <a:pathLst>
                  <a:path w="197528" h="187428">
                    <a:moveTo>
                      <a:pt x="93714" y="0"/>
                    </a:moveTo>
                    <a:lnTo>
                      <a:pt x="103814" y="0"/>
                    </a:lnTo>
                    <a:cubicBezTo>
                      <a:pt x="128668" y="0"/>
                      <a:pt x="152505" y="9873"/>
                      <a:pt x="170080" y="27448"/>
                    </a:cubicBezTo>
                    <a:cubicBezTo>
                      <a:pt x="187654" y="45023"/>
                      <a:pt x="197528" y="68859"/>
                      <a:pt x="197528" y="93714"/>
                    </a:cubicBezTo>
                    <a:lnTo>
                      <a:pt x="197528" y="93714"/>
                    </a:lnTo>
                    <a:cubicBezTo>
                      <a:pt x="197528" y="145471"/>
                      <a:pt x="155571" y="187428"/>
                      <a:pt x="103814" y="187428"/>
                    </a:cubicBezTo>
                    <a:lnTo>
                      <a:pt x="93714" y="187428"/>
                    </a:lnTo>
                    <a:cubicBezTo>
                      <a:pt x="68859" y="187428"/>
                      <a:pt x="45023" y="177554"/>
                      <a:pt x="27448" y="159980"/>
                    </a:cubicBezTo>
                    <a:cubicBezTo>
                      <a:pt x="9873" y="142405"/>
                      <a:pt x="0" y="118568"/>
                      <a:pt x="0" y="93714"/>
                    </a:cubicBezTo>
                    <a:lnTo>
                      <a:pt x="0" y="93714"/>
                    </a:lnTo>
                    <a:cubicBezTo>
                      <a:pt x="0" y="68859"/>
                      <a:pt x="9873" y="45023"/>
                      <a:pt x="27448" y="27448"/>
                    </a:cubicBezTo>
                    <a:cubicBezTo>
                      <a:pt x="45023" y="9873"/>
                      <a:pt x="68859" y="0"/>
                      <a:pt x="93714" y="0"/>
                    </a:cubicBezTo>
                    <a:close/>
                  </a:path>
                </a:pathLst>
              </a:custGeom>
              <a:solidFill>
                <a:srgbClr val="F42728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18" name="TextBox 18"/>
              <p:cNvSpPr txBox="1"/>
              <p:nvPr/>
            </p:nvSpPr>
            <p:spPr>
              <a:xfrm>
                <a:off x="0" y="-47625"/>
                <a:ext cx="197528" cy="235053"/>
              </a:xfrm>
              <a:prstGeom prst="rect">
                <a:avLst/>
              </a:prstGeom>
            </p:spPr>
            <p:txBody>
              <a:bodyPr lIns="70613" tIns="70613" rIns="70613" bIns="7061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</p:grpSp>
      <p:grpSp>
        <p:nvGrpSpPr>
          <p:cNvPr id="19" name="Group 19"/>
          <p:cNvGrpSpPr/>
          <p:nvPr/>
        </p:nvGrpSpPr>
        <p:grpSpPr>
          <a:xfrm>
            <a:off x="-2225380" y="4617628"/>
            <a:ext cx="21404378" cy="5890751"/>
            <a:chOff x="0" y="0"/>
            <a:chExt cx="5871134" cy="1615809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5871134" cy="1615809"/>
            </a:xfrm>
            <a:custGeom>
              <a:avLst/>
              <a:gdLst/>
              <a:ahLst/>
              <a:cxnLst/>
              <a:rect l="l" t="t" r="r" b="b"/>
              <a:pathLst>
                <a:path w="5871134" h="1615809">
                  <a:moveTo>
                    <a:pt x="0" y="0"/>
                  </a:moveTo>
                  <a:lnTo>
                    <a:pt x="5871134" y="0"/>
                  </a:lnTo>
                  <a:lnTo>
                    <a:pt x="5871134" y="1615809"/>
                  </a:lnTo>
                  <a:lnTo>
                    <a:pt x="0" y="1615809"/>
                  </a:lnTo>
                  <a:close/>
                </a:path>
              </a:pathLst>
            </a:custGeom>
            <a:solidFill>
              <a:srgbClr val="F42728"/>
            </a:solidFill>
            <a:ln w="10477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21" name="TextBox 21"/>
            <p:cNvSpPr txBox="1"/>
            <p:nvPr/>
          </p:nvSpPr>
          <p:spPr>
            <a:xfrm>
              <a:off x="0" y="-47625"/>
              <a:ext cx="5871134" cy="16634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574987" y="1804806"/>
            <a:ext cx="9546329" cy="1377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9774"/>
              </a:lnSpc>
            </a:pPr>
            <a:r>
              <a:rPr lang="en-US" sz="11499" b="1" spc="-402">
                <a:solidFill>
                  <a:srgbClr val="000000"/>
                </a:solidFill>
                <a:latin typeface="เอฟซี โฮม Bold"/>
                <a:ea typeface="เอฟซี โฮม Bold"/>
                <a:cs typeface="เอฟซี โฮม Bold"/>
                <a:sym typeface="เอฟซี โฮม Bold"/>
              </a:rPr>
              <a:t>Phishing (ฟิชชิง)</a:t>
            </a:r>
          </a:p>
        </p:txBody>
      </p:sp>
      <p:grpSp>
        <p:nvGrpSpPr>
          <p:cNvPr id="23" name="Group 23"/>
          <p:cNvGrpSpPr/>
          <p:nvPr/>
        </p:nvGrpSpPr>
        <p:grpSpPr>
          <a:xfrm rot="913213">
            <a:off x="-659484" y="3435342"/>
            <a:ext cx="2468943" cy="2364571"/>
            <a:chOff x="0" y="0"/>
            <a:chExt cx="3291924" cy="3152762"/>
          </a:xfrm>
        </p:grpSpPr>
        <p:grpSp>
          <p:nvGrpSpPr>
            <p:cNvPr id="24" name="Group 24"/>
            <p:cNvGrpSpPr/>
            <p:nvPr/>
          </p:nvGrpSpPr>
          <p:grpSpPr>
            <a:xfrm rot="6773056">
              <a:off x="852010" y="835068"/>
              <a:ext cx="2320815" cy="1798035"/>
              <a:chOff x="0" y="0"/>
              <a:chExt cx="652691" cy="505667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87983" y="0"/>
                <a:ext cx="476724" cy="400367"/>
              </a:xfrm>
              <a:custGeom>
                <a:avLst/>
                <a:gdLst/>
                <a:ahLst/>
                <a:cxnLst/>
                <a:rect l="l" t="t" r="r" b="b"/>
                <a:pathLst>
                  <a:path w="476724" h="400367">
                    <a:moveTo>
                      <a:pt x="343171" y="343268"/>
                    </a:moveTo>
                    <a:lnTo>
                      <a:pt x="459899" y="162400"/>
                    </a:lnTo>
                    <a:cubicBezTo>
                      <a:pt x="480805" y="130007"/>
                      <a:pt x="482337" y="88779"/>
                      <a:pt x="463892" y="54924"/>
                    </a:cubicBezTo>
                    <a:cubicBezTo>
                      <a:pt x="445448" y="21069"/>
                      <a:pt x="409977" y="0"/>
                      <a:pt x="371424" y="0"/>
                    </a:cubicBezTo>
                    <a:lnTo>
                      <a:pt x="105300" y="0"/>
                    </a:lnTo>
                    <a:cubicBezTo>
                      <a:pt x="66747" y="0"/>
                      <a:pt x="31276" y="21069"/>
                      <a:pt x="12832" y="54924"/>
                    </a:cubicBezTo>
                    <a:cubicBezTo>
                      <a:pt x="-5612" y="88779"/>
                      <a:pt x="-4080" y="130007"/>
                      <a:pt x="16826" y="162400"/>
                    </a:cubicBezTo>
                    <a:lnTo>
                      <a:pt x="133554" y="343268"/>
                    </a:lnTo>
                    <a:cubicBezTo>
                      <a:pt x="156527" y="378864"/>
                      <a:pt x="195997" y="400367"/>
                      <a:pt x="238362" y="400367"/>
                    </a:cubicBezTo>
                    <a:cubicBezTo>
                      <a:pt x="280728" y="400367"/>
                      <a:pt x="320198" y="378864"/>
                      <a:pt x="343171" y="343268"/>
                    </a:cubicBezTo>
                    <a:close/>
                  </a:path>
                </a:pathLst>
              </a:custGeom>
              <a:solidFill>
                <a:srgbClr val="1889DB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26" name="TextBox 26"/>
              <p:cNvSpPr txBox="1"/>
              <p:nvPr/>
            </p:nvSpPr>
            <p:spPr>
              <a:xfrm>
                <a:off x="101983" y="-11506"/>
                <a:ext cx="448725" cy="282399"/>
              </a:xfrm>
              <a:prstGeom prst="rect">
                <a:avLst/>
              </a:prstGeom>
            </p:spPr>
            <p:txBody>
              <a:bodyPr lIns="70613" tIns="70613" rIns="70613" bIns="7061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27" name="Group 27"/>
            <p:cNvGrpSpPr/>
            <p:nvPr/>
          </p:nvGrpSpPr>
          <p:grpSpPr>
            <a:xfrm rot="-4105494">
              <a:off x="102327" y="510675"/>
              <a:ext cx="2320815" cy="1798035"/>
              <a:chOff x="0" y="0"/>
              <a:chExt cx="652691" cy="505667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87983" y="0"/>
                <a:ext cx="476724" cy="400367"/>
              </a:xfrm>
              <a:custGeom>
                <a:avLst/>
                <a:gdLst/>
                <a:ahLst/>
                <a:cxnLst/>
                <a:rect l="l" t="t" r="r" b="b"/>
                <a:pathLst>
                  <a:path w="476724" h="400367">
                    <a:moveTo>
                      <a:pt x="343171" y="343268"/>
                    </a:moveTo>
                    <a:lnTo>
                      <a:pt x="459899" y="162400"/>
                    </a:lnTo>
                    <a:cubicBezTo>
                      <a:pt x="480805" y="130007"/>
                      <a:pt x="482337" y="88779"/>
                      <a:pt x="463892" y="54924"/>
                    </a:cubicBezTo>
                    <a:cubicBezTo>
                      <a:pt x="445448" y="21069"/>
                      <a:pt x="409977" y="0"/>
                      <a:pt x="371424" y="0"/>
                    </a:cubicBezTo>
                    <a:lnTo>
                      <a:pt x="105300" y="0"/>
                    </a:lnTo>
                    <a:cubicBezTo>
                      <a:pt x="66747" y="0"/>
                      <a:pt x="31276" y="21069"/>
                      <a:pt x="12832" y="54924"/>
                    </a:cubicBezTo>
                    <a:cubicBezTo>
                      <a:pt x="-5612" y="88779"/>
                      <a:pt x="-4080" y="130007"/>
                      <a:pt x="16826" y="162400"/>
                    </a:cubicBezTo>
                    <a:lnTo>
                      <a:pt x="133554" y="343268"/>
                    </a:lnTo>
                    <a:cubicBezTo>
                      <a:pt x="156527" y="378864"/>
                      <a:pt x="195997" y="400367"/>
                      <a:pt x="238362" y="400367"/>
                    </a:cubicBezTo>
                    <a:cubicBezTo>
                      <a:pt x="280728" y="400367"/>
                      <a:pt x="320198" y="378864"/>
                      <a:pt x="343171" y="343268"/>
                    </a:cubicBezTo>
                    <a:close/>
                  </a:path>
                </a:pathLst>
              </a:custGeom>
              <a:solidFill>
                <a:srgbClr val="1889DB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29" name="TextBox 29"/>
              <p:cNvSpPr txBox="1"/>
              <p:nvPr/>
            </p:nvSpPr>
            <p:spPr>
              <a:xfrm>
                <a:off x="101983" y="-11506"/>
                <a:ext cx="448725" cy="282399"/>
              </a:xfrm>
              <a:prstGeom prst="rect">
                <a:avLst/>
              </a:prstGeom>
            </p:spPr>
            <p:txBody>
              <a:bodyPr lIns="70613" tIns="70613" rIns="70613" bIns="7061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30" name="Group 30"/>
            <p:cNvGrpSpPr/>
            <p:nvPr/>
          </p:nvGrpSpPr>
          <p:grpSpPr>
            <a:xfrm rot="545095">
              <a:off x="1017032" y="1163990"/>
              <a:ext cx="491405" cy="491405"/>
              <a:chOff x="0" y="0"/>
              <a:chExt cx="812800" cy="812800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1889DB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32" name="TextBox 32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70613" tIns="70613" rIns="70613" bIns="7061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33" name="Group 33"/>
            <p:cNvGrpSpPr/>
            <p:nvPr/>
          </p:nvGrpSpPr>
          <p:grpSpPr>
            <a:xfrm rot="545095">
              <a:off x="1690306" y="1476165"/>
              <a:ext cx="491405" cy="491405"/>
              <a:chOff x="0" y="0"/>
              <a:chExt cx="812800" cy="812800"/>
            </a:xfrm>
          </p:grpSpPr>
          <p:sp>
            <p:nvSpPr>
              <p:cNvPr id="34" name="Freeform 3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1889DB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35" name="TextBox 35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70613" tIns="70613" rIns="70613" bIns="7061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36" name="Group 36"/>
            <p:cNvGrpSpPr/>
            <p:nvPr/>
          </p:nvGrpSpPr>
          <p:grpSpPr>
            <a:xfrm rot="1711820">
              <a:off x="1243820" y="1211480"/>
              <a:ext cx="702362" cy="666449"/>
              <a:chOff x="0" y="0"/>
              <a:chExt cx="197528" cy="187428"/>
            </a:xfrm>
          </p:grpSpPr>
          <p:sp>
            <p:nvSpPr>
              <p:cNvPr id="37" name="Freeform 37"/>
              <p:cNvSpPr/>
              <p:nvPr/>
            </p:nvSpPr>
            <p:spPr>
              <a:xfrm>
                <a:off x="0" y="0"/>
                <a:ext cx="197528" cy="187428"/>
              </a:xfrm>
              <a:custGeom>
                <a:avLst/>
                <a:gdLst/>
                <a:ahLst/>
                <a:cxnLst/>
                <a:rect l="l" t="t" r="r" b="b"/>
                <a:pathLst>
                  <a:path w="197528" h="187428">
                    <a:moveTo>
                      <a:pt x="93714" y="0"/>
                    </a:moveTo>
                    <a:lnTo>
                      <a:pt x="103814" y="0"/>
                    </a:lnTo>
                    <a:cubicBezTo>
                      <a:pt x="128668" y="0"/>
                      <a:pt x="152505" y="9873"/>
                      <a:pt x="170080" y="27448"/>
                    </a:cubicBezTo>
                    <a:cubicBezTo>
                      <a:pt x="187654" y="45023"/>
                      <a:pt x="197528" y="68859"/>
                      <a:pt x="197528" y="93714"/>
                    </a:cubicBezTo>
                    <a:lnTo>
                      <a:pt x="197528" y="93714"/>
                    </a:lnTo>
                    <a:cubicBezTo>
                      <a:pt x="197528" y="145471"/>
                      <a:pt x="155571" y="187428"/>
                      <a:pt x="103814" y="187428"/>
                    </a:cubicBezTo>
                    <a:lnTo>
                      <a:pt x="93714" y="187428"/>
                    </a:lnTo>
                    <a:cubicBezTo>
                      <a:pt x="68859" y="187428"/>
                      <a:pt x="45023" y="177554"/>
                      <a:pt x="27448" y="159980"/>
                    </a:cubicBezTo>
                    <a:cubicBezTo>
                      <a:pt x="9873" y="142405"/>
                      <a:pt x="0" y="118568"/>
                      <a:pt x="0" y="93714"/>
                    </a:cubicBezTo>
                    <a:lnTo>
                      <a:pt x="0" y="93714"/>
                    </a:lnTo>
                    <a:cubicBezTo>
                      <a:pt x="0" y="68859"/>
                      <a:pt x="9873" y="45023"/>
                      <a:pt x="27448" y="27448"/>
                    </a:cubicBezTo>
                    <a:cubicBezTo>
                      <a:pt x="45023" y="9873"/>
                      <a:pt x="68859" y="0"/>
                      <a:pt x="93714" y="0"/>
                    </a:cubicBezTo>
                    <a:close/>
                  </a:path>
                </a:pathLst>
              </a:custGeom>
              <a:solidFill>
                <a:srgbClr val="1889DB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38" name="TextBox 38"/>
              <p:cNvSpPr txBox="1"/>
              <p:nvPr/>
            </p:nvSpPr>
            <p:spPr>
              <a:xfrm>
                <a:off x="0" y="-47625"/>
                <a:ext cx="197528" cy="235053"/>
              </a:xfrm>
              <a:prstGeom prst="rect">
                <a:avLst/>
              </a:prstGeom>
            </p:spPr>
            <p:txBody>
              <a:bodyPr lIns="70613" tIns="70613" rIns="70613" bIns="7061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</p:grpSp>
      <p:grpSp>
        <p:nvGrpSpPr>
          <p:cNvPr id="39" name="Group 39"/>
          <p:cNvGrpSpPr/>
          <p:nvPr/>
        </p:nvGrpSpPr>
        <p:grpSpPr>
          <a:xfrm rot="1236348">
            <a:off x="7651121" y="1187375"/>
            <a:ext cx="1076601" cy="961992"/>
            <a:chOff x="0" y="0"/>
            <a:chExt cx="1435469" cy="1282656"/>
          </a:xfrm>
        </p:grpSpPr>
        <p:grpSp>
          <p:nvGrpSpPr>
            <p:cNvPr id="40" name="Group 40"/>
            <p:cNvGrpSpPr/>
            <p:nvPr/>
          </p:nvGrpSpPr>
          <p:grpSpPr>
            <a:xfrm>
              <a:off x="0" y="0"/>
              <a:ext cx="1435469" cy="1282656"/>
              <a:chOff x="0" y="0"/>
              <a:chExt cx="710653" cy="635000"/>
            </a:xfrm>
          </p:grpSpPr>
          <p:sp>
            <p:nvSpPr>
              <p:cNvPr id="41" name="Freeform 41"/>
              <p:cNvSpPr/>
              <p:nvPr/>
            </p:nvSpPr>
            <p:spPr>
              <a:xfrm>
                <a:off x="110" y="0"/>
                <a:ext cx="710314" cy="635000"/>
              </a:xfrm>
              <a:custGeom>
                <a:avLst/>
                <a:gdLst/>
                <a:ahLst/>
                <a:cxnLst/>
                <a:rect l="l" t="t" r="r" b="b"/>
                <a:pathLst>
                  <a:path w="710314" h="635000">
                    <a:moveTo>
                      <a:pt x="701087" y="134181"/>
                    </a:moveTo>
                    <a:cubicBezTo>
                      <a:pt x="678607" y="59151"/>
                      <a:pt x="606041" y="2"/>
                      <a:pt x="520232" y="0"/>
                    </a:cubicBezTo>
                    <a:cubicBezTo>
                      <a:pt x="448189" y="0"/>
                      <a:pt x="385599" y="39955"/>
                      <a:pt x="353958" y="98637"/>
                    </a:cubicBezTo>
                    <a:cubicBezTo>
                      <a:pt x="322317" y="39956"/>
                      <a:pt x="259736" y="2"/>
                      <a:pt x="187695" y="0"/>
                    </a:cubicBezTo>
                    <a:cubicBezTo>
                      <a:pt x="97937" y="0"/>
                      <a:pt x="19433" y="59151"/>
                      <a:pt x="4019" y="145002"/>
                    </a:cubicBezTo>
                    <a:cubicBezTo>
                      <a:pt x="-34470" y="362701"/>
                      <a:pt x="212665" y="533104"/>
                      <a:pt x="354516" y="635000"/>
                    </a:cubicBezTo>
                    <a:cubicBezTo>
                      <a:pt x="485666" y="540791"/>
                      <a:pt x="764422" y="348699"/>
                      <a:pt x="701087" y="134181"/>
                    </a:cubicBezTo>
                    <a:lnTo>
                      <a:pt x="701087" y="134181"/>
                    </a:lnTo>
                    <a:close/>
                  </a:path>
                </a:pathLst>
              </a:custGeom>
              <a:solidFill>
                <a:srgbClr val="F6F581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42" name="TextBox 42"/>
              <p:cNvSpPr txBox="1"/>
              <p:nvPr/>
            </p:nvSpPr>
            <p:spPr>
              <a:xfrm>
                <a:off x="58144" y="53975"/>
                <a:ext cx="594364" cy="479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269"/>
                  </a:lnSpc>
                </a:pPr>
                <a:endParaRPr/>
              </a:p>
            </p:txBody>
          </p:sp>
        </p:grpSp>
        <p:grpSp>
          <p:nvGrpSpPr>
            <p:cNvPr id="43" name="Group 43"/>
            <p:cNvGrpSpPr/>
            <p:nvPr/>
          </p:nvGrpSpPr>
          <p:grpSpPr>
            <a:xfrm>
              <a:off x="230668" y="314482"/>
              <a:ext cx="256021" cy="256021"/>
              <a:chOff x="0" y="0"/>
              <a:chExt cx="812800" cy="812800"/>
            </a:xfrm>
          </p:grpSpPr>
          <p:sp>
            <p:nvSpPr>
              <p:cNvPr id="44" name="Freeform 4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45" name="TextBox 45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269"/>
                  </a:lnSpc>
                </a:pPr>
                <a:endParaRPr/>
              </a:p>
            </p:txBody>
          </p:sp>
        </p:grpSp>
      </p:grpSp>
      <p:grpSp>
        <p:nvGrpSpPr>
          <p:cNvPr id="46" name="Group 46"/>
          <p:cNvGrpSpPr/>
          <p:nvPr/>
        </p:nvGrpSpPr>
        <p:grpSpPr>
          <a:xfrm>
            <a:off x="847858" y="5984925"/>
            <a:ext cx="5350980" cy="3841988"/>
            <a:chOff x="0" y="0"/>
            <a:chExt cx="1409312" cy="1011882"/>
          </a:xfrm>
        </p:grpSpPr>
        <p:sp>
          <p:nvSpPr>
            <p:cNvPr id="47" name="Freeform 47"/>
            <p:cNvSpPr/>
            <p:nvPr/>
          </p:nvSpPr>
          <p:spPr>
            <a:xfrm>
              <a:off x="0" y="0"/>
              <a:ext cx="1409312" cy="1011882"/>
            </a:xfrm>
            <a:custGeom>
              <a:avLst/>
              <a:gdLst/>
              <a:ahLst/>
              <a:cxnLst/>
              <a:rect l="l" t="t" r="r" b="b"/>
              <a:pathLst>
                <a:path w="1409312" h="1011882">
                  <a:moveTo>
                    <a:pt x="49192" y="0"/>
                  </a:moveTo>
                  <a:lnTo>
                    <a:pt x="1360120" y="0"/>
                  </a:lnTo>
                  <a:cubicBezTo>
                    <a:pt x="1373166" y="0"/>
                    <a:pt x="1385678" y="5183"/>
                    <a:pt x="1394904" y="14408"/>
                  </a:cubicBezTo>
                  <a:cubicBezTo>
                    <a:pt x="1404129" y="23633"/>
                    <a:pt x="1409312" y="36145"/>
                    <a:pt x="1409312" y="49192"/>
                  </a:cubicBezTo>
                  <a:lnTo>
                    <a:pt x="1409312" y="962690"/>
                  </a:lnTo>
                  <a:cubicBezTo>
                    <a:pt x="1409312" y="989858"/>
                    <a:pt x="1387288" y="1011882"/>
                    <a:pt x="1360120" y="1011882"/>
                  </a:cubicBezTo>
                  <a:lnTo>
                    <a:pt x="49192" y="1011882"/>
                  </a:lnTo>
                  <a:cubicBezTo>
                    <a:pt x="22024" y="1011882"/>
                    <a:pt x="0" y="989858"/>
                    <a:pt x="0" y="962690"/>
                  </a:cubicBezTo>
                  <a:lnTo>
                    <a:pt x="0" y="49192"/>
                  </a:lnTo>
                  <a:cubicBezTo>
                    <a:pt x="0" y="22024"/>
                    <a:pt x="22024" y="0"/>
                    <a:pt x="49192" y="0"/>
                  </a:cubicBezTo>
                  <a:close/>
                </a:path>
              </a:pathLst>
            </a:custGeom>
            <a:solidFill>
              <a:srgbClr val="FFFFFF"/>
            </a:solidFill>
            <a:ln w="762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48" name="TextBox 48"/>
            <p:cNvSpPr txBox="1"/>
            <p:nvPr/>
          </p:nvSpPr>
          <p:spPr>
            <a:xfrm>
              <a:off x="0" y="-47625"/>
              <a:ext cx="1409312" cy="10595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69"/>
                </a:lnSpc>
              </a:pPr>
              <a:endParaRPr/>
            </a:p>
          </p:txBody>
        </p:sp>
      </p:grpSp>
      <p:sp>
        <p:nvSpPr>
          <p:cNvPr id="49" name="TextBox 49"/>
          <p:cNvSpPr txBox="1"/>
          <p:nvPr/>
        </p:nvSpPr>
        <p:spPr>
          <a:xfrm>
            <a:off x="847858" y="5107388"/>
            <a:ext cx="5350980" cy="8488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695"/>
              </a:lnSpc>
            </a:pPr>
            <a:r>
              <a:rPr lang="en-US" sz="5399" b="1" spc="205">
                <a:solidFill>
                  <a:srgbClr val="FFFFFF"/>
                </a:solidFill>
                <a:latin typeface="เอฟซี โฮม Heavy"/>
                <a:ea typeface="เอฟซี โฮม Heavy"/>
                <a:cs typeface="เอฟซี โฮม Heavy"/>
                <a:sym typeface="เอฟซี โฮม Heavy"/>
              </a:rPr>
              <a:t>ความหมาย</a:t>
            </a:r>
          </a:p>
        </p:txBody>
      </p:sp>
      <p:grpSp>
        <p:nvGrpSpPr>
          <p:cNvPr id="50" name="Group 50"/>
          <p:cNvGrpSpPr/>
          <p:nvPr/>
        </p:nvGrpSpPr>
        <p:grpSpPr>
          <a:xfrm>
            <a:off x="6449593" y="5984925"/>
            <a:ext cx="5350980" cy="3841988"/>
            <a:chOff x="0" y="0"/>
            <a:chExt cx="1409312" cy="1011882"/>
          </a:xfrm>
        </p:grpSpPr>
        <p:sp>
          <p:nvSpPr>
            <p:cNvPr id="51" name="Freeform 51"/>
            <p:cNvSpPr/>
            <p:nvPr/>
          </p:nvSpPr>
          <p:spPr>
            <a:xfrm>
              <a:off x="0" y="0"/>
              <a:ext cx="1409312" cy="1011882"/>
            </a:xfrm>
            <a:custGeom>
              <a:avLst/>
              <a:gdLst/>
              <a:ahLst/>
              <a:cxnLst/>
              <a:rect l="l" t="t" r="r" b="b"/>
              <a:pathLst>
                <a:path w="1409312" h="1011882">
                  <a:moveTo>
                    <a:pt x="49192" y="0"/>
                  </a:moveTo>
                  <a:lnTo>
                    <a:pt x="1360120" y="0"/>
                  </a:lnTo>
                  <a:cubicBezTo>
                    <a:pt x="1373166" y="0"/>
                    <a:pt x="1385678" y="5183"/>
                    <a:pt x="1394904" y="14408"/>
                  </a:cubicBezTo>
                  <a:cubicBezTo>
                    <a:pt x="1404129" y="23633"/>
                    <a:pt x="1409312" y="36145"/>
                    <a:pt x="1409312" y="49192"/>
                  </a:cubicBezTo>
                  <a:lnTo>
                    <a:pt x="1409312" y="962690"/>
                  </a:lnTo>
                  <a:cubicBezTo>
                    <a:pt x="1409312" y="989858"/>
                    <a:pt x="1387288" y="1011882"/>
                    <a:pt x="1360120" y="1011882"/>
                  </a:cubicBezTo>
                  <a:lnTo>
                    <a:pt x="49192" y="1011882"/>
                  </a:lnTo>
                  <a:cubicBezTo>
                    <a:pt x="22024" y="1011882"/>
                    <a:pt x="0" y="989858"/>
                    <a:pt x="0" y="962690"/>
                  </a:cubicBezTo>
                  <a:lnTo>
                    <a:pt x="0" y="49192"/>
                  </a:lnTo>
                  <a:cubicBezTo>
                    <a:pt x="0" y="22024"/>
                    <a:pt x="22024" y="0"/>
                    <a:pt x="49192" y="0"/>
                  </a:cubicBezTo>
                  <a:close/>
                </a:path>
              </a:pathLst>
            </a:custGeom>
            <a:solidFill>
              <a:srgbClr val="FFFFFF"/>
            </a:solidFill>
            <a:ln w="762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52" name="TextBox 52"/>
            <p:cNvSpPr txBox="1"/>
            <p:nvPr/>
          </p:nvSpPr>
          <p:spPr>
            <a:xfrm>
              <a:off x="0" y="-47625"/>
              <a:ext cx="1409312" cy="10595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69"/>
                </a:lnSpc>
              </a:pPr>
              <a:endParaRPr/>
            </a:p>
          </p:txBody>
        </p:sp>
      </p:grpSp>
      <p:sp>
        <p:nvSpPr>
          <p:cNvPr id="53" name="TextBox 53"/>
          <p:cNvSpPr txBox="1"/>
          <p:nvPr/>
        </p:nvSpPr>
        <p:spPr>
          <a:xfrm>
            <a:off x="6449593" y="5107388"/>
            <a:ext cx="5350980" cy="8488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695"/>
              </a:lnSpc>
            </a:pPr>
            <a:r>
              <a:rPr lang="en-US" sz="5399" b="1" spc="205">
                <a:solidFill>
                  <a:srgbClr val="FFFFFF"/>
                </a:solidFill>
                <a:latin typeface="เอฟซี โฮม Heavy"/>
                <a:ea typeface="เอฟซี โฮม Heavy"/>
                <a:cs typeface="เอฟซี โฮม Heavy"/>
                <a:sym typeface="เอฟซี โฮม Heavy"/>
              </a:rPr>
              <a:t>ตัวอย่าง</a:t>
            </a:r>
          </a:p>
        </p:txBody>
      </p:sp>
      <p:grpSp>
        <p:nvGrpSpPr>
          <p:cNvPr id="54" name="Group 54"/>
          <p:cNvGrpSpPr/>
          <p:nvPr/>
        </p:nvGrpSpPr>
        <p:grpSpPr>
          <a:xfrm>
            <a:off x="12048223" y="5984925"/>
            <a:ext cx="5350980" cy="3841988"/>
            <a:chOff x="0" y="0"/>
            <a:chExt cx="1409312" cy="1011882"/>
          </a:xfrm>
        </p:grpSpPr>
        <p:sp>
          <p:nvSpPr>
            <p:cNvPr id="55" name="Freeform 55"/>
            <p:cNvSpPr/>
            <p:nvPr/>
          </p:nvSpPr>
          <p:spPr>
            <a:xfrm>
              <a:off x="0" y="0"/>
              <a:ext cx="1409312" cy="1011882"/>
            </a:xfrm>
            <a:custGeom>
              <a:avLst/>
              <a:gdLst/>
              <a:ahLst/>
              <a:cxnLst/>
              <a:rect l="l" t="t" r="r" b="b"/>
              <a:pathLst>
                <a:path w="1409312" h="1011882">
                  <a:moveTo>
                    <a:pt x="49192" y="0"/>
                  </a:moveTo>
                  <a:lnTo>
                    <a:pt x="1360120" y="0"/>
                  </a:lnTo>
                  <a:cubicBezTo>
                    <a:pt x="1373166" y="0"/>
                    <a:pt x="1385678" y="5183"/>
                    <a:pt x="1394904" y="14408"/>
                  </a:cubicBezTo>
                  <a:cubicBezTo>
                    <a:pt x="1404129" y="23633"/>
                    <a:pt x="1409312" y="36145"/>
                    <a:pt x="1409312" y="49192"/>
                  </a:cubicBezTo>
                  <a:lnTo>
                    <a:pt x="1409312" y="962690"/>
                  </a:lnTo>
                  <a:cubicBezTo>
                    <a:pt x="1409312" y="989858"/>
                    <a:pt x="1387288" y="1011882"/>
                    <a:pt x="1360120" y="1011882"/>
                  </a:cubicBezTo>
                  <a:lnTo>
                    <a:pt x="49192" y="1011882"/>
                  </a:lnTo>
                  <a:cubicBezTo>
                    <a:pt x="22024" y="1011882"/>
                    <a:pt x="0" y="989858"/>
                    <a:pt x="0" y="962690"/>
                  </a:cubicBezTo>
                  <a:lnTo>
                    <a:pt x="0" y="49192"/>
                  </a:lnTo>
                  <a:cubicBezTo>
                    <a:pt x="0" y="22024"/>
                    <a:pt x="22024" y="0"/>
                    <a:pt x="49192" y="0"/>
                  </a:cubicBezTo>
                  <a:close/>
                </a:path>
              </a:pathLst>
            </a:custGeom>
            <a:solidFill>
              <a:srgbClr val="FFFFFF"/>
            </a:solidFill>
            <a:ln w="762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56" name="TextBox 56"/>
            <p:cNvSpPr txBox="1"/>
            <p:nvPr/>
          </p:nvSpPr>
          <p:spPr>
            <a:xfrm>
              <a:off x="0" y="-47625"/>
              <a:ext cx="1409312" cy="10595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69"/>
                </a:lnSpc>
              </a:pPr>
              <a:endParaRPr/>
            </a:p>
          </p:txBody>
        </p:sp>
      </p:grpSp>
      <p:sp>
        <p:nvSpPr>
          <p:cNvPr id="57" name="TextBox 57"/>
          <p:cNvSpPr txBox="1"/>
          <p:nvPr/>
        </p:nvSpPr>
        <p:spPr>
          <a:xfrm>
            <a:off x="12048223" y="5107388"/>
            <a:ext cx="5350980" cy="8488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695"/>
              </a:lnSpc>
            </a:pPr>
            <a:r>
              <a:rPr lang="en-US" sz="5399" b="1" spc="205">
                <a:solidFill>
                  <a:srgbClr val="FFFFFF"/>
                </a:solidFill>
                <a:latin typeface="เอฟซี โฮม Heavy"/>
                <a:ea typeface="เอฟซี โฮม Heavy"/>
                <a:cs typeface="เอฟซี โฮม Heavy"/>
                <a:sym typeface="เอฟซี โฮม Heavy"/>
              </a:rPr>
              <a:t>วิธีป้องกัน</a:t>
            </a:r>
          </a:p>
        </p:txBody>
      </p:sp>
      <p:sp>
        <p:nvSpPr>
          <p:cNvPr id="58" name="TextBox 58"/>
          <p:cNvSpPr txBox="1"/>
          <p:nvPr/>
        </p:nvSpPr>
        <p:spPr>
          <a:xfrm>
            <a:off x="1160005" y="6651415"/>
            <a:ext cx="4689513" cy="27769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89"/>
              </a:lnSpc>
              <a:spcBef>
                <a:spcPct val="0"/>
              </a:spcBef>
            </a:pPr>
            <a:r>
              <a:rPr lang="en-US" sz="3921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การหลอกลวงให้เหยื่อเปิดเผยข้อมูลสำคัญ เช่น รหัสผ่าน หรือข้อมูลบัญชีธนาคาร</a:t>
            </a:r>
          </a:p>
        </p:txBody>
      </p:sp>
      <p:sp>
        <p:nvSpPr>
          <p:cNvPr id="59" name="TextBox 59"/>
          <p:cNvSpPr txBox="1"/>
          <p:nvPr/>
        </p:nvSpPr>
        <p:spPr>
          <a:xfrm>
            <a:off x="6449593" y="5925819"/>
            <a:ext cx="5199028" cy="33324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19"/>
              </a:lnSpc>
              <a:spcBef>
                <a:spcPct val="0"/>
              </a:spcBef>
            </a:pPr>
            <a:endParaRPr/>
          </a:p>
          <a:p>
            <a:pPr algn="ctr">
              <a:lnSpc>
                <a:spcPts val="5319"/>
              </a:lnSpc>
              <a:spcBef>
                <a:spcPct val="0"/>
              </a:spcBef>
            </a:pPr>
            <a:r>
              <a:rPr lang="en-US" sz="37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SMS ปลอม</a:t>
            </a:r>
          </a:p>
          <a:p>
            <a:pPr algn="ctr">
              <a:lnSpc>
                <a:spcPts val="5319"/>
              </a:lnSpc>
              <a:spcBef>
                <a:spcPct val="0"/>
              </a:spcBef>
            </a:pPr>
            <a:r>
              <a:rPr lang="en-US" sz="37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อีเมลปลอมที่แอบอ้างเป็นธนาคาร</a:t>
            </a:r>
          </a:p>
          <a:p>
            <a:pPr algn="ctr">
              <a:lnSpc>
                <a:spcPts val="5319"/>
              </a:lnSpc>
              <a:spcBef>
                <a:spcPct val="0"/>
              </a:spcBef>
            </a:pPr>
            <a:r>
              <a:rPr lang="en-US" sz="37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ลิงก์เว็บไซต์ปลอม</a:t>
            </a:r>
          </a:p>
        </p:txBody>
      </p:sp>
      <p:sp>
        <p:nvSpPr>
          <p:cNvPr id="60" name="TextBox 60"/>
          <p:cNvSpPr txBox="1"/>
          <p:nvPr/>
        </p:nvSpPr>
        <p:spPr>
          <a:xfrm>
            <a:off x="12400648" y="6431433"/>
            <a:ext cx="4765846" cy="2162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39"/>
              </a:lnSpc>
              <a:spcBef>
                <a:spcPct val="0"/>
              </a:spcBef>
            </a:pPr>
            <a:r>
              <a:rPr lang="en-US" sz="40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ตรวจสอบแหล่งที่มาของข้อความ</a:t>
            </a:r>
          </a:p>
          <a:p>
            <a:pPr algn="ctr">
              <a:lnSpc>
                <a:spcPts val="5739"/>
              </a:lnSpc>
              <a:spcBef>
                <a:spcPct val="0"/>
              </a:spcBef>
            </a:pPr>
            <a:r>
              <a:rPr lang="en-US" sz="40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ไม่กดลิงก์ที่ไม่น่าเชื่อถือ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295439" y="311098"/>
            <a:ext cx="11697122" cy="9664803"/>
          </a:xfrm>
          <a:custGeom>
            <a:avLst/>
            <a:gdLst/>
            <a:ahLst/>
            <a:cxnLst/>
            <a:rect l="l" t="t" r="r" b="b"/>
            <a:pathLst>
              <a:path w="11697122" h="9664803">
                <a:moveTo>
                  <a:pt x="0" y="0"/>
                </a:moveTo>
                <a:lnTo>
                  <a:pt x="11697122" y="0"/>
                </a:lnTo>
                <a:lnTo>
                  <a:pt x="11697122" y="9664804"/>
                </a:lnTo>
                <a:lnTo>
                  <a:pt x="0" y="966480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9066" t="-21237" r="-51036" b="-14989"/>
            </a:stretch>
          </a:blipFill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275533" y="436500"/>
            <a:ext cx="11736934" cy="9413999"/>
          </a:xfrm>
          <a:custGeom>
            <a:avLst/>
            <a:gdLst/>
            <a:ahLst/>
            <a:cxnLst/>
            <a:rect l="l" t="t" r="r" b="b"/>
            <a:pathLst>
              <a:path w="11736934" h="9413999">
                <a:moveTo>
                  <a:pt x="0" y="0"/>
                </a:moveTo>
                <a:lnTo>
                  <a:pt x="11736934" y="0"/>
                </a:lnTo>
                <a:lnTo>
                  <a:pt x="11736934" y="9414000"/>
                </a:lnTo>
                <a:lnTo>
                  <a:pt x="0" y="9414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0902" t="-21719" r="-60477" b="-5482"/>
            </a:stretch>
          </a:blipFill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924504" y="-741088"/>
            <a:ext cx="16885198" cy="12410851"/>
            <a:chOff x="0" y="0"/>
            <a:chExt cx="4447130" cy="326870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447130" cy="3268702"/>
            </a:xfrm>
            <a:custGeom>
              <a:avLst/>
              <a:gdLst/>
              <a:ahLst/>
              <a:cxnLst/>
              <a:rect l="l" t="t" r="r" b="b"/>
              <a:pathLst>
                <a:path w="4447130" h="3268702">
                  <a:moveTo>
                    <a:pt x="0" y="0"/>
                  </a:moveTo>
                  <a:lnTo>
                    <a:pt x="4447130" y="0"/>
                  </a:lnTo>
                  <a:lnTo>
                    <a:pt x="4447130" y="3268702"/>
                  </a:lnTo>
                  <a:lnTo>
                    <a:pt x="0" y="3268702"/>
                  </a:lnTo>
                  <a:close/>
                </a:path>
              </a:pathLst>
            </a:custGeom>
            <a:solidFill>
              <a:srgbClr val="F42728"/>
            </a:solidFill>
            <a:ln w="857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447130" cy="33163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410209" lvl="1" indent="-205105" algn="l">
                <a:lnSpc>
                  <a:spcPts val="2659"/>
                </a:lnSpc>
                <a:buFont typeface="Arial"/>
                <a:buChar char="•"/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738670" y="1028700"/>
            <a:ext cx="8021161" cy="7978219"/>
            <a:chOff x="0" y="0"/>
            <a:chExt cx="10694881" cy="10637626"/>
          </a:xfrm>
        </p:grpSpPr>
        <p:sp>
          <p:nvSpPr>
            <p:cNvPr id="6" name="Freeform 6"/>
            <p:cNvSpPr/>
            <p:nvPr/>
          </p:nvSpPr>
          <p:spPr>
            <a:xfrm>
              <a:off x="163409" y="2159791"/>
              <a:ext cx="10531472" cy="8477835"/>
            </a:xfrm>
            <a:custGeom>
              <a:avLst/>
              <a:gdLst/>
              <a:ahLst/>
              <a:cxnLst/>
              <a:rect l="l" t="t" r="r" b="b"/>
              <a:pathLst>
                <a:path w="10531472" h="8477835">
                  <a:moveTo>
                    <a:pt x="0" y="0"/>
                  </a:moveTo>
                  <a:lnTo>
                    <a:pt x="10531472" y="0"/>
                  </a:lnTo>
                  <a:lnTo>
                    <a:pt x="10531472" y="8477835"/>
                  </a:lnTo>
                  <a:lnTo>
                    <a:pt x="0" y="84778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 rot="-1232636">
              <a:off x="372585" y="565567"/>
              <a:ext cx="3730632" cy="2799528"/>
            </a:xfrm>
            <a:custGeom>
              <a:avLst/>
              <a:gdLst/>
              <a:ahLst/>
              <a:cxnLst/>
              <a:rect l="l" t="t" r="r" b="b"/>
              <a:pathLst>
                <a:path w="3730632" h="2799528">
                  <a:moveTo>
                    <a:pt x="0" y="0"/>
                  </a:moveTo>
                  <a:lnTo>
                    <a:pt x="3730632" y="0"/>
                  </a:lnTo>
                  <a:lnTo>
                    <a:pt x="3730632" y="2799528"/>
                  </a:lnTo>
                  <a:lnTo>
                    <a:pt x="0" y="2799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8" name="Group 8"/>
            <p:cNvGrpSpPr/>
            <p:nvPr/>
          </p:nvGrpSpPr>
          <p:grpSpPr>
            <a:xfrm>
              <a:off x="55482" y="5224875"/>
              <a:ext cx="1689701" cy="1378618"/>
              <a:chOff x="0" y="0"/>
              <a:chExt cx="778286" cy="6350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705" y="0"/>
                <a:ext cx="776114" cy="635000"/>
              </a:xfrm>
              <a:custGeom>
                <a:avLst/>
                <a:gdLst/>
                <a:ahLst/>
                <a:cxnLst/>
                <a:rect l="l" t="t" r="r" b="b"/>
                <a:pathLst>
                  <a:path w="776114" h="635000">
                    <a:moveTo>
                      <a:pt x="767226" y="134181"/>
                    </a:moveTo>
                    <a:cubicBezTo>
                      <a:pt x="742607" y="59151"/>
                      <a:pt x="663134" y="2"/>
                      <a:pt x="569159" y="0"/>
                    </a:cubicBezTo>
                    <a:cubicBezTo>
                      <a:pt x="490259" y="0"/>
                      <a:pt x="421712" y="39955"/>
                      <a:pt x="387060" y="98637"/>
                    </a:cubicBezTo>
                    <a:cubicBezTo>
                      <a:pt x="352408" y="39956"/>
                      <a:pt x="283870" y="2"/>
                      <a:pt x="204973" y="0"/>
                    </a:cubicBezTo>
                    <a:cubicBezTo>
                      <a:pt x="106673" y="0"/>
                      <a:pt x="20698" y="59151"/>
                      <a:pt x="3817" y="145002"/>
                    </a:cubicBezTo>
                    <a:cubicBezTo>
                      <a:pt x="-35065" y="362701"/>
                      <a:pt x="232320" y="533104"/>
                      <a:pt x="387671" y="635000"/>
                    </a:cubicBezTo>
                    <a:cubicBezTo>
                      <a:pt x="531303" y="540791"/>
                      <a:pt x="831461" y="348699"/>
                      <a:pt x="767226" y="134181"/>
                    </a:cubicBezTo>
                    <a:lnTo>
                      <a:pt x="767226" y="134181"/>
                    </a:lnTo>
                    <a:close/>
                  </a:path>
                </a:pathLst>
              </a:custGeom>
              <a:solidFill>
                <a:srgbClr val="F6F581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10" name="TextBox 10"/>
              <p:cNvSpPr txBox="1"/>
              <p:nvPr/>
            </p:nvSpPr>
            <p:spPr>
              <a:xfrm>
                <a:off x="63678" y="53975"/>
                <a:ext cx="650930" cy="479425"/>
              </a:xfrm>
              <a:prstGeom prst="rect">
                <a:avLst/>
              </a:prstGeom>
            </p:spPr>
            <p:txBody>
              <a:bodyPr lIns="54601" tIns="54601" rIns="54601" bIns="54601" rtlCol="0" anchor="ctr"/>
              <a:lstStyle/>
              <a:p>
                <a:pPr algn="ctr">
                  <a:lnSpc>
                    <a:spcPts val="2269"/>
                  </a:lnSpc>
                </a:pPr>
                <a:endParaRPr/>
              </a:p>
            </p:txBody>
          </p:sp>
        </p:grpSp>
        <p:grpSp>
          <p:nvGrpSpPr>
            <p:cNvPr id="11" name="Group 11"/>
            <p:cNvGrpSpPr/>
            <p:nvPr/>
          </p:nvGrpSpPr>
          <p:grpSpPr>
            <a:xfrm>
              <a:off x="327003" y="5562884"/>
              <a:ext cx="301365" cy="275176"/>
              <a:chOff x="0" y="0"/>
              <a:chExt cx="890155" cy="81280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890155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90155" h="812800">
                    <a:moveTo>
                      <a:pt x="445078" y="0"/>
                    </a:moveTo>
                    <a:cubicBezTo>
                      <a:pt x="199268" y="0"/>
                      <a:pt x="0" y="181951"/>
                      <a:pt x="0" y="406400"/>
                    </a:cubicBezTo>
                    <a:cubicBezTo>
                      <a:pt x="0" y="630849"/>
                      <a:pt x="199268" y="812800"/>
                      <a:pt x="445078" y="812800"/>
                    </a:cubicBezTo>
                    <a:cubicBezTo>
                      <a:pt x="690887" y="812800"/>
                      <a:pt x="890155" y="630849"/>
                      <a:pt x="890155" y="406400"/>
                    </a:cubicBezTo>
                    <a:cubicBezTo>
                      <a:pt x="890155" y="181951"/>
                      <a:pt x="690887" y="0"/>
                      <a:pt x="445078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13" name="TextBox 13"/>
              <p:cNvSpPr txBox="1"/>
              <p:nvPr/>
            </p:nvSpPr>
            <p:spPr>
              <a:xfrm>
                <a:off x="83452" y="28575"/>
                <a:ext cx="723251" cy="708025"/>
              </a:xfrm>
              <a:prstGeom prst="rect">
                <a:avLst/>
              </a:prstGeom>
            </p:spPr>
            <p:txBody>
              <a:bodyPr lIns="54601" tIns="54601" rIns="54601" bIns="54601" rtlCol="0" anchor="ctr"/>
              <a:lstStyle/>
              <a:p>
                <a:pPr algn="ctr">
                  <a:lnSpc>
                    <a:spcPts val="2269"/>
                  </a:lnSpc>
                </a:pPr>
                <a:endParaRPr/>
              </a:p>
            </p:txBody>
          </p:sp>
        </p:grpSp>
      </p:grpSp>
      <p:sp>
        <p:nvSpPr>
          <p:cNvPr id="14" name="TextBox 14"/>
          <p:cNvSpPr txBox="1"/>
          <p:nvPr/>
        </p:nvSpPr>
        <p:spPr>
          <a:xfrm>
            <a:off x="1413919" y="4456822"/>
            <a:ext cx="7093550" cy="26161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774"/>
              </a:lnSpc>
            </a:pPr>
            <a:r>
              <a:rPr lang="en-US" sz="11499" b="1" spc="-402">
                <a:solidFill>
                  <a:srgbClr val="000000"/>
                </a:solidFill>
                <a:latin typeface="เอฟซี โฮม Bold"/>
                <a:ea typeface="เอฟซี โฮม Bold"/>
                <a:cs typeface="เอฟซี โฮม Bold"/>
                <a:sym typeface="เอฟซี โฮม Bold"/>
              </a:rPr>
              <a:t>Fake News (ข่าวปลอม)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9144000" y="864875"/>
            <a:ext cx="5350980" cy="8117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447"/>
              </a:lnSpc>
            </a:pPr>
            <a:r>
              <a:rPr lang="en-US" sz="5199" b="1" spc="285">
                <a:solidFill>
                  <a:srgbClr val="F6F581"/>
                </a:solidFill>
                <a:latin typeface="เอฟซี โฮม Heavy"/>
                <a:ea typeface="เอฟซี โฮม Heavy"/>
                <a:cs typeface="เอฟซี โฮม Heavy"/>
                <a:sym typeface="เอฟซี โฮม Heavy"/>
              </a:rPr>
              <a:t>ความหมาย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9144000" y="1669492"/>
            <a:ext cx="9144000" cy="16965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695"/>
              </a:lnSpc>
            </a:pPr>
            <a:r>
              <a:rPr lang="en-US" sz="5399">
                <a:solidFill>
                  <a:srgbClr val="000000"/>
                </a:solidFill>
                <a:latin typeface="เอฟซี โฮม"/>
                <a:ea typeface="เอฟซี โฮม"/>
                <a:cs typeface="เอฟซี โฮม"/>
                <a:sym typeface="เอฟซี โฮม"/>
              </a:rPr>
              <a:t>ข่าวหรือข้อมูลที่ไม่เป็นความจริงและถูกเผยแพร่เพื่อทำให้เกิดความเข้าใจผิด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9144000" y="3741299"/>
            <a:ext cx="5350980" cy="8117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447"/>
              </a:lnSpc>
            </a:pPr>
            <a:r>
              <a:rPr lang="en-US" sz="5199" b="1" spc="285">
                <a:solidFill>
                  <a:srgbClr val="F6F581"/>
                </a:solidFill>
                <a:latin typeface="เอฟซี โฮม Heavy"/>
                <a:ea typeface="เอฟซี โฮม Heavy"/>
                <a:cs typeface="เอฟซี โฮม Heavy"/>
                <a:sym typeface="เอฟซี โฮม Heavy"/>
              </a:rPr>
              <a:t>ตัวอย่าง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9144000" y="4276414"/>
            <a:ext cx="8894583" cy="35148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44"/>
              </a:lnSpc>
            </a:pPr>
            <a:r>
              <a:rPr lang="en-US" sz="5600">
                <a:solidFill>
                  <a:srgbClr val="000000"/>
                </a:solidFill>
                <a:latin typeface="เอฟซี โฮม"/>
                <a:ea typeface="เอฟซี โฮม"/>
                <a:cs typeface="เอฟซี โฮม"/>
                <a:sym typeface="เอฟซี โฮม"/>
              </a:rPr>
              <a:t>ข่าวสุขภาพปลอม</a:t>
            </a:r>
          </a:p>
          <a:p>
            <a:pPr algn="l">
              <a:lnSpc>
                <a:spcPts val="6944"/>
              </a:lnSpc>
            </a:pPr>
            <a:r>
              <a:rPr lang="en-US" sz="5600">
                <a:solidFill>
                  <a:srgbClr val="000000"/>
                </a:solidFill>
                <a:latin typeface="เอฟซี โฮม"/>
                <a:ea typeface="เอฟซี โฮม"/>
                <a:cs typeface="เอฟซี โฮม"/>
                <a:sym typeface="เอฟซี โฮม"/>
              </a:rPr>
              <a:t>ข่าวบิดเบือนเกี่ยวกับบุคคลหรือเหตุการณ์ต่าง ๆ</a:t>
            </a:r>
          </a:p>
          <a:p>
            <a:pPr marL="0" lvl="0" indent="0" algn="l">
              <a:lnSpc>
                <a:spcPts val="6944"/>
              </a:lnSpc>
            </a:pPr>
            <a:endParaRPr lang="en-US" sz="5600">
              <a:solidFill>
                <a:srgbClr val="000000"/>
              </a:solidFill>
              <a:latin typeface="เอฟซี โฮม"/>
              <a:ea typeface="เอฟซี โฮม"/>
              <a:cs typeface="เอฟซี โฮม"/>
              <a:sym typeface="เอฟซี โฮม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9144000" y="7090226"/>
            <a:ext cx="5350980" cy="774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199"/>
              </a:lnSpc>
            </a:pPr>
            <a:r>
              <a:rPr lang="en-US" sz="4999" b="1" spc="274">
                <a:solidFill>
                  <a:srgbClr val="F6F581"/>
                </a:solidFill>
                <a:latin typeface="เอฟซี โฮม Heavy"/>
                <a:ea typeface="เอฟซี โฮม Heavy"/>
                <a:cs typeface="เอฟซี โฮม Heavy"/>
                <a:sym typeface="เอฟซี โฮม Heavy"/>
              </a:rPr>
              <a:t>วิธีป้องกัน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9144000" y="7919974"/>
            <a:ext cx="8400409" cy="26385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44"/>
              </a:lnSpc>
            </a:pPr>
            <a:r>
              <a:rPr lang="en-US" sz="5600">
                <a:solidFill>
                  <a:srgbClr val="000000"/>
                </a:solidFill>
                <a:latin typeface="เอฟซี โฮม"/>
                <a:ea typeface="เอฟซี โฮม"/>
                <a:cs typeface="เอฟซี โฮม"/>
                <a:sym typeface="เอฟซี โฮม"/>
              </a:rPr>
              <a:t>ตรวจสอบข้อมูลจากหลายแหล่ง</a:t>
            </a:r>
          </a:p>
          <a:p>
            <a:pPr algn="l">
              <a:lnSpc>
                <a:spcPts val="6944"/>
              </a:lnSpc>
            </a:pPr>
            <a:r>
              <a:rPr lang="en-US" sz="5600">
                <a:solidFill>
                  <a:srgbClr val="000000"/>
                </a:solidFill>
                <a:latin typeface="เอฟซี โฮม"/>
                <a:ea typeface="เอฟซี โฮม"/>
                <a:cs typeface="เอฟซี โฮม"/>
                <a:sym typeface="เอฟซี โฮม"/>
              </a:rPr>
              <a:t>ไม่แชร์ทันทีโดยไม่ตรวจสอบ</a:t>
            </a:r>
          </a:p>
          <a:p>
            <a:pPr marL="0" lvl="0" indent="0" algn="l">
              <a:lnSpc>
                <a:spcPts val="6944"/>
              </a:lnSpc>
            </a:pPr>
            <a:endParaRPr lang="en-US" sz="5600">
              <a:solidFill>
                <a:srgbClr val="000000"/>
              </a:solidFill>
              <a:latin typeface="เอฟซี โฮม"/>
              <a:ea typeface="เอฟซี โฮม"/>
              <a:cs typeface="เอฟซี โฮม"/>
              <a:sym typeface="เอฟซี โฮม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70068" y="1028700"/>
            <a:ext cx="14695714" cy="8229600"/>
          </a:xfrm>
          <a:custGeom>
            <a:avLst/>
            <a:gdLst/>
            <a:ahLst/>
            <a:cxnLst/>
            <a:rect l="l" t="t" r="r" b="b"/>
            <a:pathLst>
              <a:path w="14695714" h="8229600">
                <a:moveTo>
                  <a:pt x="0" y="0"/>
                </a:moveTo>
                <a:lnTo>
                  <a:pt x="14695714" y="0"/>
                </a:lnTo>
                <a:lnTo>
                  <a:pt x="1469571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14227" y="1509517"/>
            <a:ext cx="7588718" cy="7588718"/>
          </a:xfrm>
          <a:custGeom>
            <a:avLst/>
            <a:gdLst/>
            <a:ahLst/>
            <a:cxnLst/>
            <a:rect l="l" t="t" r="r" b="b"/>
            <a:pathLst>
              <a:path w="7588718" h="7588718">
                <a:moveTo>
                  <a:pt x="0" y="0"/>
                </a:moveTo>
                <a:lnTo>
                  <a:pt x="7588717" y="0"/>
                </a:lnTo>
                <a:lnTo>
                  <a:pt x="7588717" y="7588717"/>
                </a:lnTo>
                <a:lnTo>
                  <a:pt x="0" y="758871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264097" y="1509517"/>
            <a:ext cx="4351482" cy="7748783"/>
          </a:xfrm>
          <a:custGeom>
            <a:avLst/>
            <a:gdLst/>
            <a:ahLst/>
            <a:cxnLst/>
            <a:rect l="l" t="t" r="r" b="b"/>
            <a:pathLst>
              <a:path w="4351482" h="7748783">
                <a:moveTo>
                  <a:pt x="0" y="0"/>
                </a:moveTo>
                <a:lnTo>
                  <a:pt x="4351482" y="0"/>
                </a:lnTo>
                <a:lnTo>
                  <a:pt x="4351482" y="7748783"/>
                </a:lnTo>
                <a:lnTo>
                  <a:pt x="0" y="774878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680567">
            <a:off x="15980750" y="7128680"/>
            <a:ext cx="1076601" cy="961992"/>
            <a:chOff x="0" y="0"/>
            <a:chExt cx="1435469" cy="1282656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1435469" cy="1282656"/>
              <a:chOff x="0" y="0"/>
              <a:chExt cx="710653" cy="6350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110" y="0"/>
                <a:ext cx="710314" cy="635000"/>
              </a:xfrm>
              <a:custGeom>
                <a:avLst/>
                <a:gdLst/>
                <a:ahLst/>
                <a:cxnLst/>
                <a:rect l="l" t="t" r="r" b="b"/>
                <a:pathLst>
                  <a:path w="710314" h="635000">
                    <a:moveTo>
                      <a:pt x="701087" y="134181"/>
                    </a:moveTo>
                    <a:cubicBezTo>
                      <a:pt x="678607" y="59151"/>
                      <a:pt x="606041" y="2"/>
                      <a:pt x="520232" y="0"/>
                    </a:cubicBezTo>
                    <a:cubicBezTo>
                      <a:pt x="448189" y="0"/>
                      <a:pt x="385599" y="39955"/>
                      <a:pt x="353958" y="98637"/>
                    </a:cubicBezTo>
                    <a:cubicBezTo>
                      <a:pt x="322317" y="39956"/>
                      <a:pt x="259736" y="2"/>
                      <a:pt x="187695" y="0"/>
                    </a:cubicBezTo>
                    <a:cubicBezTo>
                      <a:pt x="97937" y="0"/>
                      <a:pt x="19433" y="59151"/>
                      <a:pt x="4019" y="145002"/>
                    </a:cubicBezTo>
                    <a:cubicBezTo>
                      <a:pt x="-34470" y="362701"/>
                      <a:pt x="212665" y="533104"/>
                      <a:pt x="354516" y="635000"/>
                    </a:cubicBezTo>
                    <a:cubicBezTo>
                      <a:pt x="485666" y="540791"/>
                      <a:pt x="764422" y="348699"/>
                      <a:pt x="701087" y="134181"/>
                    </a:cubicBezTo>
                    <a:lnTo>
                      <a:pt x="701087" y="134181"/>
                    </a:lnTo>
                    <a:close/>
                  </a:path>
                </a:pathLst>
              </a:custGeom>
              <a:solidFill>
                <a:srgbClr val="1889DB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5" name="TextBox 5"/>
              <p:cNvSpPr txBox="1"/>
              <p:nvPr/>
            </p:nvSpPr>
            <p:spPr>
              <a:xfrm>
                <a:off x="58144" y="53975"/>
                <a:ext cx="594364" cy="479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269"/>
                  </a:lnSpc>
                </a:pPr>
                <a:endParaRPr/>
              </a:p>
            </p:txBody>
          </p:sp>
        </p:grpSp>
        <p:grpSp>
          <p:nvGrpSpPr>
            <p:cNvPr id="6" name="Group 6"/>
            <p:cNvGrpSpPr/>
            <p:nvPr/>
          </p:nvGrpSpPr>
          <p:grpSpPr>
            <a:xfrm>
              <a:off x="230668" y="314482"/>
              <a:ext cx="256021" cy="256021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269"/>
                  </a:lnSpc>
                </a:pPr>
                <a:endParaRPr/>
              </a:p>
            </p:txBody>
          </p:sp>
        </p:grpSp>
      </p:grpSp>
      <p:grpSp>
        <p:nvGrpSpPr>
          <p:cNvPr id="9" name="Group 9"/>
          <p:cNvGrpSpPr/>
          <p:nvPr/>
        </p:nvGrpSpPr>
        <p:grpSpPr>
          <a:xfrm>
            <a:off x="-209660" y="7818548"/>
            <a:ext cx="18707320" cy="3307240"/>
            <a:chOff x="0" y="0"/>
            <a:chExt cx="4927031" cy="87104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4927031" cy="871043"/>
            </a:xfrm>
            <a:custGeom>
              <a:avLst/>
              <a:gdLst/>
              <a:ahLst/>
              <a:cxnLst/>
              <a:rect l="l" t="t" r="r" b="b"/>
              <a:pathLst>
                <a:path w="4927031" h="871043">
                  <a:moveTo>
                    <a:pt x="0" y="0"/>
                  </a:moveTo>
                  <a:lnTo>
                    <a:pt x="4927031" y="0"/>
                  </a:lnTo>
                  <a:lnTo>
                    <a:pt x="4927031" y="871043"/>
                  </a:lnTo>
                  <a:lnTo>
                    <a:pt x="0" y="871043"/>
                  </a:lnTo>
                  <a:close/>
                </a:path>
              </a:pathLst>
            </a:custGeom>
            <a:solidFill>
              <a:srgbClr val="F42728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47625"/>
              <a:ext cx="4927031" cy="9186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410209" lvl="1" indent="-205105" algn="l">
                <a:lnSpc>
                  <a:spcPts val="2659"/>
                </a:lnSpc>
                <a:buFont typeface="Arial"/>
                <a:buChar char="•"/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 rot="-4900379">
            <a:off x="146951" y="4322051"/>
            <a:ext cx="3912238" cy="3318613"/>
            <a:chOff x="0" y="0"/>
            <a:chExt cx="5216317" cy="4424818"/>
          </a:xfrm>
        </p:grpSpPr>
        <p:sp>
          <p:nvSpPr>
            <p:cNvPr id="13" name="Freeform 13"/>
            <p:cNvSpPr/>
            <p:nvPr/>
          </p:nvSpPr>
          <p:spPr>
            <a:xfrm rot="-545095">
              <a:off x="448345" y="588625"/>
              <a:ext cx="4141290" cy="3531391"/>
            </a:xfrm>
            <a:custGeom>
              <a:avLst/>
              <a:gdLst/>
              <a:ahLst/>
              <a:cxnLst/>
              <a:rect l="l" t="t" r="r" b="b"/>
              <a:pathLst>
                <a:path w="4141290" h="3531391">
                  <a:moveTo>
                    <a:pt x="0" y="0"/>
                  </a:moveTo>
                  <a:lnTo>
                    <a:pt x="4141290" y="0"/>
                  </a:lnTo>
                  <a:lnTo>
                    <a:pt x="4141290" y="3531391"/>
                  </a:lnTo>
                  <a:lnTo>
                    <a:pt x="0" y="35313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  <a:ln cap="sq">
              <a:noFill/>
              <a:prstDash val="solid"/>
              <a:miter/>
            </a:ln>
          </p:spPr>
        </p:sp>
        <p:grpSp>
          <p:nvGrpSpPr>
            <p:cNvPr id="14" name="Group 14"/>
            <p:cNvGrpSpPr/>
            <p:nvPr/>
          </p:nvGrpSpPr>
          <p:grpSpPr>
            <a:xfrm rot="-4650589">
              <a:off x="2411489" y="370112"/>
              <a:ext cx="2005238" cy="1553544"/>
              <a:chOff x="0" y="0"/>
              <a:chExt cx="652691" cy="505667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136978" y="0"/>
                <a:ext cx="378735" cy="341730"/>
              </a:xfrm>
              <a:custGeom>
                <a:avLst/>
                <a:gdLst/>
                <a:ahLst/>
                <a:cxnLst/>
                <a:rect l="l" t="t" r="r" b="b"/>
                <a:pathLst>
                  <a:path w="378735" h="341730">
                    <a:moveTo>
                      <a:pt x="352540" y="252834"/>
                    </a:moveTo>
                    <a:lnTo>
                      <a:pt x="352540" y="252834"/>
                    </a:lnTo>
                    <a:cubicBezTo>
                      <a:pt x="385087" y="202402"/>
                      <a:pt x="387472" y="138216"/>
                      <a:pt x="358757" y="85509"/>
                    </a:cubicBezTo>
                    <a:cubicBezTo>
                      <a:pt x="330042" y="32801"/>
                      <a:pt x="274819" y="0"/>
                      <a:pt x="214797" y="0"/>
                    </a:cubicBezTo>
                    <a:lnTo>
                      <a:pt x="163938" y="0"/>
                    </a:lnTo>
                    <a:cubicBezTo>
                      <a:pt x="103916" y="0"/>
                      <a:pt x="48692" y="32801"/>
                      <a:pt x="19978" y="85509"/>
                    </a:cubicBezTo>
                    <a:cubicBezTo>
                      <a:pt x="-8737" y="138216"/>
                      <a:pt x="-6352" y="202402"/>
                      <a:pt x="26195" y="252834"/>
                    </a:cubicBezTo>
                    <a:lnTo>
                      <a:pt x="26195" y="252834"/>
                    </a:lnTo>
                    <a:cubicBezTo>
                      <a:pt x="61961" y="308252"/>
                      <a:pt x="123410" y="341730"/>
                      <a:pt x="189367" y="341730"/>
                    </a:cubicBezTo>
                    <a:cubicBezTo>
                      <a:pt x="255325" y="341730"/>
                      <a:pt x="316774" y="308252"/>
                      <a:pt x="352540" y="252834"/>
                    </a:cubicBezTo>
                    <a:close/>
                  </a:path>
                </a:pathLst>
              </a:custGeom>
              <a:solidFill>
                <a:srgbClr val="F52A2A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16" name="TextBox 16"/>
              <p:cNvSpPr txBox="1"/>
              <p:nvPr/>
            </p:nvSpPr>
            <p:spPr>
              <a:xfrm>
                <a:off x="101983" y="-11506"/>
                <a:ext cx="448725" cy="28239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17" name="Group 17"/>
            <p:cNvGrpSpPr/>
            <p:nvPr/>
          </p:nvGrpSpPr>
          <p:grpSpPr>
            <a:xfrm rot="6227960">
              <a:off x="3095363" y="544602"/>
              <a:ext cx="2005238" cy="1553544"/>
              <a:chOff x="0" y="0"/>
              <a:chExt cx="652691" cy="505667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136978" y="0"/>
                <a:ext cx="378735" cy="341730"/>
              </a:xfrm>
              <a:custGeom>
                <a:avLst/>
                <a:gdLst/>
                <a:ahLst/>
                <a:cxnLst/>
                <a:rect l="l" t="t" r="r" b="b"/>
                <a:pathLst>
                  <a:path w="378735" h="341730">
                    <a:moveTo>
                      <a:pt x="352540" y="252834"/>
                    </a:moveTo>
                    <a:lnTo>
                      <a:pt x="352540" y="252834"/>
                    </a:lnTo>
                    <a:cubicBezTo>
                      <a:pt x="385087" y="202402"/>
                      <a:pt x="387472" y="138216"/>
                      <a:pt x="358757" y="85509"/>
                    </a:cubicBezTo>
                    <a:cubicBezTo>
                      <a:pt x="330042" y="32801"/>
                      <a:pt x="274819" y="0"/>
                      <a:pt x="214797" y="0"/>
                    </a:cubicBezTo>
                    <a:lnTo>
                      <a:pt x="163938" y="0"/>
                    </a:lnTo>
                    <a:cubicBezTo>
                      <a:pt x="103916" y="0"/>
                      <a:pt x="48692" y="32801"/>
                      <a:pt x="19978" y="85509"/>
                    </a:cubicBezTo>
                    <a:cubicBezTo>
                      <a:pt x="-8737" y="138216"/>
                      <a:pt x="-6352" y="202402"/>
                      <a:pt x="26195" y="252834"/>
                    </a:cubicBezTo>
                    <a:lnTo>
                      <a:pt x="26195" y="252834"/>
                    </a:lnTo>
                    <a:cubicBezTo>
                      <a:pt x="61961" y="308252"/>
                      <a:pt x="123410" y="341730"/>
                      <a:pt x="189367" y="341730"/>
                    </a:cubicBezTo>
                    <a:cubicBezTo>
                      <a:pt x="255325" y="341730"/>
                      <a:pt x="316774" y="308252"/>
                      <a:pt x="352540" y="252834"/>
                    </a:cubicBezTo>
                    <a:close/>
                  </a:path>
                </a:pathLst>
              </a:custGeom>
              <a:solidFill>
                <a:srgbClr val="F52A2A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19" name="TextBox 19"/>
              <p:cNvSpPr txBox="1"/>
              <p:nvPr/>
            </p:nvSpPr>
            <p:spPr>
              <a:xfrm>
                <a:off x="101983" y="-11506"/>
                <a:ext cx="448725" cy="28239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20" name="Group 20"/>
            <p:cNvGrpSpPr/>
            <p:nvPr/>
          </p:nvGrpSpPr>
          <p:grpSpPr>
            <a:xfrm>
              <a:off x="3201815" y="934592"/>
              <a:ext cx="424585" cy="424585"/>
              <a:chOff x="0" y="0"/>
              <a:chExt cx="812800" cy="812800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42728"/>
              </a:solidFill>
              <a:ln w="85725" cap="sq">
                <a:solidFill>
                  <a:srgbClr val="000000"/>
                </a:solidFill>
                <a:prstDash val="solid"/>
                <a:miter/>
              </a:ln>
            </p:spPr>
          </p:sp>
          <p:sp>
            <p:nvSpPr>
              <p:cNvPr id="22" name="TextBox 22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23" name="Group 23"/>
            <p:cNvGrpSpPr/>
            <p:nvPr/>
          </p:nvGrpSpPr>
          <p:grpSpPr>
            <a:xfrm>
              <a:off x="3818831" y="1109081"/>
              <a:ext cx="424585" cy="424585"/>
              <a:chOff x="0" y="0"/>
              <a:chExt cx="812800" cy="812800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42728"/>
              </a:solidFill>
              <a:ln w="85725" cap="sq">
                <a:solidFill>
                  <a:srgbClr val="000000"/>
                </a:solidFill>
                <a:prstDash val="solid"/>
                <a:miter/>
              </a:ln>
            </p:spPr>
          </p:sp>
          <p:sp>
            <p:nvSpPr>
              <p:cNvPr id="25" name="TextBox 25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26" name="Group 26"/>
            <p:cNvGrpSpPr/>
            <p:nvPr/>
          </p:nvGrpSpPr>
          <p:grpSpPr>
            <a:xfrm rot="1166725">
              <a:off x="3412583" y="928830"/>
              <a:ext cx="606857" cy="575827"/>
              <a:chOff x="0" y="0"/>
              <a:chExt cx="197528" cy="187428"/>
            </a:xfrm>
          </p:grpSpPr>
          <p:sp>
            <p:nvSpPr>
              <p:cNvPr id="27" name="Freeform 27"/>
              <p:cNvSpPr/>
              <p:nvPr/>
            </p:nvSpPr>
            <p:spPr>
              <a:xfrm>
                <a:off x="0" y="0"/>
                <a:ext cx="197528" cy="187428"/>
              </a:xfrm>
              <a:custGeom>
                <a:avLst/>
                <a:gdLst/>
                <a:ahLst/>
                <a:cxnLst/>
                <a:rect l="l" t="t" r="r" b="b"/>
                <a:pathLst>
                  <a:path w="197528" h="187428">
                    <a:moveTo>
                      <a:pt x="93714" y="0"/>
                    </a:moveTo>
                    <a:lnTo>
                      <a:pt x="103814" y="0"/>
                    </a:lnTo>
                    <a:cubicBezTo>
                      <a:pt x="128668" y="0"/>
                      <a:pt x="152505" y="9873"/>
                      <a:pt x="170080" y="27448"/>
                    </a:cubicBezTo>
                    <a:cubicBezTo>
                      <a:pt x="187654" y="45023"/>
                      <a:pt x="197528" y="68859"/>
                      <a:pt x="197528" y="93714"/>
                    </a:cubicBezTo>
                    <a:lnTo>
                      <a:pt x="197528" y="93714"/>
                    </a:lnTo>
                    <a:cubicBezTo>
                      <a:pt x="197528" y="145471"/>
                      <a:pt x="155571" y="187428"/>
                      <a:pt x="103814" y="187428"/>
                    </a:cubicBezTo>
                    <a:lnTo>
                      <a:pt x="93714" y="187428"/>
                    </a:lnTo>
                    <a:cubicBezTo>
                      <a:pt x="68859" y="187428"/>
                      <a:pt x="45023" y="177554"/>
                      <a:pt x="27448" y="159980"/>
                    </a:cubicBezTo>
                    <a:cubicBezTo>
                      <a:pt x="9873" y="142405"/>
                      <a:pt x="0" y="118568"/>
                      <a:pt x="0" y="93714"/>
                    </a:cubicBezTo>
                    <a:lnTo>
                      <a:pt x="0" y="93714"/>
                    </a:lnTo>
                    <a:cubicBezTo>
                      <a:pt x="0" y="68859"/>
                      <a:pt x="9873" y="45023"/>
                      <a:pt x="27448" y="27448"/>
                    </a:cubicBezTo>
                    <a:cubicBezTo>
                      <a:pt x="45023" y="9873"/>
                      <a:pt x="68859" y="0"/>
                      <a:pt x="93714" y="0"/>
                    </a:cubicBezTo>
                    <a:close/>
                  </a:path>
                </a:pathLst>
              </a:custGeom>
              <a:solidFill>
                <a:srgbClr val="F42728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28" name="TextBox 28"/>
              <p:cNvSpPr txBox="1"/>
              <p:nvPr/>
            </p:nvSpPr>
            <p:spPr>
              <a:xfrm>
                <a:off x="0" y="-47625"/>
                <a:ext cx="197528" cy="23505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sp>
          <p:nvSpPr>
            <p:cNvPr id="29" name="AutoShape 29"/>
            <p:cNvSpPr/>
            <p:nvPr/>
          </p:nvSpPr>
          <p:spPr>
            <a:xfrm flipV="1">
              <a:off x="57658" y="3043223"/>
              <a:ext cx="987783" cy="242037"/>
            </a:xfrm>
            <a:prstGeom prst="line">
              <a:avLst/>
            </a:prstGeom>
            <a:ln w="61658" cap="rnd">
              <a:solidFill>
                <a:srgbClr val="000000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30" name="AutoShape 30"/>
            <p:cNvSpPr/>
            <p:nvPr/>
          </p:nvSpPr>
          <p:spPr>
            <a:xfrm flipV="1">
              <a:off x="2401" y="2844824"/>
              <a:ext cx="1013914" cy="79222"/>
            </a:xfrm>
            <a:prstGeom prst="line">
              <a:avLst/>
            </a:prstGeom>
            <a:ln w="61658" cap="rnd">
              <a:solidFill>
                <a:srgbClr val="000000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31" name="AutoShape 31"/>
            <p:cNvSpPr/>
            <p:nvPr/>
          </p:nvSpPr>
          <p:spPr>
            <a:xfrm flipV="1">
              <a:off x="4200002" y="2460163"/>
              <a:ext cx="1013914" cy="79222"/>
            </a:xfrm>
            <a:prstGeom prst="line">
              <a:avLst/>
            </a:prstGeom>
            <a:ln w="61658" cap="rnd">
              <a:solidFill>
                <a:srgbClr val="000000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32" name="AutoShape 32"/>
            <p:cNvSpPr/>
            <p:nvPr/>
          </p:nvSpPr>
          <p:spPr>
            <a:xfrm flipV="1">
              <a:off x="4183436" y="2112236"/>
              <a:ext cx="972745" cy="296758"/>
            </a:xfrm>
            <a:prstGeom prst="line">
              <a:avLst/>
            </a:prstGeom>
            <a:ln w="61658" cap="rnd">
              <a:solidFill>
                <a:srgbClr val="000000"/>
              </a:solidFill>
              <a:prstDash val="solid"/>
              <a:headEnd type="none" w="sm" len="sm"/>
              <a:tailEnd type="none" w="sm" len="sm"/>
            </a:ln>
          </p:spPr>
        </p:sp>
        <p:grpSp>
          <p:nvGrpSpPr>
            <p:cNvPr id="33" name="Group 33"/>
            <p:cNvGrpSpPr/>
            <p:nvPr/>
          </p:nvGrpSpPr>
          <p:grpSpPr>
            <a:xfrm rot="-5945095">
              <a:off x="2465400" y="2516981"/>
              <a:ext cx="300312" cy="467638"/>
              <a:chOff x="0" y="0"/>
              <a:chExt cx="361583" cy="563048"/>
            </a:xfrm>
          </p:grpSpPr>
          <p:sp>
            <p:nvSpPr>
              <p:cNvPr id="34" name="Freeform 34"/>
              <p:cNvSpPr/>
              <p:nvPr/>
            </p:nvSpPr>
            <p:spPr>
              <a:xfrm>
                <a:off x="0" y="0"/>
                <a:ext cx="361583" cy="563048"/>
              </a:xfrm>
              <a:custGeom>
                <a:avLst/>
                <a:gdLst/>
                <a:ahLst/>
                <a:cxnLst/>
                <a:rect l="l" t="t" r="r" b="b"/>
                <a:pathLst>
                  <a:path w="361583" h="563048">
                    <a:moveTo>
                      <a:pt x="180792" y="0"/>
                    </a:moveTo>
                    <a:cubicBezTo>
                      <a:pt x="80943" y="0"/>
                      <a:pt x="0" y="126043"/>
                      <a:pt x="0" y="281524"/>
                    </a:cubicBezTo>
                    <a:cubicBezTo>
                      <a:pt x="0" y="437005"/>
                      <a:pt x="80943" y="563048"/>
                      <a:pt x="180792" y="563048"/>
                    </a:cubicBezTo>
                    <a:cubicBezTo>
                      <a:pt x="280640" y="563048"/>
                      <a:pt x="361583" y="437005"/>
                      <a:pt x="361583" y="281524"/>
                    </a:cubicBezTo>
                    <a:cubicBezTo>
                      <a:pt x="361583" y="126043"/>
                      <a:pt x="280640" y="0"/>
                      <a:pt x="180792" y="0"/>
                    </a:cubicBezTo>
                    <a:close/>
                  </a:path>
                </a:pathLst>
              </a:custGeom>
              <a:solidFill>
                <a:srgbClr val="F5FFA4"/>
              </a:solidFill>
              <a:ln w="104775" cap="sq">
                <a:solidFill>
                  <a:srgbClr val="000000"/>
                </a:solidFill>
                <a:prstDash val="solid"/>
                <a:miter/>
              </a:ln>
            </p:spPr>
          </p:sp>
          <p:sp>
            <p:nvSpPr>
              <p:cNvPr id="35" name="TextBox 35"/>
              <p:cNvSpPr txBox="1"/>
              <p:nvPr/>
            </p:nvSpPr>
            <p:spPr>
              <a:xfrm>
                <a:off x="33898" y="5161"/>
                <a:ext cx="293786" cy="505101"/>
              </a:xfrm>
              <a:prstGeom prst="rect">
                <a:avLst/>
              </a:prstGeom>
            </p:spPr>
            <p:txBody>
              <a:bodyPr lIns="38516" tIns="38516" rIns="38516" bIns="38516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grpSp>
        <p:nvGrpSpPr>
          <p:cNvPr id="36" name="Group 36"/>
          <p:cNvGrpSpPr/>
          <p:nvPr/>
        </p:nvGrpSpPr>
        <p:grpSpPr>
          <a:xfrm>
            <a:off x="-498465" y="-3397786"/>
            <a:ext cx="18786465" cy="4593030"/>
            <a:chOff x="0" y="0"/>
            <a:chExt cx="25048619" cy="6124040"/>
          </a:xfrm>
        </p:grpSpPr>
        <p:sp>
          <p:nvSpPr>
            <p:cNvPr id="37" name="Freeform 37"/>
            <p:cNvSpPr/>
            <p:nvPr/>
          </p:nvSpPr>
          <p:spPr>
            <a:xfrm>
              <a:off x="0" y="15845"/>
              <a:ext cx="6063772" cy="6108195"/>
            </a:xfrm>
            <a:custGeom>
              <a:avLst/>
              <a:gdLst/>
              <a:ahLst/>
              <a:cxnLst/>
              <a:rect l="l" t="t" r="r" b="b"/>
              <a:pathLst>
                <a:path w="6063772" h="6108195">
                  <a:moveTo>
                    <a:pt x="0" y="0"/>
                  </a:moveTo>
                  <a:lnTo>
                    <a:pt x="6063772" y="0"/>
                  </a:lnTo>
                  <a:lnTo>
                    <a:pt x="6063772" y="6108195"/>
                  </a:lnTo>
                  <a:lnTo>
                    <a:pt x="0" y="61081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8" name="Freeform 38"/>
            <p:cNvSpPr/>
            <p:nvPr/>
          </p:nvSpPr>
          <p:spPr>
            <a:xfrm>
              <a:off x="6328478" y="15845"/>
              <a:ext cx="6063772" cy="6108195"/>
            </a:xfrm>
            <a:custGeom>
              <a:avLst/>
              <a:gdLst/>
              <a:ahLst/>
              <a:cxnLst/>
              <a:rect l="l" t="t" r="r" b="b"/>
              <a:pathLst>
                <a:path w="6063772" h="6108195">
                  <a:moveTo>
                    <a:pt x="0" y="0"/>
                  </a:moveTo>
                  <a:lnTo>
                    <a:pt x="6063772" y="0"/>
                  </a:lnTo>
                  <a:lnTo>
                    <a:pt x="6063772" y="6108195"/>
                  </a:lnTo>
                  <a:lnTo>
                    <a:pt x="0" y="61081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9" name="Freeform 39"/>
            <p:cNvSpPr/>
            <p:nvPr/>
          </p:nvSpPr>
          <p:spPr>
            <a:xfrm>
              <a:off x="12656957" y="15845"/>
              <a:ext cx="6063772" cy="6108195"/>
            </a:xfrm>
            <a:custGeom>
              <a:avLst/>
              <a:gdLst/>
              <a:ahLst/>
              <a:cxnLst/>
              <a:rect l="l" t="t" r="r" b="b"/>
              <a:pathLst>
                <a:path w="6063772" h="6108195">
                  <a:moveTo>
                    <a:pt x="0" y="0"/>
                  </a:moveTo>
                  <a:lnTo>
                    <a:pt x="6063771" y="0"/>
                  </a:lnTo>
                  <a:lnTo>
                    <a:pt x="6063771" y="6108195"/>
                  </a:lnTo>
                  <a:lnTo>
                    <a:pt x="0" y="61081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0" name="Freeform 40"/>
            <p:cNvSpPr/>
            <p:nvPr/>
          </p:nvSpPr>
          <p:spPr>
            <a:xfrm>
              <a:off x="18984848" y="0"/>
              <a:ext cx="6063772" cy="6108195"/>
            </a:xfrm>
            <a:custGeom>
              <a:avLst/>
              <a:gdLst/>
              <a:ahLst/>
              <a:cxnLst/>
              <a:rect l="l" t="t" r="r" b="b"/>
              <a:pathLst>
                <a:path w="6063772" h="6108195">
                  <a:moveTo>
                    <a:pt x="0" y="0"/>
                  </a:moveTo>
                  <a:lnTo>
                    <a:pt x="6063771" y="0"/>
                  </a:lnTo>
                  <a:lnTo>
                    <a:pt x="6063771" y="6108195"/>
                  </a:lnTo>
                  <a:lnTo>
                    <a:pt x="0" y="61081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41" name="Freeform 41"/>
          <p:cNvSpPr/>
          <p:nvPr/>
        </p:nvSpPr>
        <p:spPr>
          <a:xfrm>
            <a:off x="1990133" y="463919"/>
            <a:ext cx="6633050" cy="9133288"/>
          </a:xfrm>
          <a:custGeom>
            <a:avLst/>
            <a:gdLst/>
            <a:ahLst/>
            <a:cxnLst/>
            <a:rect l="l" t="t" r="r" b="b"/>
            <a:pathLst>
              <a:path w="6633050" h="9133288">
                <a:moveTo>
                  <a:pt x="0" y="0"/>
                </a:moveTo>
                <a:lnTo>
                  <a:pt x="6633050" y="0"/>
                </a:lnTo>
                <a:lnTo>
                  <a:pt x="6633050" y="9133288"/>
                </a:lnTo>
                <a:lnTo>
                  <a:pt x="0" y="913328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42" name="Group 42"/>
          <p:cNvGrpSpPr/>
          <p:nvPr/>
        </p:nvGrpSpPr>
        <p:grpSpPr>
          <a:xfrm>
            <a:off x="3000095" y="3944532"/>
            <a:ext cx="4613126" cy="4489493"/>
            <a:chOff x="0" y="0"/>
            <a:chExt cx="1214980" cy="1182418"/>
          </a:xfrm>
        </p:grpSpPr>
        <p:sp>
          <p:nvSpPr>
            <p:cNvPr id="43" name="Freeform 43"/>
            <p:cNvSpPr/>
            <p:nvPr/>
          </p:nvSpPr>
          <p:spPr>
            <a:xfrm>
              <a:off x="0" y="0"/>
              <a:ext cx="1214980" cy="1182418"/>
            </a:xfrm>
            <a:custGeom>
              <a:avLst/>
              <a:gdLst/>
              <a:ahLst/>
              <a:cxnLst/>
              <a:rect l="l" t="t" r="r" b="b"/>
              <a:pathLst>
                <a:path w="1214980" h="1182418">
                  <a:moveTo>
                    <a:pt x="57060" y="0"/>
                  </a:moveTo>
                  <a:lnTo>
                    <a:pt x="1157920" y="0"/>
                  </a:lnTo>
                  <a:cubicBezTo>
                    <a:pt x="1189433" y="0"/>
                    <a:pt x="1214980" y="25547"/>
                    <a:pt x="1214980" y="57060"/>
                  </a:cubicBezTo>
                  <a:lnTo>
                    <a:pt x="1214980" y="1125358"/>
                  </a:lnTo>
                  <a:cubicBezTo>
                    <a:pt x="1214980" y="1140491"/>
                    <a:pt x="1208968" y="1155004"/>
                    <a:pt x="1198267" y="1165705"/>
                  </a:cubicBezTo>
                  <a:cubicBezTo>
                    <a:pt x="1187566" y="1176406"/>
                    <a:pt x="1173053" y="1182418"/>
                    <a:pt x="1157920" y="1182418"/>
                  </a:cubicBezTo>
                  <a:lnTo>
                    <a:pt x="57060" y="1182418"/>
                  </a:lnTo>
                  <a:cubicBezTo>
                    <a:pt x="41927" y="1182418"/>
                    <a:pt x="27413" y="1176406"/>
                    <a:pt x="16713" y="1165705"/>
                  </a:cubicBezTo>
                  <a:cubicBezTo>
                    <a:pt x="6012" y="1155004"/>
                    <a:pt x="0" y="1140491"/>
                    <a:pt x="0" y="1125358"/>
                  </a:cubicBezTo>
                  <a:lnTo>
                    <a:pt x="0" y="57060"/>
                  </a:lnTo>
                  <a:cubicBezTo>
                    <a:pt x="0" y="41927"/>
                    <a:pt x="6012" y="27413"/>
                    <a:pt x="16713" y="16713"/>
                  </a:cubicBezTo>
                  <a:cubicBezTo>
                    <a:pt x="27413" y="6012"/>
                    <a:pt x="41927" y="0"/>
                    <a:pt x="57060" y="0"/>
                  </a:cubicBezTo>
                  <a:close/>
                </a:path>
              </a:pathLst>
            </a:custGeom>
            <a:solidFill>
              <a:srgbClr val="FFFFFF"/>
            </a:solidFill>
            <a:ln w="762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44" name="TextBox 44"/>
            <p:cNvSpPr txBox="1"/>
            <p:nvPr/>
          </p:nvSpPr>
          <p:spPr>
            <a:xfrm>
              <a:off x="0" y="-47625"/>
              <a:ext cx="1214980" cy="12300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69"/>
                </a:lnSpc>
              </a:pPr>
              <a:endParaRPr/>
            </a:p>
          </p:txBody>
        </p:sp>
      </p:grpSp>
      <p:sp>
        <p:nvSpPr>
          <p:cNvPr id="45" name="Freeform 45"/>
          <p:cNvSpPr/>
          <p:nvPr/>
        </p:nvSpPr>
        <p:spPr>
          <a:xfrm>
            <a:off x="3311985" y="4191408"/>
            <a:ext cx="3995741" cy="3995741"/>
          </a:xfrm>
          <a:custGeom>
            <a:avLst/>
            <a:gdLst/>
            <a:ahLst/>
            <a:cxnLst/>
            <a:rect l="l" t="t" r="r" b="b"/>
            <a:pathLst>
              <a:path w="3995741" h="3995741">
                <a:moveTo>
                  <a:pt x="0" y="0"/>
                </a:moveTo>
                <a:lnTo>
                  <a:pt x="3995742" y="0"/>
                </a:lnTo>
                <a:lnTo>
                  <a:pt x="3995742" y="3995741"/>
                </a:lnTo>
                <a:lnTo>
                  <a:pt x="0" y="399574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grpSp>
        <p:nvGrpSpPr>
          <p:cNvPr id="46" name="Group 46"/>
          <p:cNvGrpSpPr/>
          <p:nvPr/>
        </p:nvGrpSpPr>
        <p:grpSpPr>
          <a:xfrm rot="-3462427">
            <a:off x="6451397" y="7274636"/>
            <a:ext cx="3033408" cy="2905173"/>
            <a:chOff x="0" y="0"/>
            <a:chExt cx="4044543" cy="3873565"/>
          </a:xfrm>
        </p:grpSpPr>
        <p:grpSp>
          <p:nvGrpSpPr>
            <p:cNvPr id="47" name="Group 47"/>
            <p:cNvGrpSpPr/>
            <p:nvPr/>
          </p:nvGrpSpPr>
          <p:grpSpPr>
            <a:xfrm rot="6773056">
              <a:off x="1046802" y="1025986"/>
              <a:ext cx="2851414" cy="2209112"/>
              <a:chOff x="0" y="0"/>
              <a:chExt cx="652691" cy="505667"/>
            </a:xfrm>
          </p:grpSpPr>
          <p:sp>
            <p:nvSpPr>
              <p:cNvPr id="48" name="Freeform 48"/>
              <p:cNvSpPr/>
              <p:nvPr/>
            </p:nvSpPr>
            <p:spPr>
              <a:xfrm>
                <a:off x="87983" y="0"/>
                <a:ext cx="476724" cy="400367"/>
              </a:xfrm>
              <a:custGeom>
                <a:avLst/>
                <a:gdLst/>
                <a:ahLst/>
                <a:cxnLst/>
                <a:rect l="l" t="t" r="r" b="b"/>
                <a:pathLst>
                  <a:path w="476724" h="400367">
                    <a:moveTo>
                      <a:pt x="343171" y="343268"/>
                    </a:moveTo>
                    <a:lnTo>
                      <a:pt x="459899" y="162400"/>
                    </a:lnTo>
                    <a:cubicBezTo>
                      <a:pt x="480805" y="130007"/>
                      <a:pt x="482337" y="88779"/>
                      <a:pt x="463892" y="54924"/>
                    </a:cubicBezTo>
                    <a:cubicBezTo>
                      <a:pt x="445448" y="21069"/>
                      <a:pt x="409977" y="0"/>
                      <a:pt x="371424" y="0"/>
                    </a:cubicBezTo>
                    <a:lnTo>
                      <a:pt x="105300" y="0"/>
                    </a:lnTo>
                    <a:cubicBezTo>
                      <a:pt x="66747" y="0"/>
                      <a:pt x="31276" y="21069"/>
                      <a:pt x="12832" y="54924"/>
                    </a:cubicBezTo>
                    <a:cubicBezTo>
                      <a:pt x="-5612" y="88779"/>
                      <a:pt x="-4080" y="130007"/>
                      <a:pt x="16826" y="162400"/>
                    </a:cubicBezTo>
                    <a:lnTo>
                      <a:pt x="133554" y="343268"/>
                    </a:lnTo>
                    <a:cubicBezTo>
                      <a:pt x="156527" y="378864"/>
                      <a:pt x="195997" y="400367"/>
                      <a:pt x="238362" y="400367"/>
                    </a:cubicBezTo>
                    <a:cubicBezTo>
                      <a:pt x="280728" y="400367"/>
                      <a:pt x="320198" y="378864"/>
                      <a:pt x="343171" y="343268"/>
                    </a:cubicBezTo>
                    <a:close/>
                  </a:path>
                </a:pathLst>
              </a:custGeom>
              <a:solidFill>
                <a:srgbClr val="F6F581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49" name="TextBox 49"/>
              <p:cNvSpPr txBox="1"/>
              <p:nvPr/>
            </p:nvSpPr>
            <p:spPr>
              <a:xfrm>
                <a:off x="101983" y="-11506"/>
                <a:ext cx="448725" cy="282399"/>
              </a:xfrm>
              <a:prstGeom prst="rect">
                <a:avLst/>
              </a:prstGeom>
            </p:spPr>
            <p:txBody>
              <a:bodyPr lIns="70613" tIns="70613" rIns="70613" bIns="7061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50" name="Group 50"/>
            <p:cNvGrpSpPr/>
            <p:nvPr/>
          </p:nvGrpSpPr>
          <p:grpSpPr>
            <a:xfrm rot="-4105494">
              <a:off x="125722" y="627428"/>
              <a:ext cx="2851414" cy="2209112"/>
              <a:chOff x="0" y="0"/>
              <a:chExt cx="652691" cy="505667"/>
            </a:xfrm>
          </p:grpSpPr>
          <p:sp>
            <p:nvSpPr>
              <p:cNvPr id="51" name="Freeform 51"/>
              <p:cNvSpPr/>
              <p:nvPr/>
            </p:nvSpPr>
            <p:spPr>
              <a:xfrm>
                <a:off x="87983" y="0"/>
                <a:ext cx="476724" cy="400367"/>
              </a:xfrm>
              <a:custGeom>
                <a:avLst/>
                <a:gdLst/>
                <a:ahLst/>
                <a:cxnLst/>
                <a:rect l="l" t="t" r="r" b="b"/>
                <a:pathLst>
                  <a:path w="476724" h="400367">
                    <a:moveTo>
                      <a:pt x="343171" y="343268"/>
                    </a:moveTo>
                    <a:lnTo>
                      <a:pt x="459899" y="162400"/>
                    </a:lnTo>
                    <a:cubicBezTo>
                      <a:pt x="480805" y="130007"/>
                      <a:pt x="482337" y="88779"/>
                      <a:pt x="463892" y="54924"/>
                    </a:cubicBezTo>
                    <a:cubicBezTo>
                      <a:pt x="445448" y="21069"/>
                      <a:pt x="409977" y="0"/>
                      <a:pt x="371424" y="0"/>
                    </a:cubicBezTo>
                    <a:lnTo>
                      <a:pt x="105300" y="0"/>
                    </a:lnTo>
                    <a:cubicBezTo>
                      <a:pt x="66747" y="0"/>
                      <a:pt x="31276" y="21069"/>
                      <a:pt x="12832" y="54924"/>
                    </a:cubicBezTo>
                    <a:cubicBezTo>
                      <a:pt x="-5612" y="88779"/>
                      <a:pt x="-4080" y="130007"/>
                      <a:pt x="16826" y="162400"/>
                    </a:cubicBezTo>
                    <a:lnTo>
                      <a:pt x="133554" y="343268"/>
                    </a:lnTo>
                    <a:cubicBezTo>
                      <a:pt x="156527" y="378864"/>
                      <a:pt x="195997" y="400367"/>
                      <a:pt x="238362" y="400367"/>
                    </a:cubicBezTo>
                    <a:cubicBezTo>
                      <a:pt x="280728" y="400367"/>
                      <a:pt x="320198" y="378864"/>
                      <a:pt x="343171" y="343268"/>
                    </a:cubicBezTo>
                    <a:close/>
                  </a:path>
                </a:pathLst>
              </a:custGeom>
              <a:solidFill>
                <a:srgbClr val="F6F581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52" name="TextBox 52"/>
              <p:cNvSpPr txBox="1"/>
              <p:nvPr/>
            </p:nvSpPr>
            <p:spPr>
              <a:xfrm>
                <a:off x="101983" y="-11506"/>
                <a:ext cx="448725" cy="282399"/>
              </a:xfrm>
              <a:prstGeom prst="rect">
                <a:avLst/>
              </a:prstGeom>
            </p:spPr>
            <p:txBody>
              <a:bodyPr lIns="70613" tIns="70613" rIns="70613" bIns="7061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53" name="Group 53"/>
            <p:cNvGrpSpPr/>
            <p:nvPr/>
          </p:nvGrpSpPr>
          <p:grpSpPr>
            <a:xfrm rot="545095">
              <a:off x="1249552" y="1430108"/>
              <a:ext cx="603753" cy="603753"/>
              <a:chOff x="0" y="0"/>
              <a:chExt cx="812800" cy="812800"/>
            </a:xfrm>
          </p:grpSpPr>
          <p:sp>
            <p:nvSpPr>
              <p:cNvPr id="54" name="Freeform 5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6F581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55" name="TextBox 55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70613" tIns="70613" rIns="70613" bIns="7061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56" name="Group 56"/>
            <p:cNvGrpSpPr/>
            <p:nvPr/>
          </p:nvGrpSpPr>
          <p:grpSpPr>
            <a:xfrm rot="545095">
              <a:off x="2076753" y="1813654"/>
              <a:ext cx="603753" cy="603753"/>
              <a:chOff x="0" y="0"/>
              <a:chExt cx="812800" cy="812800"/>
            </a:xfrm>
          </p:grpSpPr>
          <p:sp>
            <p:nvSpPr>
              <p:cNvPr id="57" name="Freeform 5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6F581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58" name="TextBox 58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70613" tIns="70613" rIns="70613" bIns="7061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59" name="Group 59"/>
            <p:cNvGrpSpPr/>
            <p:nvPr/>
          </p:nvGrpSpPr>
          <p:grpSpPr>
            <a:xfrm rot="1711820">
              <a:off x="1528190" y="1488456"/>
              <a:ext cx="862941" cy="818816"/>
              <a:chOff x="0" y="0"/>
              <a:chExt cx="197528" cy="187428"/>
            </a:xfrm>
          </p:grpSpPr>
          <p:sp>
            <p:nvSpPr>
              <p:cNvPr id="60" name="Freeform 60"/>
              <p:cNvSpPr/>
              <p:nvPr/>
            </p:nvSpPr>
            <p:spPr>
              <a:xfrm>
                <a:off x="0" y="0"/>
                <a:ext cx="197528" cy="187428"/>
              </a:xfrm>
              <a:custGeom>
                <a:avLst/>
                <a:gdLst/>
                <a:ahLst/>
                <a:cxnLst/>
                <a:rect l="l" t="t" r="r" b="b"/>
                <a:pathLst>
                  <a:path w="197528" h="187428">
                    <a:moveTo>
                      <a:pt x="93714" y="0"/>
                    </a:moveTo>
                    <a:lnTo>
                      <a:pt x="103814" y="0"/>
                    </a:lnTo>
                    <a:cubicBezTo>
                      <a:pt x="128668" y="0"/>
                      <a:pt x="152505" y="9873"/>
                      <a:pt x="170080" y="27448"/>
                    </a:cubicBezTo>
                    <a:cubicBezTo>
                      <a:pt x="187654" y="45023"/>
                      <a:pt x="197528" y="68859"/>
                      <a:pt x="197528" y="93714"/>
                    </a:cubicBezTo>
                    <a:lnTo>
                      <a:pt x="197528" y="93714"/>
                    </a:lnTo>
                    <a:cubicBezTo>
                      <a:pt x="197528" y="145471"/>
                      <a:pt x="155571" y="187428"/>
                      <a:pt x="103814" y="187428"/>
                    </a:cubicBezTo>
                    <a:lnTo>
                      <a:pt x="93714" y="187428"/>
                    </a:lnTo>
                    <a:cubicBezTo>
                      <a:pt x="68859" y="187428"/>
                      <a:pt x="45023" y="177554"/>
                      <a:pt x="27448" y="159980"/>
                    </a:cubicBezTo>
                    <a:cubicBezTo>
                      <a:pt x="9873" y="142405"/>
                      <a:pt x="0" y="118568"/>
                      <a:pt x="0" y="93714"/>
                    </a:cubicBezTo>
                    <a:lnTo>
                      <a:pt x="0" y="93714"/>
                    </a:lnTo>
                    <a:cubicBezTo>
                      <a:pt x="0" y="68859"/>
                      <a:pt x="9873" y="45023"/>
                      <a:pt x="27448" y="27448"/>
                    </a:cubicBezTo>
                    <a:cubicBezTo>
                      <a:pt x="45023" y="9873"/>
                      <a:pt x="68859" y="0"/>
                      <a:pt x="93714" y="0"/>
                    </a:cubicBezTo>
                    <a:close/>
                  </a:path>
                </a:pathLst>
              </a:custGeom>
              <a:solidFill>
                <a:srgbClr val="F6F581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61" name="TextBox 61"/>
              <p:cNvSpPr txBox="1"/>
              <p:nvPr/>
            </p:nvSpPr>
            <p:spPr>
              <a:xfrm>
                <a:off x="0" y="-47625"/>
                <a:ext cx="197528" cy="235053"/>
              </a:xfrm>
              <a:prstGeom prst="rect">
                <a:avLst/>
              </a:prstGeom>
            </p:spPr>
            <p:txBody>
              <a:bodyPr lIns="70613" tIns="70613" rIns="70613" bIns="7061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</p:grpSp>
      <p:sp>
        <p:nvSpPr>
          <p:cNvPr id="62" name="Freeform 62"/>
          <p:cNvSpPr/>
          <p:nvPr/>
        </p:nvSpPr>
        <p:spPr>
          <a:xfrm>
            <a:off x="3287544" y="4319225"/>
            <a:ext cx="4325677" cy="4114800"/>
          </a:xfrm>
          <a:custGeom>
            <a:avLst/>
            <a:gdLst/>
            <a:ahLst/>
            <a:cxnLst/>
            <a:rect l="l" t="t" r="r" b="b"/>
            <a:pathLst>
              <a:path w="4325677" h="4114800">
                <a:moveTo>
                  <a:pt x="0" y="0"/>
                </a:moveTo>
                <a:lnTo>
                  <a:pt x="4325677" y="0"/>
                </a:lnTo>
                <a:lnTo>
                  <a:pt x="432567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63" name="TextBox 63"/>
          <p:cNvSpPr txBox="1"/>
          <p:nvPr/>
        </p:nvSpPr>
        <p:spPr>
          <a:xfrm>
            <a:off x="9144000" y="1957288"/>
            <a:ext cx="10167690" cy="11550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245"/>
              </a:lnSpc>
            </a:pPr>
            <a:r>
              <a:rPr lang="en-US" sz="9700" b="1" spc="-339">
                <a:solidFill>
                  <a:srgbClr val="000000"/>
                </a:solidFill>
                <a:latin typeface="เอฟซี โฮม Bold"/>
                <a:ea typeface="เอฟซี โฮม Bold"/>
                <a:cs typeface="เอฟซี โฮม Bold"/>
                <a:sym typeface="เอฟซี โฮม Bold"/>
              </a:rPr>
              <a:t>Netiquette (เน็ติเกต)</a:t>
            </a:r>
          </a:p>
        </p:txBody>
      </p:sp>
      <p:sp>
        <p:nvSpPr>
          <p:cNvPr id="64" name="TextBox 64"/>
          <p:cNvSpPr txBox="1"/>
          <p:nvPr/>
        </p:nvSpPr>
        <p:spPr>
          <a:xfrm>
            <a:off x="9144000" y="3245722"/>
            <a:ext cx="9144000" cy="1296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79"/>
              </a:lnSpc>
            </a:pPr>
            <a:r>
              <a:rPr lang="en-US" sz="3699">
                <a:solidFill>
                  <a:srgbClr val="000000"/>
                </a:solidFill>
                <a:latin typeface="เอฟซี โฮม"/>
                <a:ea typeface="เอฟซี โฮม"/>
                <a:cs typeface="เอฟซี โฮม"/>
                <a:sym typeface="เอฟซี โฮม"/>
              </a:rPr>
              <a:t>ความหมาย: </a:t>
            </a:r>
          </a:p>
          <a:p>
            <a:pPr marL="0" lvl="0" indent="0" algn="l">
              <a:lnSpc>
                <a:spcPts val="5179"/>
              </a:lnSpc>
              <a:spcBef>
                <a:spcPct val="0"/>
              </a:spcBef>
            </a:pPr>
            <a:r>
              <a:rPr lang="en-US" sz="3699">
                <a:solidFill>
                  <a:srgbClr val="000000"/>
                </a:solidFill>
                <a:latin typeface="เอฟซี โฮม"/>
                <a:ea typeface="เอฟซี โฮม"/>
                <a:cs typeface="เอฟซี โฮม"/>
                <a:sym typeface="เอฟซี โฮม"/>
              </a:rPr>
              <a:t>มารยาทและแนวปฏิบัติที่เหมาะสมในการใช้อินเทอร์เน็ต</a:t>
            </a:r>
          </a:p>
        </p:txBody>
      </p:sp>
      <p:sp>
        <p:nvSpPr>
          <p:cNvPr id="65" name="TextBox 65"/>
          <p:cNvSpPr txBox="1"/>
          <p:nvPr/>
        </p:nvSpPr>
        <p:spPr>
          <a:xfrm>
            <a:off x="9144000" y="5067300"/>
            <a:ext cx="8487882" cy="25374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เอฟซี โฮม"/>
                <a:ea typeface="เอฟซี โฮม"/>
                <a:cs typeface="เอฟซี โฮม"/>
                <a:sym typeface="เอฟซี โฮม"/>
              </a:rPr>
              <a:t>ตัวอย่าง</a:t>
            </a:r>
          </a:p>
          <a:p>
            <a:pPr algn="l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เอฟซี โฮม"/>
                <a:ea typeface="เอฟซี โฮม"/>
                <a:cs typeface="เอฟซี โฮม"/>
                <a:sym typeface="เอฟซี โฮม"/>
              </a:rPr>
              <a:t>ใช้ถ้อยคำสุภาพเคารพความคิดเห็นของผู้อื่น ไม่เผยแพร่ข้อมูลเท็จ</a:t>
            </a:r>
          </a:p>
          <a:p>
            <a:pPr marL="0" lvl="0" indent="0" algn="l">
              <a:lnSpc>
                <a:spcPts val="5040"/>
              </a:lnSpc>
              <a:spcBef>
                <a:spcPct val="0"/>
              </a:spcBef>
            </a:pPr>
            <a:endParaRPr lang="en-US" sz="3600">
              <a:solidFill>
                <a:srgbClr val="000000"/>
              </a:solidFill>
              <a:latin typeface="เอฟซี โฮม"/>
              <a:ea typeface="เอฟซี โฮม"/>
              <a:cs typeface="เอฟซี โฮม"/>
              <a:sym typeface="เอฟซี โฮม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489383" y="8132069"/>
            <a:ext cx="18970014" cy="4807670"/>
            <a:chOff x="0" y="0"/>
            <a:chExt cx="25293352" cy="6410226"/>
          </a:xfrm>
        </p:grpSpPr>
        <p:grpSp>
          <p:nvGrpSpPr>
            <p:cNvPr id="3" name="Group 3"/>
            <p:cNvGrpSpPr/>
            <p:nvPr/>
          </p:nvGrpSpPr>
          <p:grpSpPr>
            <a:xfrm>
              <a:off x="350259" y="0"/>
              <a:ext cx="24943093" cy="3651042"/>
              <a:chOff x="0" y="0"/>
              <a:chExt cx="4927031" cy="721194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4927031" cy="721194"/>
              </a:xfrm>
              <a:custGeom>
                <a:avLst/>
                <a:gdLst/>
                <a:ahLst/>
                <a:cxnLst/>
                <a:rect l="l" t="t" r="r" b="b"/>
                <a:pathLst>
                  <a:path w="4927031" h="721194">
                    <a:moveTo>
                      <a:pt x="0" y="0"/>
                    </a:moveTo>
                    <a:lnTo>
                      <a:pt x="4927031" y="0"/>
                    </a:lnTo>
                    <a:lnTo>
                      <a:pt x="4927031" y="721194"/>
                    </a:lnTo>
                    <a:lnTo>
                      <a:pt x="0" y="721194"/>
                    </a:lnTo>
                    <a:close/>
                  </a:path>
                </a:pathLst>
              </a:custGeom>
              <a:solidFill>
                <a:srgbClr val="F42728"/>
              </a:solidFill>
            </p:spPr>
          </p:sp>
          <p:sp>
            <p:nvSpPr>
              <p:cNvPr id="5" name="TextBox 5"/>
              <p:cNvSpPr txBox="1"/>
              <p:nvPr/>
            </p:nvSpPr>
            <p:spPr>
              <a:xfrm>
                <a:off x="0" y="-47625"/>
                <a:ext cx="4927031" cy="76881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410209" lvl="1" indent="-205105" algn="l">
                  <a:lnSpc>
                    <a:spcPts val="2659"/>
                  </a:lnSpc>
                  <a:buFont typeface="Arial"/>
                  <a:buChar char="•"/>
                </a:pPr>
                <a:endParaRPr/>
              </a:p>
            </p:txBody>
          </p:sp>
        </p:grpSp>
        <p:sp>
          <p:nvSpPr>
            <p:cNvPr id="6" name="Freeform 6"/>
            <p:cNvSpPr/>
            <p:nvPr/>
          </p:nvSpPr>
          <p:spPr>
            <a:xfrm>
              <a:off x="0" y="242353"/>
              <a:ext cx="6123016" cy="6167874"/>
            </a:xfrm>
            <a:custGeom>
              <a:avLst/>
              <a:gdLst/>
              <a:ahLst/>
              <a:cxnLst/>
              <a:rect l="l" t="t" r="r" b="b"/>
              <a:pathLst>
                <a:path w="6123016" h="6167874">
                  <a:moveTo>
                    <a:pt x="0" y="0"/>
                  </a:moveTo>
                  <a:lnTo>
                    <a:pt x="6123016" y="0"/>
                  </a:lnTo>
                  <a:lnTo>
                    <a:pt x="6123016" y="6167873"/>
                  </a:lnTo>
                  <a:lnTo>
                    <a:pt x="0" y="61678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6390310" y="242353"/>
              <a:ext cx="6123016" cy="6167874"/>
            </a:xfrm>
            <a:custGeom>
              <a:avLst/>
              <a:gdLst/>
              <a:ahLst/>
              <a:cxnLst/>
              <a:rect l="l" t="t" r="r" b="b"/>
              <a:pathLst>
                <a:path w="6123016" h="6167874">
                  <a:moveTo>
                    <a:pt x="0" y="0"/>
                  </a:moveTo>
                  <a:lnTo>
                    <a:pt x="6123016" y="0"/>
                  </a:lnTo>
                  <a:lnTo>
                    <a:pt x="6123016" y="6167873"/>
                  </a:lnTo>
                  <a:lnTo>
                    <a:pt x="0" y="61678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>
              <a:off x="12780619" y="242353"/>
              <a:ext cx="6123016" cy="6167874"/>
            </a:xfrm>
            <a:custGeom>
              <a:avLst/>
              <a:gdLst/>
              <a:ahLst/>
              <a:cxnLst/>
              <a:rect l="l" t="t" r="r" b="b"/>
              <a:pathLst>
                <a:path w="6123016" h="6167874">
                  <a:moveTo>
                    <a:pt x="0" y="0"/>
                  </a:moveTo>
                  <a:lnTo>
                    <a:pt x="6123017" y="0"/>
                  </a:lnTo>
                  <a:lnTo>
                    <a:pt x="6123017" y="6167873"/>
                  </a:lnTo>
                  <a:lnTo>
                    <a:pt x="0" y="61678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>
              <a:off x="19170336" y="226353"/>
              <a:ext cx="6123016" cy="6167874"/>
            </a:xfrm>
            <a:custGeom>
              <a:avLst/>
              <a:gdLst/>
              <a:ahLst/>
              <a:cxnLst/>
              <a:rect l="l" t="t" r="r" b="b"/>
              <a:pathLst>
                <a:path w="6123016" h="6167874">
                  <a:moveTo>
                    <a:pt x="0" y="0"/>
                  </a:moveTo>
                  <a:lnTo>
                    <a:pt x="6123016" y="0"/>
                  </a:lnTo>
                  <a:lnTo>
                    <a:pt x="6123016" y="6167874"/>
                  </a:lnTo>
                  <a:lnTo>
                    <a:pt x="0" y="61678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 rot="913213">
            <a:off x="15067957" y="-339655"/>
            <a:ext cx="3245372" cy="3108178"/>
            <a:chOff x="0" y="0"/>
            <a:chExt cx="4327163" cy="4144237"/>
          </a:xfrm>
        </p:grpSpPr>
        <p:grpSp>
          <p:nvGrpSpPr>
            <p:cNvPr id="11" name="Group 11"/>
            <p:cNvGrpSpPr/>
            <p:nvPr/>
          </p:nvGrpSpPr>
          <p:grpSpPr>
            <a:xfrm rot="6773056">
              <a:off x="1119949" y="1097679"/>
              <a:ext cx="3050661" cy="2363478"/>
              <a:chOff x="0" y="0"/>
              <a:chExt cx="652691" cy="505667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102306" y="0"/>
                <a:ext cx="448079" cy="383225"/>
              </a:xfrm>
              <a:custGeom>
                <a:avLst/>
                <a:gdLst/>
                <a:ahLst/>
                <a:cxnLst/>
                <a:rect l="l" t="t" r="r" b="b"/>
                <a:pathLst>
                  <a:path w="448079" h="383225">
                    <a:moveTo>
                      <a:pt x="345910" y="316831"/>
                    </a:moveTo>
                    <a:lnTo>
                      <a:pt x="428514" y="188837"/>
                    </a:lnTo>
                    <a:cubicBezTo>
                      <a:pt x="452823" y="151171"/>
                      <a:pt x="454604" y="103231"/>
                      <a:pt x="433158" y="63865"/>
                    </a:cubicBezTo>
                    <a:cubicBezTo>
                      <a:pt x="411711" y="24499"/>
                      <a:pt x="370466" y="0"/>
                      <a:pt x="325637" y="0"/>
                    </a:cubicBezTo>
                    <a:lnTo>
                      <a:pt x="122442" y="0"/>
                    </a:lnTo>
                    <a:cubicBezTo>
                      <a:pt x="77613" y="0"/>
                      <a:pt x="36368" y="24499"/>
                      <a:pt x="14921" y="63865"/>
                    </a:cubicBezTo>
                    <a:cubicBezTo>
                      <a:pt x="-6525" y="103231"/>
                      <a:pt x="-4744" y="151171"/>
                      <a:pt x="19565" y="188837"/>
                    </a:cubicBezTo>
                    <a:lnTo>
                      <a:pt x="102169" y="316831"/>
                    </a:lnTo>
                    <a:cubicBezTo>
                      <a:pt x="128882" y="358222"/>
                      <a:pt x="174777" y="383225"/>
                      <a:pt x="224039" y="383225"/>
                    </a:cubicBezTo>
                    <a:cubicBezTo>
                      <a:pt x="273302" y="383225"/>
                      <a:pt x="319197" y="358222"/>
                      <a:pt x="345910" y="316831"/>
                    </a:cubicBezTo>
                    <a:close/>
                  </a:path>
                </a:pathLst>
              </a:custGeom>
              <a:solidFill>
                <a:srgbClr val="F52A2A"/>
              </a:solidFill>
              <a:ln w="114300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13" name="TextBox 13"/>
              <p:cNvSpPr txBox="1"/>
              <p:nvPr/>
            </p:nvSpPr>
            <p:spPr>
              <a:xfrm>
                <a:off x="101983" y="-11506"/>
                <a:ext cx="448725" cy="282399"/>
              </a:xfrm>
              <a:prstGeom prst="rect">
                <a:avLst/>
              </a:prstGeom>
            </p:spPr>
            <p:txBody>
              <a:bodyPr lIns="70613" tIns="70613" rIns="70613" bIns="7061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14" name="Group 14"/>
            <p:cNvGrpSpPr/>
            <p:nvPr/>
          </p:nvGrpSpPr>
          <p:grpSpPr>
            <a:xfrm rot="-4105494">
              <a:off x="134507" y="671271"/>
              <a:ext cx="3050661" cy="2363478"/>
              <a:chOff x="0" y="0"/>
              <a:chExt cx="652691" cy="505667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102306" y="0"/>
                <a:ext cx="448079" cy="383225"/>
              </a:xfrm>
              <a:custGeom>
                <a:avLst/>
                <a:gdLst/>
                <a:ahLst/>
                <a:cxnLst/>
                <a:rect l="l" t="t" r="r" b="b"/>
                <a:pathLst>
                  <a:path w="448079" h="383225">
                    <a:moveTo>
                      <a:pt x="345910" y="316831"/>
                    </a:moveTo>
                    <a:lnTo>
                      <a:pt x="428514" y="188837"/>
                    </a:lnTo>
                    <a:cubicBezTo>
                      <a:pt x="452823" y="151171"/>
                      <a:pt x="454604" y="103231"/>
                      <a:pt x="433158" y="63865"/>
                    </a:cubicBezTo>
                    <a:cubicBezTo>
                      <a:pt x="411711" y="24499"/>
                      <a:pt x="370466" y="0"/>
                      <a:pt x="325637" y="0"/>
                    </a:cubicBezTo>
                    <a:lnTo>
                      <a:pt x="122442" y="0"/>
                    </a:lnTo>
                    <a:cubicBezTo>
                      <a:pt x="77613" y="0"/>
                      <a:pt x="36368" y="24499"/>
                      <a:pt x="14921" y="63865"/>
                    </a:cubicBezTo>
                    <a:cubicBezTo>
                      <a:pt x="-6525" y="103231"/>
                      <a:pt x="-4744" y="151171"/>
                      <a:pt x="19565" y="188837"/>
                    </a:cubicBezTo>
                    <a:lnTo>
                      <a:pt x="102169" y="316831"/>
                    </a:lnTo>
                    <a:cubicBezTo>
                      <a:pt x="128882" y="358222"/>
                      <a:pt x="174777" y="383225"/>
                      <a:pt x="224039" y="383225"/>
                    </a:cubicBezTo>
                    <a:cubicBezTo>
                      <a:pt x="273302" y="383225"/>
                      <a:pt x="319197" y="358222"/>
                      <a:pt x="345910" y="316831"/>
                    </a:cubicBezTo>
                    <a:close/>
                  </a:path>
                </a:pathLst>
              </a:custGeom>
              <a:solidFill>
                <a:srgbClr val="F52A2A"/>
              </a:solidFill>
              <a:ln w="114300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16" name="TextBox 16"/>
              <p:cNvSpPr txBox="1"/>
              <p:nvPr/>
            </p:nvSpPr>
            <p:spPr>
              <a:xfrm>
                <a:off x="101983" y="-11506"/>
                <a:ext cx="448725" cy="282399"/>
              </a:xfrm>
              <a:prstGeom prst="rect">
                <a:avLst/>
              </a:prstGeom>
            </p:spPr>
            <p:txBody>
              <a:bodyPr lIns="70613" tIns="70613" rIns="70613" bIns="7061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17" name="Group 17"/>
            <p:cNvGrpSpPr/>
            <p:nvPr/>
          </p:nvGrpSpPr>
          <p:grpSpPr>
            <a:xfrm rot="545095">
              <a:off x="1336867" y="1530040"/>
              <a:ext cx="645941" cy="645941"/>
              <a:chOff x="0" y="0"/>
              <a:chExt cx="812800" cy="812800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52A2A"/>
              </a:solidFill>
              <a:ln w="114300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19" name="TextBox 19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70613" tIns="70613" rIns="70613" bIns="7061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20" name="Group 20"/>
            <p:cNvGrpSpPr/>
            <p:nvPr/>
          </p:nvGrpSpPr>
          <p:grpSpPr>
            <a:xfrm rot="545095">
              <a:off x="2221870" y="1940387"/>
              <a:ext cx="645941" cy="645941"/>
              <a:chOff x="0" y="0"/>
              <a:chExt cx="812800" cy="812800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52A2A"/>
              </a:solidFill>
              <a:ln w="114300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22" name="TextBox 22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70613" tIns="70613" rIns="70613" bIns="7061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23" name="Group 23"/>
            <p:cNvGrpSpPr/>
            <p:nvPr/>
          </p:nvGrpSpPr>
          <p:grpSpPr>
            <a:xfrm rot="1711820">
              <a:off x="1634975" y="1592464"/>
              <a:ext cx="923240" cy="876033"/>
              <a:chOff x="0" y="0"/>
              <a:chExt cx="197528" cy="187428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0" y="0"/>
                <a:ext cx="197528" cy="187428"/>
              </a:xfrm>
              <a:custGeom>
                <a:avLst/>
                <a:gdLst/>
                <a:ahLst/>
                <a:cxnLst/>
                <a:rect l="l" t="t" r="r" b="b"/>
                <a:pathLst>
                  <a:path w="197528" h="187428">
                    <a:moveTo>
                      <a:pt x="93714" y="0"/>
                    </a:moveTo>
                    <a:lnTo>
                      <a:pt x="103814" y="0"/>
                    </a:lnTo>
                    <a:cubicBezTo>
                      <a:pt x="128668" y="0"/>
                      <a:pt x="152505" y="9873"/>
                      <a:pt x="170080" y="27448"/>
                    </a:cubicBezTo>
                    <a:cubicBezTo>
                      <a:pt x="187654" y="45023"/>
                      <a:pt x="197528" y="68859"/>
                      <a:pt x="197528" y="93714"/>
                    </a:cubicBezTo>
                    <a:lnTo>
                      <a:pt x="197528" y="93714"/>
                    </a:lnTo>
                    <a:cubicBezTo>
                      <a:pt x="197528" y="145471"/>
                      <a:pt x="155571" y="187428"/>
                      <a:pt x="103814" y="187428"/>
                    </a:cubicBezTo>
                    <a:lnTo>
                      <a:pt x="93714" y="187428"/>
                    </a:lnTo>
                    <a:cubicBezTo>
                      <a:pt x="68859" y="187428"/>
                      <a:pt x="45023" y="177554"/>
                      <a:pt x="27448" y="159980"/>
                    </a:cubicBezTo>
                    <a:cubicBezTo>
                      <a:pt x="9873" y="142405"/>
                      <a:pt x="0" y="118568"/>
                      <a:pt x="0" y="93714"/>
                    </a:cubicBezTo>
                    <a:lnTo>
                      <a:pt x="0" y="93714"/>
                    </a:lnTo>
                    <a:cubicBezTo>
                      <a:pt x="0" y="68859"/>
                      <a:pt x="9873" y="45023"/>
                      <a:pt x="27448" y="27448"/>
                    </a:cubicBezTo>
                    <a:cubicBezTo>
                      <a:pt x="45023" y="9873"/>
                      <a:pt x="68859" y="0"/>
                      <a:pt x="93714" y="0"/>
                    </a:cubicBezTo>
                    <a:close/>
                  </a:path>
                </a:pathLst>
              </a:custGeom>
              <a:solidFill>
                <a:srgbClr val="F52A2A"/>
              </a:solidFill>
              <a:ln w="114300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25" name="TextBox 25"/>
              <p:cNvSpPr txBox="1"/>
              <p:nvPr/>
            </p:nvSpPr>
            <p:spPr>
              <a:xfrm>
                <a:off x="0" y="-47625"/>
                <a:ext cx="197528" cy="235053"/>
              </a:xfrm>
              <a:prstGeom prst="rect">
                <a:avLst/>
              </a:prstGeom>
            </p:spPr>
            <p:txBody>
              <a:bodyPr lIns="70613" tIns="70613" rIns="70613" bIns="7061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</p:grpSp>
      <p:grpSp>
        <p:nvGrpSpPr>
          <p:cNvPr id="26" name="Group 26"/>
          <p:cNvGrpSpPr/>
          <p:nvPr/>
        </p:nvGrpSpPr>
        <p:grpSpPr>
          <a:xfrm rot="-1150418">
            <a:off x="128114" y="150113"/>
            <a:ext cx="1076601" cy="961992"/>
            <a:chOff x="0" y="0"/>
            <a:chExt cx="1435469" cy="1282656"/>
          </a:xfrm>
        </p:grpSpPr>
        <p:grpSp>
          <p:nvGrpSpPr>
            <p:cNvPr id="27" name="Group 27"/>
            <p:cNvGrpSpPr/>
            <p:nvPr/>
          </p:nvGrpSpPr>
          <p:grpSpPr>
            <a:xfrm>
              <a:off x="0" y="0"/>
              <a:ext cx="1435469" cy="1282656"/>
              <a:chOff x="0" y="0"/>
              <a:chExt cx="710653" cy="635000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110" y="0"/>
                <a:ext cx="710314" cy="635000"/>
              </a:xfrm>
              <a:custGeom>
                <a:avLst/>
                <a:gdLst/>
                <a:ahLst/>
                <a:cxnLst/>
                <a:rect l="l" t="t" r="r" b="b"/>
                <a:pathLst>
                  <a:path w="710314" h="635000">
                    <a:moveTo>
                      <a:pt x="701087" y="134181"/>
                    </a:moveTo>
                    <a:cubicBezTo>
                      <a:pt x="678607" y="59151"/>
                      <a:pt x="606041" y="2"/>
                      <a:pt x="520232" y="0"/>
                    </a:cubicBezTo>
                    <a:cubicBezTo>
                      <a:pt x="448189" y="0"/>
                      <a:pt x="385599" y="39955"/>
                      <a:pt x="353958" y="98637"/>
                    </a:cubicBezTo>
                    <a:cubicBezTo>
                      <a:pt x="322317" y="39956"/>
                      <a:pt x="259736" y="2"/>
                      <a:pt x="187695" y="0"/>
                    </a:cubicBezTo>
                    <a:cubicBezTo>
                      <a:pt x="97937" y="0"/>
                      <a:pt x="19433" y="59151"/>
                      <a:pt x="4019" y="145002"/>
                    </a:cubicBezTo>
                    <a:cubicBezTo>
                      <a:pt x="-34470" y="362701"/>
                      <a:pt x="212665" y="533104"/>
                      <a:pt x="354516" y="635000"/>
                    </a:cubicBezTo>
                    <a:cubicBezTo>
                      <a:pt x="485666" y="540791"/>
                      <a:pt x="764422" y="348699"/>
                      <a:pt x="701087" y="134181"/>
                    </a:cubicBezTo>
                    <a:lnTo>
                      <a:pt x="701087" y="134181"/>
                    </a:lnTo>
                    <a:close/>
                  </a:path>
                </a:pathLst>
              </a:custGeom>
              <a:solidFill>
                <a:srgbClr val="1889DB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29" name="TextBox 29"/>
              <p:cNvSpPr txBox="1"/>
              <p:nvPr/>
            </p:nvSpPr>
            <p:spPr>
              <a:xfrm>
                <a:off x="58144" y="53975"/>
                <a:ext cx="594364" cy="479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269"/>
                  </a:lnSpc>
                </a:pPr>
                <a:endParaRPr/>
              </a:p>
            </p:txBody>
          </p:sp>
        </p:grpSp>
        <p:grpSp>
          <p:nvGrpSpPr>
            <p:cNvPr id="30" name="Group 30"/>
            <p:cNvGrpSpPr/>
            <p:nvPr/>
          </p:nvGrpSpPr>
          <p:grpSpPr>
            <a:xfrm>
              <a:off x="230668" y="314482"/>
              <a:ext cx="256021" cy="256021"/>
              <a:chOff x="0" y="0"/>
              <a:chExt cx="812800" cy="812800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32" name="TextBox 32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269"/>
                  </a:lnSpc>
                </a:pPr>
                <a:endParaRPr/>
              </a:p>
            </p:txBody>
          </p:sp>
        </p:grpSp>
      </p:grpSp>
      <p:grpSp>
        <p:nvGrpSpPr>
          <p:cNvPr id="33" name="Group 33"/>
          <p:cNvGrpSpPr/>
          <p:nvPr/>
        </p:nvGrpSpPr>
        <p:grpSpPr>
          <a:xfrm rot="1236348">
            <a:off x="14178580" y="547704"/>
            <a:ext cx="1076601" cy="961992"/>
            <a:chOff x="0" y="0"/>
            <a:chExt cx="1435469" cy="1282656"/>
          </a:xfrm>
        </p:grpSpPr>
        <p:grpSp>
          <p:nvGrpSpPr>
            <p:cNvPr id="34" name="Group 34"/>
            <p:cNvGrpSpPr/>
            <p:nvPr/>
          </p:nvGrpSpPr>
          <p:grpSpPr>
            <a:xfrm>
              <a:off x="0" y="0"/>
              <a:ext cx="1435469" cy="1282656"/>
              <a:chOff x="0" y="0"/>
              <a:chExt cx="710653" cy="635000"/>
            </a:xfrm>
          </p:grpSpPr>
          <p:sp>
            <p:nvSpPr>
              <p:cNvPr id="35" name="Freeform 35"/>
              <p:cNvSpPr/>
              <p:nvPr/>
            </p:nvSpPr>
            <p:spPr>
              <a:xfrm>
                <a:off x="110" y="0"/>
                <a:ext cx="710314" cy="635000"/>
              </a:xfrm>
              <a:custGeom>
                <a:avLst/>
                <a:gdLst/>
                <a:ahLst/>
                <a:cxnLst/>
                <a:rect l="l" t="t" r="r" b="b"/>
                <a:pathLst>
                  <a:path w="710314" h="635000">
                    <a:moveTo>
                      <a:pt x="701087" y="134181"/>
                    </a:moveTo>
                    <a:cubicBezTo>
                      <a:pt x="678607" y="59151"/>
                      <a:pt x="606041" y="2"/>
                      <a:pt x="520232" y="0"/>
                    </a:cubicBezTo>
                    <a:cubicBezTo>
                      <a:pt x="448189" y="0"/>
                      <a:pt x="385599" y="39955"/>
                      <a:pt x="353958" y="98637"/>
                    </a:cubicBezTo>
                    <a:cubicBezTo>
                      <a:pt x="322317" y="39956"/>
                      <a:pt x="259736" y="2"/>
                      <a:pt x="187695" y="0"/>
                    </a:cubicBezTo>
                    <a:cubicBezTo>
                      <a:pt x="97937" y="0"/>
                      <a:pt x="19433" y="59151"/>
                      <a:pt x="4019" y="145002"/>
                    </a:cubicBezTo>
                    <a:cubicBezTo>
                      <a:pt x="-34470" y="362701"/>
                      <a:pt x="212665" y="533104"/>
                      <a:pt x="354516" y="635000"/>
                    </a:cubicBezTo>
                    <a:cubicBezTo>
                      <a:pt x="485666" y="540791"/>
                      <a:pt x="764422" y="348699"/>
                      <a:pt x="701087" y="134181"/>
                    </a:cubicBezTo>
                    <a:lnTo>
                      <a:pt x="701087" y="134181"/>
                    </a:lnTo>
                    <a:close/>
                  </a:path>
                </a:pathLst>
              </a:custGeom>
              <a:solidFill>
                <a:srgbClr val="F6F581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36" name="TextBox 36"/>
              <p:cNvSpPr txBox="1"/>
              <p:nvPr/>
            </p:nvSpPr>
            <p:spPr>
              <a:xfrm>
                <a:off x="58144" y="53975"/>
                <a:ext cx="594364" cy="479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269"/>
                  </a:lnSpc>
                </a:pPr>
                <a:endParaRPr/>
              </a:p>
            </p:txBody>
          </p:sp>
        </p:grpSp>
        <p:grpSp>
          <p:nvGrpSpPr>
            <p:cNvPr id="37" name="Group 37"/>
            <p:cNvGrpSpPr/>
            <p:nvPr/>
          </p:nvGrpSpPr>
          <p:grpSpPr>
            <a:xfrm>
              <a:off x="230668" y="314482"/>
              <a:ext cx="256021" cy="256021"/>
              <a:chOff x="0" y="0"/>
              <a:chExt cx="812800" cy="812800"/>
            </a:xfrm>
          </p:grpSpPr>
          <p:sp>
            <p:nvSpPr>
              <p:cNvPr id="38" name="Freeform 3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39" name="TextBox 39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269"/>
                  </a:lnSpc>
                </a:pPr>
                <a:endParaRPr/>
              </a:p>
            </p:txBody>
          </p:sp>
        </p:grpSp>
      </p:grpSp>
      <p:sp>
        <p:nvSpPr>
          <p:cNvPr id="40" name="TextBox 40"/>
          <p:cNvSpPr txBox="1"/>
          <p:nvPr/>
        </p:nvSpPr>
        <p:spPr>
          <a:xfrm>
            <a:off x="503644" y="1284729"/>
            <a:ext cx="17784356" cy="68473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482"/>
              </a:lnSpc>
              <a:spcBef>
                <a:spcPct val="0"/>
              </a:spcBef>
            </a:pPr>
            <a:r>
              <a:rPr lang="en-US" sz="5344" b="1">
                <a:solidFill>
                  <a:srgbClr val="BC2626"/>
                </a:solidFill>
                <a:latin typeface="Space Mono Bold"/>
                <a:ea typeface="Space Mono Bold"/>
                <a:cs typeface="Space Mono Bold"/>
                <a:sym typeface="Space Mono Bold"/>
              </a:rPr>
              <a:t>1. Digital Footprint (ดิจิทัลฟุตพรินต์)</a:t>
            </a:r>
          </a:p>
          <a:p>
            <a:pPr algn="l">
              <a:lnSpc>
                <a:spcPts val="5242"/>
              </a:lnSpc>
              <a:spcBef>
                <a:spcPct val="0"/>
              </a:spcBef>
            </a:pPr>
            <a:r>
              <a:rPr lang="en-US" sz="3744">
                <a:solidFill>
                  <a:srgbClr val="000000"/>
                </a:solidFill>
                <a:latin typeface="Space Mono"/>
                <a:ea typeface="Space Mono"/>
                <a:cs typeface="Space Mono"/>
                <a:sym typeface="Space Mono"/>
              </a:rPr>
              <a:t>ความหมาย: ร่องรอยข้อมูลที่บุคคลทิ้งไว้บนโลกออนไลน์ ทั้งโดยตั้งใจและไม่ตั้งใจ</a:t>
            </a:r>
          </a:p>
          <a:p>
            <a:pPr algn="l">
              <a:lnSpc>
                <a:spcPts val="5242"/>
              </a:lnSpc>
              <a:spcBef>
                <a:spcPct val="0"/>
              </a:spcBef>
            </a:pPr>
            <a:r>
              <a:rPr lang="en-US" sz="3744" b="1" i="1">
                <a:solidFill>
                  <a:srgbClr val="DC2B8A"/>
                </a:solidFill>
                <a:latin typeface="Space Mono Bold Italics"/>
                <a:ea typeface="Space Mono Bold Italics"/>
                <a:cs typeface="Space Mono Bold Italics"/>
                <a:sym typeface="Space Mono Bold Italics"/>
              </a:rPr>
              <a:t>ตัวอย่าง</a:t>
            </a:r>
          </a:p>
          <a:p>
            <a:pPr algn="l">
              <a:lnSpc>
                <a:spcPts val="5242"/>
              </a:lnSpc>
              <a:spcBef>
                <a:spcPct val="0"/>
              </a:spcBef>
            </a:pPr>
            <a:r>
              <a:rPr lang="en-US" sz="3744">
                <a:solidFill>
                  <a:srgbClr val="000000"/>
                </a:solidFill>
                <a:latin typeface="Space Mono"/>
                <a:ea typeface="Space Mono"/>
                <a:cs typeface="Space Mono"/>
                <a:sym typeface="Space Mono"/>
              </a:rPr>
              <a:t>การโพสต์รูปภาพ</a:t>
            </a:r>
          </a:p>
          <a:p>
            <a:pPr algn="l">
              <a:lnSpc>
                <a:spcPts val="5242"/>
              </a:lnSpc>
              <a:spcBef>
                <a:spcPct val="0"/>
              </a:spcBef>
            </a:pPr>
            <a:r>
              <a:rPr lang="en-US" sz="3744">
                <a:solidFill>
                  <a:srgbClr val="000000"/>
                </a:solidFill>
                <a:latin typeface="Space Mono"/>
                <a:ea typeface="Space Mono"/>
                <a:cs typeface="Space Mono"/>
                <a:sym typeface="Space Mono"/>
              </a:rPr>
              <a:t>การกดไลก์หรือแชร์</a:t>
            </a:r>
          </a:p>
          <a:p>
            <a:pPr algn="l">
              <a:lnSpc>
                <a:spcPts val="5242"/>
              </a:lnSpc>
              <a:spcBef>
                <a:spcPct val="0"/>
              </a:spcBef>
            </a:pPr>
            <a:r>
              <a:rPr lang="en-US" sz="3744">
                <a:solidFill>
                  <a:srgbClr val="000000"/>
                </a:solidFill>
                <a:latin typeface="Space Mono"/>
                <a:ea typeface="Space Mono"/>
                <a:cs typeface="Space Mono"/>
                <a:sym typeface="Space Mono"/>
              </a:rPr>
              <a:t>ประวัติการค้นหาเว็บไซต์</a:t>
            </a:r>
          </a:p>
          <a:p>
            <a:pPr algn="l">
              <a:lnSpc>
                <a:spcPts val="5242"/>
              </a:lnSpc>
              <a:spcBef>
                <a:spcPct val="0"/>
              </a:spcBef>
            </a:pPr>
            <a:r>
              <a:rPr lang="en-US" sz="3744">
                <a:solidFill>
                  <a:srgbClr val="000000"/>
                </a:solidFill>
                <a:latin typeface="Space Mono"/>
                <a:ea typeface="Space Mono"/>
                <a:cs typeface="Space Mono"/>
                <a:sym typeface="Space Mono"/>
              </a:rPr>
              <a:t>การแสดงความคิดเห็นในโซเชียลมีเดีย</a:t>
            </a:r>
          </a:p>
          <a:p>
            <a:pPr algn="l">
              <a:lnSpc>
                <a:spcPts val="5242"/>
              </a:lnSpc>
              <a:spcBef>
                <a:spcPct val="0"/>
              </a:spcBef>
            </a:pPr>
            <a:r>
              <a:rPr lang="en-US" sz="3744" b="1">
                <a:solidFill>
                  <a:srgbClr val="DC2B8A"/>
                </a:solidFill>
                <a:latin typeface="Space Mono Bold"/>
                <a:ea typeface="Space Mono Bold"/>
                <a:cs typeface="Space Mono Bold"/>
                <a:sym typeface="Space Mono Bold"/>
              </a:rPr>
              <a:t>ความสำคัญ</a:t>
            </a:r>
          </a:p>
          <a:p>
            <a:pPr algn="l">
              <a:lnSpc>
                <a:spcPts val="5242"/>
              </a:lnSpc>
              <a:spcBef>
                <a:spcPct val="0"/>
              </a:spcBef>
            </a:pPr>
            <a:r>
              <a:rPr lang="en-US" sz="3744">
                <a:solidFill>
                  <a:srgbClr val="000000"/>
                </a:solidFill>
                <a:latin typeface="Space Mono"/>
                <a:ea typeface="Space Mono"/>
                <a:cs typeface="Space Mono"/>
                <a:sym typeface="Space Mono"/>
              </a:rPr>
              <a:t> ข้อมูลเหล่านี้อาจถูกผู้อื่นเห็น นำไปใช้ หรือส่งผลต่อภาพลักษณ์ในอนาคต เช่น การสมัครเรียนหรือสมัครงาน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223146" y="765818"/>
            <a:ext cx="6191173" cy="8755365"/>
          </a:xfrm>
          <a:custGeom>
            <a:avLst/>
            <a:gdLst/>
            <a:ahLst/>
            <a:cxnLst/>
            <a:rect l="l" t="t" r="r" b="b"/>
            <a:pathLst>
              <a:path w="6191173" h="8755365">
                <a:moveTo>
                  <a:pt x="0" y="0"/>
                </a:moveTo>
                <a:lnTo>
                  <a:pt x="6191173" y="0"/>
                </a:lnTo>
                <a:lnTo>
                  <a:pt x="6191173" y="8755364"/>
                </a:lnTo>
                <a:lnTo>
                  <a:pt x="0" y="87553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821340" y="3684070"/>
            <a:ext cx="4268369" cy="4060286"/>
          </a:xfrm>
          <a:custGeom>
            <a:avLst/>
            <a:gdLst/>
            <a:ahLst/>
            <a:cxnLst/>
            <a:rect l="l" t="t" r="r" b="b"/>
            <a:pathLst>
              <a:path w="4268369" h="4060286">
                <a:moveTo>
                  <a:pt x="0" y="0"/>
                </a:moveTo>
                <a:lnTo>
                  <a:pt x="4268369" y="0"/>
                </a:lnTo>
                <a:lnTo>
                  <a:pt x="4268369" y="4060287"/>
                </a:lnTo>
                <a:lnTo>
                  <a:pt x="0" y="406028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3547794" y="3684070"/>
            <a:ext cx="4242062" cy="4114800"/>
          </a:xfrm>
          <a:custGeom>
            <a:avLst/>
            <a:gdLst/>
            <a:ahLst/>
            <a:cxnLst/>
            <a:rect l="l" t="t" r="r" b="b"/>
            <a:pathLst>
              <a:path w="4242062" h="4114800">
                <a:moveTo>
                  <a:pt x="0" y="0"/>
                </a:moveTo>
                <a:lnTo>
                  <a:pt x="4242062" y="0"/>
                </a:lnTo>
                <a:lnTo>
                  <a:pt x="424206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255906" y="317672"/>
            <a:ext cx="8414834" cy="6930953"/>
            <a:chOff x="0" y="0"/>
            <a:chExt cx="11219779" cy="9241271"/>
          </a:xfrm>
        </p:grpSpPr>
        <p:sp>
          <p:nvSpPr>
            <p:cNvPr id="3" name="Freeform 3"/>
            <p:cNvSpPr/>
            <p:nvPr/>
          </p:nvSpPr>
          <p:spPr>
            <a:xfrm>
              <a:off x="0" y="1152711"/>
              <a:ext cx="9485518" cy="8088560"/>
            </a:xfrm>
            <a:custGeom>
              <a:avLst/>
              <a:gdLst/>
              <a:ahLst/>
              <a:cxnLst/>
              <a:rect l="l" t="t" r="r" b="b"/>
              <a:pathLst>
                <a:path w="9485518" h="8088560">
                  <a:moveTo>
                    <a:pt x="0" y="0"/>
                  </a:moveTo>
                  <a:lnTo>
                    <a:pt x="9485518" y="0"/>
                  </a:lnTo>
                  <a:lnTo>
                    <a:pt x="9485518" y="8088560"/>
                  </a:lnTo>
                  <a:lnTo>
                    <a:pt x="0" y="80885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  <a:ln cap="sq">
              <a:noFill/>
              <a:prstDash val="solid"/>
              <a:miter/>
            </a:ln>
          </p:spPr>
        </p:sp>
        <p:grpSp>
          <p:nvGrpSpPr>
            <p:cNvPr id="4" name="Group 4"/>
            <p:cNvGrpSpPr/>
            <p:nvPr/>
          </p:nvGrpSpPr>
          <p:grpSpPr>
            <a:xfrm rot="-4105494">
              <a:off x="4907495" y="1010637"/>
              <a:ext cx="4592945" cy="3558351"/>
              <a:chOff x="0" y="0"/>
              <a:chExt cx="652691" cy="505667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102306" y="0"/>
                <a:ext cx="448079" cy="383225"/>
              </a:xfrm>
              <a:custGeom>
                <a:avLst/>
                <a:gdLst/>
                <a:ahLst/>
                <a:cxnLst/>
                <a:rect l="l" t="t" r="r" b="b"/>
                <a:pathLst>
                  <a:path w="448079" h="383225">
                    <a:moveTo>
                      <a:pt x="345910" y="316831"/>
                    </a:moveTo>
                    <a:lnTo>
                      <a:pt x="428514" y="188837"/>
                    </a:lnTo>
                    <a:cubicBezTo>
                      <a:pt x="452823" y="151171"/>
                      <a:pt x="454604" y="103231"/>
                      <a:pt x="433158" y="63865"/>
                    </a:cubicBezTo>
                    <a:cubicBezTo>
                      <a:pt x="411711" y="24499"/>
                      <a:pt x="370466" y="0"/>
                      <a:pt x="325637" y="0"/>
                    </a:cubicBezTo>
                    <a:lnTo>
                      <a:pt x="122442" y="0"/>
                    </a:lnTo>
                    <a:cubicBezTo>
                      <a:pt x="77613" y="0"/>
                      <a:pt x="36368" y="24499"/>
                      <a:pt x="14921" y="63865"/>
                    </a:cubicBezTo>
                    <a:cubicBezTo>
                      <a:pt x="-6525" y="103231"/>
                      <a:pt x="-4744" y="151171"/>
                      <a:pt x="19565" y="188837"/>
                    </a:cubicBezTo>
                    <a:lnTo>
                      <a:pt x="102169" y="316831"/>
                    </a:lnTo>
                    <a:cubicBezTo>
                      <a:pt x="128882" y="358222"/>
                      <a:pt x="174777" y="383225"/>
                      <a:pt x="224039" y="383225"/>
                    </a:cubicBezTo>
                    <a:cubicBezTo>
                      <a:pt x="273302" y="383225"/>
                      <a:pt x="319197" y="358222"/>
                      <a:pt x="345910" y="316831"/>
                    </a:cubicBezTo>
                    <a:close/>
                  </a:path>
                </a:pathLst>
              </a:custGeom>
              <a:solidFill>
                <a:srgbClr val="F52A2A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6" name="TextBox 6"/>
              <p:cNvSpPr txBox="1"/>
              <p:nvPr/>
            </p:nvSpPr>
            <p:spPr>
              <a:xfrm>
                <a:off x="101983" y="-11506"/>
                <a:ext cx="448725" cy="282399"/>
              </a:xfrm>
              <a:prstGeom prst="rect">
                <a:avLst/>
              </a:prstGeom>
            </p:spPr>
            <p:txBody>
              <a:bodyPr lIns="70613" tIns="70613" rIns="70613" bIns="7061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7" name="Group 7"/>
            <p:cNvGrpSpPr/>
            <p:nvPr/>
          </p:nvGrpSpPr>
          <p:grpSpPr>
            <a:xfrm rot="6773056">
              <a:off x="6391134" y="1652618"/>
              <a:ext cx="4592945" cy="3558351"/>
              <a:chOff x="0" y="0"/>
              <a:chExt cx="652691" cy="505667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102306" y="0"/>
                <a:ext cx="448079" cy="383225"/>
              </a:xfrm>
              <a:custGeom>
                <a:avLst/>
                <a:gdLst/>
                <a:ahLst/>
                <a:cxnLst/>
                <a:rect l="l" t="t" r="r" b="b"/>
                <a:pathLst>
                  <a:path w="448079" h="383225">
                    <a:moveTo>
                      <a:pt x="345910" y="316831"/>
                    </a:moveTo>
                    <a:lnTo>
                      <a:pt x="428514" y="188837"/>
                    </a:lnTo>
                    <a:cubicBezTo>
                      <a:pt x="452823" y="151171"/>
                      <a:pt x="454604" y="103231"/>
                      <a:pt x="433158" y="63865"/>
                    </a:cubicBezTo>
                    <a:cubicBezTo>
                      <a:pt x="411711" y="24499"/>
                      <a:pt x="370466" y="0"/>
                      <a:pt x="325637" y="0"/>
                    </a:cubicBezTo>
                    <a:lnTo>
                      <a:pt x="122442" y="0"/>
                    </a:lnTo>
                    <a:cubicBezTo>
                      <a:pt x="77613" y="0"/>
                      <a:pt x="36368" y="24499"/>
                      <a:pt x="14921" y="63865"/>
                    </a:cubicBezTo>
                    <a:cubicBezTo>
                      <a:pt x="-6525" y="103231"/>
                      <a:pt x="-4744" y="151171"/>
                      <a:pt x="19565" y="188837"/>
                    </a:cubicBezTo>
                    <a:lnTo>
                      <a:pt x="102169" y="316831"/>
                    </a:lnTo>
                    <a:cubicBezTo>
                      <a:pt x="128882" y="358222"/>
                      <a:pt x="174777" y="383225"/>
                      <a:pt x="224039" y="383225"/>
                    </a:cubicBezTo>
                    <a:cubicBezTo>
                      <a:pt x="273302" y="383225"/>
                      <a:pt x="319197" y="358222"/>
                      <a:pt x="345910" y="316831"/>
                    </a:cubicBezTo>
                    <a:close/>
                  </a:path>
                </a:pathLst>
              </a:custGeom>
              <a:solidFill>
                <a:srgbClr val="F52A2A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9" name="TextBox 9"/>
              <p:cNvSpPr txBox="1"/>
              <p:nvPr/>
            </p:nvSpPr>
            <p:spPr>
              <a:xfrm>
                <a:off x="101983" y="-11506"/>
                <a:ext cx="448725" cy="282399"/>
              </a:xfrm>
              <a:prstGeom prst="rect">
                <a:avLst/>
              </a:prstGeom>
            </p:spPr>
            <p:txBody>
              <a:bodyPr lIns="70613" tIns="70613" rIns="70613" bIns="7061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10" name="Group 10"/>
            <p:cNvGrpSpPr/>
            <p:nvPr/>
          </p:nvGrpSpPr>
          <p:grpSpPr>
            <a:xfrm rot="545095">
              <a:off x="6717717" y="2303562"/>
              <a:ext cx="972501" cy="972501"/>
              <a:chOff x="0" y="0"/>
              <a:chExt cx="812800" cy="8128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42728"/>
              </a:solidFill>
              <a:ln w="85725" cap="sq">
                <a:solidFill>
                  <a:srgbClr val="000000"/>
                </a:solidFill>
                <a:prstDash val="solid"/>
                <a:miter/>
              </a:ln>
            </p:spPr>
          </p:sp>
          <p:sp>
            <p:nvSpPr>
              <p:cNvPr id="12" name="TextBox 12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70613" tIns="70613" rIns="70613" bIns="7061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13" name="Group 13"/>
            <p:cNvGrpSpPr/>
            <p:nvPr/>
          </p:nvGrpSpPr>
          <p:grpSpPr>
            <a:xfrm rot="545095">
              <a:off x="8050140" y="2921363"/>
              <a:ext cx="972501" cy="972501"/>
              <a:chOff x="0" y="0"/>
              <a:chExt cx="812800" cy="8128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42728"/>
              </a:solidFill>
              <a:ln w="85725" cap="sq">
                <a:solidFill>
                  <a:srgbClr val="000000"/>
                </a:solidFill>
                <a:prstDash val="solid"/>
                <a:miter/>
              </a:ln>
            </p:spPr>
          </p:sp>
          <p:sp>
            <p:nvSpPr>
              <p:cNvPr id="15" name="TextBox 15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70613" tIns="70613" rIns="70613" bIns="7061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16" name="Group 16"/>
            <p:cNvGrpSpPr/>
            <p:nvPr/>
          </p:nvGrpSpPr>
          <p:grpSpPr>
            <a:xfrm rot="1711820">
              <a:off x="7166535" y="2397546"/>
              <a:ext cx="1389991" cy="1318917"/>
              <a:chOff x="0" y="0"/>
              <a:chExt cx="197528" cy="187428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197528" cy="187428"/>
              </a:xfrm>
              <a:custGeom>
                <a:avLst/>
                <a:gdLst/>
                <a:ahLst/>
                <a:cxnLst/>
                <a:rect l="l" t="t" r="r" b="b"/>
                <a:pathLst>
                  <a:path w="197528" h="187428">
                    <a:moveTo>
                      <a:pt x="93714" y="0"/>
                    </a:moveTo>
                    <a:lnTo>
                      <a:pt x="103814" y="0"/>
                    </a:lnTo>
                    <a:cubicBezTo>
                      <a:pt x="128668" y="0"/>
                      <a:pt x="152505" y="9873"/>
                      <a:pt x="170080" y="27448"/>
                    </a:cubicBezTo>
                    <a:cubicBezTo>
                      <a:pt x="187654" y="45023"/>
                      <a:pt x="197528" y="68859"/>
                      <a:pt x="197528" y="93714"/>
                    </a:cubicBezTo>
                    <a:lnTo>
                      <a:pt x="197528" y="93714"/>
                    </a:lnTo>
                    <a:cubicBezTo>
                      <a:pt x="197528" y="145471"/>
                      <a:pt x="155571" y="187428"/>
                      <a:pt x="103814" y="187428"/>
                    </a:cubicBezTo>
                    <a:lnTo>
                      <a:pt x="93714" y="187428"/>
                    </a:lnTo>
                    <a:cubicBezTo>
                      <a:pt x="68859" y="187428"/>
                      <a:pt x="45023" y="177554"/>
                      <a:pt x="27448" y="159980"/>
                    </a:cubicBezTo>
                    <a:cubicBezTo>
                      <a:pt x="9873" y="142405"/>
                      <a:pt x="0" y="118568"/>
                      <a:pt x="0" y="93714"/>
                    </a:cubicBezTo>
                    <a:lnTo>
                      <a:pt x="0" y="93714"/>
                    </a:lnTo>
                    <a:cubicBezTo>
                      <a:pt x="0" y="68859"/>
                      <a:pt x="9873" y="45023"/>
                      <a:pt x="27448" y="27448"/>
                    </a:cubicBezTo>
                    <a:cubicBezTo>
                      <a:pt x="45023" y="9873"/>
                      <a:pt x="68859" y="0"/>
                      <a:pt x="93714" y="0"/>
                    </a:cubicBezTo>
                    <a:close/>
                  </a:path>
                </a:pathLst>
              </a:custGeom>
              <a:solidFill>
                <a:srgbClr val="F42728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18" name="TextBox 18"/>
              <p:cNvSpPr txBox="1"/>
              <p:nvPr/>
            </p:nvSpPr>
            <p:spPr>
              <a:xfrm>
                <a:off x="0" y="-47625"/>
                <a:ext cx="197528" cy="235053"/>
              </a:xfrm>
              <a:prstGeom prst="rect">
                <a:avLst/>
              </a:prstGeom>
            </p:spPr>
            <p:txBody>
              <a:bodyPr lIns="70613" tIns="70613" rIns="70613" bIns="7061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</p:grpSp>
      <p:grpSp>
        <p:nvGrpSpPr>
          <p:cNvPr id="19" name="Group 19"/>
          <p:cNvGrpSpPr/>
          <p:nvPr/>
        </p:nvGrpSpPr>
        <p:grpSpPr>
          <a:xfrm>
            <a:off x="-2225380" y="4617628"/>
            <a:ext cx="21404378" cy="5890751"/>
            <a:chOff x="0" y="0"/>
            <a:chExt cx="5871134" cy="1615809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5871134" cy="1615809"/>
            </a:xfrm>
            <a:custGeom>
              <a:avLst/>
              <a:gdLst/>
              <a:ahLst/>
              <a:cxnLst/>
              <a:rect l="l" t="t" r="r" b="b"/>
              <a:pathLst>
                <a:path w="5871134" h="1615809">
                  <a:moveTo>
                    <a:pt x="0" y="0"/>
                  </a:moveTo>
                  <a:lnTo>
                    <a:pt x="5871134" y="0"/>
                  </a:lnTo>
                  <a:lnTo>
                    <a:pt x="5871134" y="1615809"/>
                  </a:lnTo>
                  <a:lnTo>
                    <a:pt x="0" y="1615809"/>
                  </a:lnTo>
                  <a:close/>
                </a:path>
              </a:pathLst>
            </a:custGeom>
            <a:solidFill>
              <a:srgbClr val="F42728"/>
            </a:solidFill>
            <a:ln w="10477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21" name="TextBox 21"/>
            <p:cNvSpPr txBox="1"/>
            <p:nvPr/>
          </p:nvSpPr>
          <p:spPr>
            <a:xfrm>
              <a:off x="0" y="-47625"/>
              <a:ext cx="5871134" cy="16634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847858" y="2039846"/>
            <a:ext cx="10390752" cy="1377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9774"/>
              </a:lnSpc>
            </a:pPr>
            <a:r>
              <a:rPr lang="en-US" sz="11499" b="1" spc="-402">
                <a:solidFill>
                  <a:srgbClr val="000000"/>
                </a:solidFill>
                <a:latin typeface="เอฟซี โฮม Bold"/>
                <a:ea typeface="เอฟซี โฮม Bold"/>
                <a:cs typeface="เอฟซี โฮม Bold"/>
                <a:sym typeface="เอฟซี โฮม Bold"/>
              </a:rPr>
              <a:t>Scam (สแกม)</a:t>
            </a:r>
          </a:p>
        </p:txBody>
      </p:sp>
      <p:grpSp>
        <p:nvGrpSpPr>
          <p:cNvPr id="23" name="Group 23"/>
          <p:cNvGrpSpPr/>
          <p:nvPr/>
        </p:nvGrpSpPr>
        <p:grpSpPr>
          <a:xfrm rot="913213">
            <a:off x="-659484" y="3435342"/>
            <a:ext cx="2468943" cy="2364571"/>
            <a:chOff x="0" y="0"/>
            <a:chExt cx="3291924" cy="3152762"/>
          </a:xfrm>
        </p:grpSpPr>
        <p:grpSp>
          <p:nvGrpSpPr>
            <p:cNvPr id="24" name="Group 24"/>
            <p:cNvGrpSpPr/>
            <p:nvPr/>
          </p:nvGrpSpPr>
          <p:grpSpPr>
            <a:xfrm rot="6773056">
              <a:off x="852010" y="835068"/>
              <a:ext cx="2320815" cy="1798035"/>
              <a:chOff x="0" y="0"/>
              <a:chExt cx="652691" cy="505667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87983" y="0"/>
                <a:ext cx="476724" cy="400367"/>
              </a:xfrm>
              <a:custGeom>
                <a:avLst/>
                <a:gdLst/>
                <a:ahLst/>
                <a:cxnLst/>
                <a:rect l="l" t="t" r="r" b="b"/>
                <a:pathLst>
                  <a:path w="476724" h="400367">
                    <a:moveTo>
                      <a:pt x="343171" y="343268"/>
                    </a:moveTo>
                    <a:lnTo>
                      <a:pt x="459899" y="162400"/>
                    </a:lnTo>
                    <a:cubicBezTo>
                      <a:pt x="480805" y="130007"/>
                      <a:pt x="482337" y="88779"/>
                      <a:pt x="463892" y="54924"/>
                    </a:cubicBezTo>
                    <a:cubicBezTo>
                      <a:pt x="445448" y="21069"/>
                      <a:pt x="409977" y="0"/>
                      <a:pt x="371424" y="0"/>
                    </a:cubicBezTo>
                    <a:lnTo>
                      <a:pt x="105300" y="0"/>
                    </a:lnTo>
                    <a:cubicBezTo>
                      <a:pt x="66747" y="0"/>
                      <a:pt x="31276" y="21069"/>
                      <a:pt x="12832" y="54924"/>
                    </a:cubicBezTo>
                    <a:cubicBezTo>
                      <a:pt x="-5612" y="88779"/>
                      <a:pt x="-4080" y="130007"/>
                      <a:pt x="16826" y="162400"/>
                    </a:cubicBezTo>
                    <a:lnTo>
                      <a:pt x="133554" y="343268"/>
                    </a:lnTo>
                    <a:cubicBezTo>
                      <a:pt x="156527" y="378864"/>
                      <a:pt x="195997" y="400367"/>
                      <a:pt x="238362" y="400367"/>
                    </a:cubicBezTo>
                    <a:cubicBezTo>
                      <a:pt x="280728" y="400367"/>
                      <a:pt x="320198" y="378864"/>
                      <a:pt x="343171" y="343268"/>
                    </a:cubicBezTo>
                    <a:close/>
                  </a:path>
                </a:pathLst>
              </a:custGeom>
              <a:solidFill>
                <a:srgbClr val="1889DB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26" name="TextBox 26"/>
              <p:cNvSpPr txBox="1"/>
              <p:nvPr/>
            </p:nvSpPr>
            <p:spPr>
              <a:xfrm>
                <a:off x="101983" y="-11506"/>
                <a:ext cx="448725" cy="282399"/>
              </a:xfrm>
              <a:prstGeom prst="rect">
                <a:avLst/>
              </a:prstGeom>
            </p:spPr>
            <p:txBody>
              <a:bodyPr lIns="70613" tIns="70613" rIns="70613" bIns="7061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27" name="Group 27"/>
            <p:cNvGrpSpPr/>
            <p:nvPr/>
          </p:nvGrpSpPr>
          <p:grpSpPr>
            <a:xfrm rot="-4105494">
              <a:off x="102327" y="510675"/>
              <a:ext cx="2320815" cy="1798035"/>
              <a:chOff x="0" y="0"/>
              <a:chExt cx="652691" cy="505667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87983" y="0"/>
                <a:ext cx="476724" cy="400367"/>
              </a:xfrm>
              <a:custGeom>
                <a:avLst/>
                <a:gdLst/>
                <a:ahLst/>
                <a:cxnLst/>
                <a:rect l="l" t="t" r="r" b="b"/>
                <a:pathLst>
                  <a:path w="476724" h="400367">
                    <a:moveTo>
                      <a:pt x="343171" y="343268"/>
                    </a:moveTo>
                    <a:lnTo>
                      <a:pt x="459899" y="162400"/>
                    </a:lnTo>
                    <a:cubicBezTo>
                      <a:pt x="480805" y="130007"/>
                      <a:pt x="482337" y="88779"/>
                      <a:pt x="463892" y="54924"/>
                    </a:cubicBezTo>
                    <a:cubicBezTo>
                      <a:pt x="445448" y="21069"/>
                      <a:pt x="409977" y="0"/>
                      <a:pt x="371424" y="0"/>
                    </a:cubicBezTo>
                    <a:lnTo>
                      <a:pt x="105300" y="0"/>
                    </a:lnTo>
                    <a:cubicBezTo>
                      <a:pt x="66747" y="0"/>
                      <a:pt x="31276" y="21069"/>
                      <a:pt x="12832" y="54924"/>
                    </a:cubicBezTo>
                    <a:cubicBezTo>
                      <a:pt x="-5612" y="88779"/>
                      <a:pt x="-4080" y="130007"/>
                      <a:pt x="16826" y="162400"/>
                    </a:cubicBezTo>
                    <a:lnTo>
                      <a:pt x="133554" y="343268"/>
                    </a:lnTo>
                    <a:cubicBezTo>
                      <a:pt x="156527" y="378864"/>
                      <a:pt x="195997" y="400367"/>
                      <a:pt x="238362" y="400367"/>
                    </a:cubicBezTo>
                    <a:cubicBezTo>
                      <a:pt x="280728" y="400367"/>
                      <a:pt x="320198" y="378864"/>
                      <a:pt x="343171" y="343268"/>
                    </a:cubicBezTo>
                    <a:close/>
                  </a:path>
                </a:pathLst>
              </a:custGeom>
              <a:solidFill>
                <a:srgbClr val="1889DB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29" name="TextBox 29"/>
              <p:cNvSpPr txBox="1"/>
              <p:nvPr/>
            </p:nvSpPr>
            <p:spPr>
              <a:xfrm>
                <a:off x="101983" y="-11506"/>
                <a:ext cx="448725" cy="282399"/>
              </a:xfrm>
              <a:prstGeom prst="rect">
                <a:avLst/>
              </a:prstGeom>
            </p:spPr>
            <p:txBody>
              <a:bodyPr lIns="70613" tIns="70613" rIns="70613" bIns="7061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30" name="Group 30"/>
            <p:cNvGrpSpPr/>
            <p:nvPr/>
          </p:nvGrpSpPr>
          <p:grpSpPr>
            <a:xfrm rot="545095">
              <a:off x="1017032" y="1163990"/>
              <a:ext cx="491405" cy="491405"/>
              <a:chOff x="0" y="0"/>
              <a:chExt cx="812800" cy="812800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1889DB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32" name="TextBox 32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70613" tIns="70613" rIns="70613" bIns="7061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33" name="Group 33"/>
            <p:cNvGrpSpPr/>
            <p:nvPr/>
          </p:nvGrpSpPr>
          <p:grpSpPr>
            <a:xfrm rot="545095">
              <a:off x="1690306" y="1476165"/>
              <a:ext cx="491405" cy="491405"/>
              <a:chOff x="0" y="0"/>
              <a:chExt cx="812800" cy="812800"/>
            </a:xfrm>
          </p:grpSpPr>
          <p:sp>
            <p:nvSpPr>
              <p:cNvPr id="34" name="Freeform 3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1889DB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35" name="TextBox 35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70613" tIns="70613" rIns="70613" bIns="7061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36" name="Group 36"/>
            <p:cNvGrpSpPr/>
            <p:nvPr/>
          </p:nvGrpSpPr>
          <p:grpSpPr>
            <a:xfrm rot="1711820">
              <a:off x="1243820" y="1211480"/>
              <a:ext cx="702362" cy="666449"/>
              <a:chOff x="0" y="0"/>
              <a:chExt cx="197528" cy="187428"/>
            </a:xfrm>
          </p:grpSpPr>
          <p:sp>
            <p:nvSpPr>
              <p:cNvPr id="37" name="Freeform 37"/>
              <p:cNvSpPr/>
              <p:nvPr/>
            </p:nvSpPr>
            <p:spPr>
              <a:xfrm>
                <a:off x="0" y="0"/>
                <a:ext cx="197528" cy="187428"/>
              </a:xfrm>
              <a:custGeom>
                <a:avLst/>
                <a:gdLst/>
                <a:ahLst/>
                <a:cxnLst/>
                <a:rect l="l" t="t" r="r" b="b"/>
                <a:pathLst>
                  <a:path w="197528" h="187428">
                    <a:moveTo>
                      <a:pt x="93714" y="0"/>
                    </a:moveTo>
                    <a:lnTo>
                      <a:pt x="103814" y="0"/>
                    </a:lnTo>
                    <a:cubicBezTo>
                      <a:pt x="128668" y="0"/>
                      <a:pt x="152505" y="9873"/>
                      <a:pt x="170080" y="27448"/>
                    </a:cubicBezTo>
                    <a:cubicBezTo>
                      <a:pt x="187654" y="45023"/>
                      <a:pt x="197528" y="68859"/>
                      <a:pt x="197528" y="93714"/>
                    </a:cubicBezTo>
                    <a:lnTo>
                      <a:pt x="197528" y="93714"/>
                    </a:lnTo>
                    <a:cubicBezTo>
                      <a:pt x="197528" y="145471"/>
                      <a:pt x="155571" y="187428"/>
                      <a:pt x="103814" y="187428"/>
                    </a:cubicBezTo>
                    <a:lnTo>
                      <a:pt x="93714" y="187428"/>
                    </a:lnTo>
                    <a:cubicBezTo>
                      <a:pt x="68859" y="187428"/>
                      <a:pt x="45023" y="177554"/>
                      <a:pt x="27448" y="159980"/>
                    </a:cubicBezTo>
                    <a:cubicBezTo>
                      <a:pt x="9873" y="142405"/>
                      <a:pt x="0" y="118568"/>
                      <a:pt x="0" y="93714"/>
                    </a:cubicBezTo>
                    <a:lnTo>
                      <a:pt x="0" y="93714"/>
                    </a:lnTo>
                    <a:cubicBezTo>
                      <a:pt x="0" y="68859"/>
                      <a:pt x="9873" y="45023"/>
                      <a:pt x="27448" y="27448"/>
                    </a:cubicBezTo>
                    <a:cubicBezTo>
                      <a:pt x="45023" y="9873"/>
                      <a:pt x="68859" y="0"/>
                      <a:pt x="93714" y="0"/>
                    </a:cubicBezTo>
                    <a:close/>
                  </a:path>
                </a:pathLst>
              </a:custGeom>
              <a:solidFill>
                <a:srgbClr val="1889DB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38" name="TextBox 38"/>
              <p:cNvSpPr txBox="1"/>
              <p:nvPr/>
            </p:nvSpPr>
            <p:spPr>
              <a:xfrm>
                <a:off x="0" y="-47625"/>
                <a:ext cx="197528" cy="235053"/>
              </a:xfrm>
              <a:prstGeom prst="rect">
                <a:avLst/>
              </a:prstGeom>
            </p:spPr>
            <p:txBody>
              <a:bodyPr lIns="70613" tIns="70613" rIns="70613" bIns="7061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</p:grpSp>
      <p:grpSp>
        <p:nvGrpSpPr>
          <p:cNvPr id="39" name="Group 39"/>
          <p:cNvGrpSpPr/>
          <p:nvPr/>
        </p:nvGrpSpPr>
        <p:grpSpPr>
          <a:xfrm rot="1236348">
            <a:off x="7651121" y="1187375"/>
            <a:ext cx="1076601" cy="961992"/>
            <a:chOff x="0" y="0"/>
            <a:chExt cx="1435469" cy="1282656"/>
          </a:xfrm>
        </p:grpSpPr>
        <p:grpSp>
          <p:nvGrpSpPr>
            <p:cNvPr id="40" name="Group 40"/>
            <p:cNvGrpSpPr/>
            <p:nvPr/>
          </p:nvGrpSpPr>
          <p:grpSpPr>
            <a:xfrm>
              <a:off x="0" y="0"/>
              <a:ext cx="1435469" cy="1282656"/>
              <a:chOff x="0" y="0"/>
              <a:chExt cx="710653" cy="635000"/>
            </a:xfrm>
          </p:grpSpPr>
          <p:sp>
            <p:nvSpPr>
              <p:cNvPr id="41" name="Freeform 41"/>
              <p:cNvSpPr/>
              <p:nvPr/>
            </p:nvSpPr>
            <p:spPr>
              <a:xfrm>
                <a:off x="110" y="0"/>
                <a:ext cx="710314" cy="635000"/>
              </a:xfrm>
              <a:custGeom>
                <a:avLst/>
                <a:gdLst/>
                <a:ahLst/>
                <a:cxnLst/>
                <a:rect l="l" t="t" r="r" b="b"/>
                <a:pathLst>
                  <a:path w="710314" h="635000">
                    <a:moveTo>
                      <a:pt x="701087" y="134181"/>
                    </a:moveTo>
                    <a:cubicBezTo>
                      <a:pt x="678607" y="59151"/>
                      <a:pt x="606041" y="2"/>
                      <a:pt x="520232" y="0"/>
                    </a:cubicBezTo>
                    <a:cubicBezTo>
                      <a:pt x="448189" y="0"/>
                      <a:pt x="385599" y="39955"/>
                      <a:pt x="353958" y="98637"/>
                    </a:cubicBezTo>
                    <a:cubicBezTo>
                      <a:pt x="322317" y="39956"/>
                      <a:pt x="259736" y="2"/>
                      <a:pt x="187695" y="0"/>
                    </a:cubicBezTo>
                    <a:cubicBezTo>
                      <a:pt x="97937" y="0"/>
                      <a:pt x="19433" y="59151"/>
                      <a:pt x="4019" y="145002"/>
                    </a:cubicBezTo>
                    <a:cubicBezTo>
                      <a:pt x="-34470" y="362701"/>
                      <a:pt x="212665" y="533104"/>
                      <a:pt x="354516" y="635000"/>
                    </a:cubicBezTo>
                    <a:cubicBezTo>
                      <a:pt x="485666" y="540791"/>
                      <a:pt x="764422" y="348699"/>
                      <a:pt x="701087" y="134181"/>
                    </a:cubicBezTo>
                    <a:lnTo>
                      <a:pt x="701087" y="134181"/>
                    </a:lnTo>
                    <a:close/>
                  </a:path>
                </a:pathLst>
              </a:custGeom>
              <a:solidFill>
                <a:srgbClr val="F6F581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42" name="TextBox 42"/>
              <p:cNvSpPr txBox="1"/>
              <p:nvPr/>
            </p:nvSpPr>
            <p:spPr>
              <a:xfrm>
                <a:off x="58144" y="53975"/>
                <a:ext cx="594364" cy="479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269"/>
                  </a:lnSpc>
                </a:pPr>
                <a:endParaRPr/>
              </a:p>
            </p:txBody>
          </p:sp>
        </p:grpSp>
        <p:grpSp>
          <p:nvGrpSpPr>
            <p:cNvPr id="43" name="Group 43"/>
            <p:cNvGrpSpPr/>
            <p:nvPr/>
          </p:nvGrpSpPr>
          <p:grpSpPr>
            <a:xfrm>
              <a:off x="230668" y="314482"/>
              <a:ext cx="256021" cy="256021"/>
              <a:chOff x="0" y="0"/>
              <a:chExt cx="812800" cy="812800"/>
            </a:xfrm>
          </p:grpSpPr>
          <p:sp>
            <p:nvSpPr>
              <p:cNvPr id="44" name="Freeform 4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45" name="TextBox 45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269"/>
                  </a:lnSpc>
                </a:pPr>
                <a:endParaRPr/>
              </a:p>
            </p:txBody>
          </p:sp>
        </p:grpSp>
      </p:grpSp>
      <p:grpSp>
        <p:nvGrpSpPr>
          <p:cNvPr id="46" name="Group 46"/>
          <p:cNvGrpSpPr/>
          <p:nvPr/>
        </p:nvGrpSpPr>
        <p:grpSpPr>
          <a:xfrm>
            <a:off x="847858" y="5984925"/>
            <a:ext cx="5350980" cy="3841988"/>
            <a:chOff x="0" y="0"/>
            <a:chExt cx="1409312" cy="1011882"/>
          </a:xfrm>
        </p:grpSpPr>
        <p:sp>
          <p:nvSpPr>
            <p:cNvPr id="47" name="Freeform 47"/>
            <p:cNvSpPr/>
            <p:nvPr/>
          </p:nvSpPr>
          <p:spPr>
            <a:xfrm>
              <a:off x="0" y="0"/>
              <a:ext cx="1409312" cy="1011882"/>
            </a:xfrm>
            <a:custGeom>
              <a:avLst/>
              <a:gdLst/>
              <a:ahLst/>
              <a:cxnLst/>
              <a:rect l="l" t="t" r="r" b="b"/>
              <a:pathLst>
                <a:path w="1409312" h="1011882">
                  <a:moveTo>
                    <a:pt x="49192" y="0"/>
                  </a:moveTo>
                  <a:lnTo>
                    <a:pt x="1360120" y="0"/>
                  </a:lnTo>
                  <a:cubicBezTo>
                    <a:pt x="1373166" y="0"/>
                    <a:pt x="1385678" y="5183"/>
                    <a:pt x="1394904" y="14408"/>
                  </a:cubicBezTo>
                  <a:cubicBezTo>
                    <a:pt x="1404129" y="23633"/>
                    <a:pt x="1409312" y="36145"/>
                    <a:pt x="1409312" y="49192"/>
                  </a:cubicBezTo>
                  <a:lnTo>
                    <a:pt x="1409312" y="962690"/>
                  </a:lnTo>
                  <a:cubicBezTo>
                    <a:pt x="1409312" y="989858"/>
                    <a:pt x="1387288" y="1011882"/>
                    <a:pt x="1360120" y="1011882"/>
                  </a:cubicBezTo>
                  <a:lnTo>
                    <a:pt x="49192" y="1011882"/>
                  </a:lnTo>
                  <a:cubicBezTo>
                    <a:pt x="22024" y="1011882"/>
                    <a:pt x="0" y="989858"/>
                    <a:pt x="0" y="962690"/>
                  </a:cubicBezTo>
                  <a:lnTo>
                    <a:pt x="0" y="49192"/>
                  </a:lnTo>
                  <a:cubicBezTo>
                    <a:pt x="0" y="22024"/>
                    <a:pt x="22024" y="0"/>
                    <a:pt x="49192" y="0"/>
                  </a:cubicBezTo>
                  <a:close/>
                </a:path>
              </a:pathLst>
            </a:custGeom>
            <a:solidFill>
              <a:srgbClr val="FFFFFF"/>
            </a:solidFill>
            <a:ln w="762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48" name="TextBox 48"/>
            <p:cNvSpPr txBox="1"/>
            <p:nvPr/>
          </p:nvSpPr>
          <p:spPr>
            <a:xfrm>
              <a:off x="0" y="-47625"/>
              <a:ext cx="1409312" cy="10595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69"/>
                </a:lnSpc>
              </a:pPr>
              <a:endParaRPr/>
            </a:p>
          </p:txBody>
        </p:sp>
      </p:grpSp>
      <p:grpSp>
        <p:nvGrpSpPr>
          <p:cNvPr id="49" name="Group 49"/>
          <p:cNvGrpSpPr/>
          <p:nvPr/>
        </p:nvGrpSpPr>
        <p:grpSpPr>
          <a:xfrm>
            <a:off x="6449593" y="5984925"/>
            <a:ext cx="5350980" cy="3841988"/>
            <a:chOff x="0" y="0"/>
            <a:chExt cx="1409312" cy="1011882"/>
          </a:xfrm>
        </p:grpSpPr>
        <p:sp>
          <p:nvSpPr>
            <p:cNvPr id="50" name="Freeform 50"/>
            <p:cNvSpPr/>
            <p:nvPr/>
          </p:nvSpPr>
          <p:spPr>
            <a:xfrm>
              <a:off x="0" y="0"/>
              <a:ext cx="1409312" cy="1011882"/>
            </a:xfrm>
            <a:custGeom>
              <a:avLst/>
              <a:gdLst/>
              <a:ahLst/>
              <a:cxnLst/>
              <a:rect l="l" t="t" r="r" b="b"/>
              <a:pathLst>
                <a:path w="1409312" h="1011882">
                  <a:moveTo>
                    <a:pt x="49192" y="0"/>
                  </a:moveTo>
                  <a:lnTo>
                    <a:pt x="1360120" y="0"/>
                  </a:lnTo>
                  <a:cubicBezTo>
                    <a:pt x="1373166" y="0"/>
                    <a:pt x="1385678" y="5183"/>
                    <a:pt x="1394904" y="14408"/>
                  </a:cubicBezTo>
                  <a:cubicBezTo>
                    <a:pt x="1404129" y="23633"/>
                    <a:pt x="1409312" y="36145"/>
                    <a:pt x="1409312" y="49192"/>
                  </a:cubicBezTo>
                  <a:lnTo>
                    <a:pt x="1409312" y="962690"/>
                  </a:lnTo>
                  <a:cubicBezTo>
                    <a:pt x="1409312" y="989858"/>
                    <a:pt x="1387288" y="1011882"/>
                    <a:pt x="1360120" y="1011882"/>
                  </a:cubicBezTo>
                  <a:lnTo>
                    <a:pt x="49192" y="1011882"/>
                  </a:lnTo>
                  <a:cubicBezTo>
                    <a:pt x="22024" y="1011882"/>
                    <a:pt x="0" y="989858"/>
                    <a:pt x="0" y="962690"/>
                  </a:cubicBezTo>
                  <a:lnTo>
                    <a:pt x="0" y="49192"/>
                  </a:lnTo>
                  <a:cubicBezTo>
                    <a:pt x="0" y="22024"/>
                    <a:pt x="22024" y="0"/>
                    <a:pt x="49192" y="0"/>
                  </a:cubicBezTo>
                  <a:close/>
                </a:path>
              </a:pathLst>
            </a:custGeom>
            <a:solidFill>
              <a:srgbClr val="FFFFFF"/>
            </a:solidFill>
            <a:ln w="762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51" name="TextBox 51"/>
            <p:cNvSpPr txBox="1"/>
            <p:nvPr/>
          </p:nvSpPr>
          <p:spPr>
            <a:xfrm>
              <a:off x="0" y="-47625"/>
              <a:ext cx="1409312" cy="10595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69"/>
                </a:lnSpc>
              </a:pPr>
              <a:endParaRPr/>
            </a:p>
          </p:txBody>
        </p:sp>
      </p:grpSp>
      <p:sp>
        <p:nvSpPr>
          <p:cNvPr id="52" name="Freeform 52"/>
          <p:cNvSpPr/>
          <p:nvPr/>
        </p:nvSpPr>
        <p:spPr>
          <a:xfrm>
            <a:off x="12048223" y="6162529"/>
            <a:ext cx="6130984" cy="3448679"/>
          </a:xfrm>
          <a:custGeom>
            <a:avLst/>
            <a:gdLst/>
            <a:ahLst/>
            <a:cxnLst/>
            <a:rect l="l" t="t" r="r" b="b"/>
            <a:pathLst>
              <a:path w="6130984" h="3448679">
                <a:moveTo>
                  <a:pt x="0" y="0"/>
                </a:moveTo>
                <a:lnTo>
                  <a:pt x="6130984" y="0"/>
                </a:lnTo>
                <a:lnTo>
                  <a:pt x="6130984" y="3448679"/>
                </a:lnTo>
                <a:lnTo>
                  <a:pt x="0" y="344867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53" name="TextBox 53"/>
          <p:cNvSpPr txBox="1"/>
          <p:nvPr/>
        </p:nvSpPr>
        <p:spPr>
          <a:xfrm>
            <a:off x="1200472" y="6327690"/>
            <a:ext cx="4645752" cy="30897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75"/>
              </a:lnSpc>
            </a:pPr>
            <a:r>
              <a:rPr lang="en-US" sz="4899">
                <a:solidFill>
                  <a:srgbClr val="000000"/>
                </a:solidFill>
                <a:latin typeface="เอฟซี โฮม"/>
                <a:ea typeface="เอฟซี โฮม"/>
                <a:cs typeface="เอฟซี โฮม"/>
                <a:sym typeface="เอฟซี โฮม"/>
              </a:rPr>
              <a:t>การหลอกลวงทางออนไลน์เพื่อให้ได้ทรัพย์สินหรือข้อมูลของเหยื่อ</a:t>
            </a:r>
          </a:p>
        </p:txBody>
      </p:sp>
      <p:sp>
        <p:nvSpPr>
          <p:cNvPr id="54" name="TextBox 54"/>
          <p:cNvSpPr txBox="1"/>
          <p:nvPr/>
        </p:nvSpPr>
        <p:spPr>
          <a:xfrm>
            <a:off x="847858" y="5213369"/>
            <a:ext cx="5350980" cy="636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959"/>
              </a:lnSpc>
            </a:pPr>
            <a:r>
              <a:rPr lang="en-US" sz="3999" b="1" spc="151">
                <a:solidFill>
                  <a:srgbClr val="FFFFFF"/>
                </a:solidFill>
                <a:latin typeface="เอฟซี โฮม Heavy"/>
                <a:ea typeface="เอฟซี โฮม Heavy"/>
                <a:cs typeface="เอฟซี โฮม Heavy"/>
                <a:sym typeface="เอฟซี โฮม Heavy"/>
              </a:rPr>
              <a:t>ความหมาย</a:t>
            </a:r>
          </a:p>
        </p:txBody>
      </p:sp>
      <p:sp>
        <p:nvSpPr>
          <p:cNvPr id="55" name="TextBox 55"/>
          <p:cNvSpPr txBox="1"/>
          <p:nvPr/>
        </p:nvSpPr>
        <p:spPr>
          <a:xfrm>
            <a:off x="6802207" y="5470948"/>
            <a:ext cx="4645752" cy="48032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23"/>
              </a:lnSpc>
            </a:pPr>
            <a:endParaRPr/>
          </a:p>
          <a:p>
            <a:pPr algn="ctr">
              <a:lnSpc>
                <a:spcPts val="6323"/>
              </a:lnSpc>
            </a:pPr>
            <a:r>
              <a:rPr lang="en-US" sz="5099">
                <a:solidFill>
                  <a:srgbClr val="000000"/>
                </a:solidFill>
                <a:latin typeface="เอฟซี โฮม"/>
                <a:ea typeface="เอฟซี โฮม"/>
                <a:cs typeface="เอฟซี โฮม"/>
                <a:sym typeface="เอฟซี โฮม"/>
              </a:rPr>
              <a:t>หลอกให้โอนเงิน</a:t>
            </a:r>
          </a:p>
          <a:p>
            <a:pPr algn="ctr">
              <a:lnSpc>
                <a:spcPts val="6323"/>
              </a:lnSpc>
            </a:pPr>
            <a:r>
              <a:rPr lang="en-US" sz="5099">
                <a:solidFill>
                  <a:srgbClr val="000000"/>
                </a:solidFill>
                <a:latin typeface="เอฟซี โฮม"/>
                <a:ea typeface="เอฟซี โฮม"/>
                <a:cs typeface="เอฟซี โฮม"/>
                <a:sym typeface="เอฟซี โฮม"/>
              </a:rPr>
              <a:t>หลอกให้ลงทุนปลอม</a:t>
            </a:r>
          </a:p>
          <a:p>
            <a:pPr algn="ctr">
              <a:lnSpc>
                <a:spcPts val="6323"/>
              </a:lnSpc>
            </a:pPr>
            <a:r>
              <a:rPr lang="en-US" sz="5099">
                <a:solidFill>
                  <a:srgbClr val="000000"/>
                </a:solidFill>
                <a:latin typeface="เอฟซี โฮม"/>
                <a:ea typeface="เอฟซี โฮม"/>
                <a:cs typeface="เอฟซี โฮม"/>
                <a:sym typeface="เอฟซี โฮม"/>
              </a:rPr>
              <a:t>หลอกขายสินค้าแต่ไม่ส่งของ</a:t>
            </a:r>
          </a:p>
          <a:p>
            <a:pPr marL="0" lvl="0" indent="0" algn="ctr">
              <a:lnSpc>
                <a:spcPts val="6323"/>
              </a:lnSpc>
            </a:pPr>
            <a:endParaRPr lang="en-US" sz="5099">
              <a:solidFill>
                <a:srgbClr val="000000"/>
              </a:solidFill>
              <a:latin typeface="เอฟซี โฮม"/>
              <a:ea typeface="เอฟซี โฮม"/>
              <a:cs typeface="เอฟซี โฮม"/>
              <a:sym typeface="เอฟซี โฮม"/>
            </a:endParaRPr>
          </a:p>
        </p:txBody>
      </p:sp>
      <p:sp>
        <p:nvSpPr>
          <p:cNvPr id="56" name="TextBox 56"/>
          <p:cNvSpPr txBox="1"/>
          <p:nvPr/>
        </p:nvSpPr>
        <p:spPr>
          <a:xfrm>
            <a:off x="6449593" y="5213369"/>
            <a:ext cx="5350980" cy="636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959"/>
              </a:lnSpc>
            </a:pPr>
            <a:r>
              <a:rPr lang="en-US" sz="3999" b="1" spc="151">
                <a:solidFill>
                  <a:srgbClr val="FFFFFF"/>
                </a:solidFill>
                <a:latin typeface="เอฟซี โฮม Heavy"/>
                <a:ea typeface="เอฟซี โฮม Heavy"/>
                <a:cs typeface="เอฟซี โฮม Heavy"/>
                <a:sym typeface="เอฟซี โฮม Heavy"/>
              </a:rPr>
              <a:t>ตัวอย่าง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587860" y="1589585"/>
            <a:ext cx="13886609" cy="8331965"/>
          </a:xfrm>
          <a:custGeom>
            <a:avLst/>
            <a:gdLst/>
            <a:ahLst/>
            <a:cxnLst/>
            <a:rect l="l" t="t" r="r" b="b"/>
            <a:pathLst>
              <a:path w="13886609" h="8331965">
                <a:moveTo>
                  <a:pt x="0" y="0"/>
                </a:moveTo>
                <a:lnTo>
                  <a:pt x="13886609" y="0"/>
                </a:lnTo>
                <a:lnTo>
                  <a:pt x="13886609" y="8331965"/>
                </a:lnTo>
                <a:lnTo>
                  <a:pt x="0" y="833196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849822" y="1028700"/>
            <a:ext cx="15146267" cy="8519775"/>
          </a:xfrm>
          <a:custGeom>
            <a:avLst/>
            <a:gdLst/>
            <a:ahLst/>
            <a:cxnLst/>
            <a:rect l="l" t="t" r="r" b="b"/>
            <a:pathLst>
              <a:path w="15146267" h="8519775">
                <a:moveTo>
                  <a:pt x="0" y="0"/>
                </a:moveTo>
                <a:lnTo>
                  <a:pt x="15146267" y="0"/>
                </a:lnTo>
                <a:lnTo>
                  <a:pt x="15146267" y="8519775"/>
                </a:lnTo>
                <a:lnTo>
                  <a:pt x="0" y="851977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013551" y="764608"/>
            <a:ext cx="12260898" cy="8757785"/>
          </a:xfrm>
          <a:custGeom>
            <a:avLst/>
            <a:gdLst/>
            <a:ahLst/>
            <a:cxnLst/>
            <a:rect l="l" t="t" r="r" b="b"/>
            <a:pathLst>
              <a:path w="12260898" h="8757785">
                <a:moveTo>
                  <a:pt x="0" y="0"/>
                </a:moveTo>
                <a:lnTo>
                  <a:pt x="12260898" y="0"/>
                </a:lnTo>
                <a:lnTo>
                  <a:pt x="12260898" y="8757784"/>
                </a:lnTo>
                <a:lnTo>
                  <a:pt x="0" y="875778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924504" y="-741088"/>
            <a:ext cx="16885198" cy="12410851"/>
            <a:chOff x="0" y="0"/>
            <a:chExt cx="4447130" cy="326870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447130" cy="3268702"/>
            </a:xfrm>
            <a:custGeom>
              <a:avLst/>
              <a:gdLst/>
              <a:ahLst/>
              <a:cxnLst/>
              <a:rect l="l" t="t" r="r" b="b"/>
              <a:pathLst>
                <a:path w="4447130" h="3268702">
                  <a:moveTo>
                    <a:pt x="0" y="0"/>
                  </a:moveTo>
                  <a:lnTo>
                    <a:pt x="4447130" y="0"/>
                  </a:lnTo>
                  <a:lnTo>
                    <a:pt x="4447130" y="3268702"/>
                  </a:lnTo>
                  <a:lnTo>
                    <a:pt x="0" y="3268702"/>
                  </a:lnTo>
                  <a:close/>
                </a:path>
              </a:pathLst>
            </a:custGeom>
            <a:solidFill>
              <a:srgbClr val="F42728"/>
            </a:solidFill>
            <a:ln w="857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447130" cy="33163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410209" lvl="1" indent="-205105" algn="l">
                <a:lnSpc>
                  <a:spcPts val="2659"/>
                </a:lnSpc>
                <a:buFont typeface="Arial"/>
                <a:buChar char="•"/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738670" y="1028700"/>
            <a:ext cx="8021161" cy="7978219"/>
            <a:chOff x="0" y="0"/>
            <a:chExt cx="10694881" cy="10637626"/>
          </a:xfrm>
        </p:grpSpPr>
        <p:sp>
          <p:nvSpPr>
            <p:cNvPr id="6" name="Freeform 6"/>
            <p:cNvSpPr/>
            <p:nvPr/>
          </p:nvSpPr>
          <p:spPr>
            <a:xfrm>
              <a:off x="163409" y="2159791"/>
              <a:ext cx="10531472" cy="8477835"/>
            </a:xfrm>
            <a:custGeom>
              <a:avLst/>
              <a:gdLst/>
              <a:ahLst/>
              <a:cxnLst/>
              <a:rect l="l" t="t" r="r" b="b"/>
              <a:pathLst>
                <a:path w="10531472" h="8477835">
                  <a:moveTo>
                    <a:pt x="0" y="0"/>
                  </a:moveTo>
                  <a:lnTo>
                    <a:pt x="10531472" y="0"/>
                  </a:lnTo>
                  <a:lnTo>
                    <a:pt x="10531472" y="8477835"/>
                  </a:lnTo>
                  <a:lnTo>
                    <a:pt x="0" y="84778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 rot="-1232636">
              <a:off x="372585" y="565567"/>
              <a:ext cx="3730632" cy="2799528"/>
            </a:xfrm>
            <a:custGeom>
              <a:avLst/>
              <a:gdLst/>
              <a:ahLst/>
              <a:cxnLst/>
              <a:rect l="l" t="t" r="r" b="b"/>
              <a:pathLst>
                <a:path w="3730632" h="2799528">
                  <a:moveTo>
                    <a:pt x="0" y="0"/>
                  </a:moveTo>
                  <a:lnTo>
                    <a:pt x="3730632" y="0"/>
                  </a:lnTo>
                  <a:lnTo>
                    <a:pt x="3730632" y="2799528"/>
                  </a:lnTo>
                  <a:lnTo>
                    <a:pt x="0" y="2799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8" name="Group 8"/>
            <p:cNvGrpSpPr/>
            <p:nvPr/>
          </p:nvGrpSpPr>
          <p:grpSpPr>
            <a:xfrm>
              <a:off x="55482" y="5224875"/>
              <a:ext cx="1689701" cy="1378618"/>
              <a:chOff x="0" y="0"/>
              <a:chExt cx="778286" cy="6350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705" y="0"/>
                <a:ext cx="776114" cy="635000"/>
              </a:xfrm>
              <a:custGeom>
                <a:avLst/>
                <a:gdLst/>
                <a:ahLst/>
                <a:cxnLst/>
                <a:rect l="l" t="t" r="r" b="b"/>
                <a:pathLst>
                  <a:path w="776114" h="635000">
                    <a:moveTo>
                      <a:pt x="767226" y="134181"/>
                    </a:moveTo>
                    <a:cubicBezTo>
                      <a:pt x="742607" y="59151"/>
                      <a:pt x="663134" y="2"/>
                      <a:pt x="569159" y="0"/>
                    </a:cubicBezTo>
                    <a:cubicBezTo>
                      <a:pt x="490259" y="0"/>
                      <a:pt x="421712" y="39955"/>
                      <a:pt x="387060" y="98637"/>
                    </a:cubicBezTo>
                    <a:cubicBezTo>
                      <a:pt x="352408" y="39956"/>
                      <a:pt x="283870" y="2"/>
                      <a:pt x="204973" y="0"/>
                    </a:cubicBezTo>
                    <a:cubicBezTo>
                      <a:pt x="106673" y="0"/>
                      <a:pt x="20698" y="59151"/>
                      <a:pt x="3817" y="145002"/>
                    </a:cubicBezTo>
                    <a:cubicBezTo>
                      <a:pt x="-35065" y="362701"/>
                      <a:pt x="232320" y="533104"/>
                      <a:pt x="387671" y="635000"/>
                    </a:cubicBezTo>
                    <a:cubicBezTo>
                      <a:pt x="531303" y="540791"/>
                      <a:pt x="831461" y="348699"/>
                      <a:pt x="767226" y="134181"/>
                    </a:cubicBezTo>
                    <a:lnTo>
                      <a:pt x="767226" y="134181"/>
                    </a:lnTo>
                    <a:close/>
                  </a:path>
                </a:pathLst>
              </a:custGeom>
              <a:solidFill>
                <a:srgbClr val="F6F581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10" name="TextBox 10"/>
              <p:cNvSpPr txBox="1"/>
              <p:nvPr/>
            </p:nvSpPr>
            <p:spPr>
              <a:xfrm>
                <a:off x="63678" y="53975"/>
                <a:ext cx="650930" cy="479425"/>
              </a:xfrm>
              <a:prstGeom prst="rect">
                <a:avLst/>
              </a:prstGeom>
            </p:spPr>
            <p:txBody>
              <a:bodyPr lIns="54601" tIns="54601" rIns="54601" bIns="54601" rtlCol="0" anchor="ctr"/>
              <a:lstStyle/>
              <a:p>
                <a:pPr algn="ctr">
                  <a:lnSpc>
                    <a:spcPts val="2269"/>
                  </a:lnSpc>
                </a:pPr>
                <a:endParaRPr/>
              </a:p>
            </p:txBody>
          </p:sp>
        </p:grpSp>
        <p:grpSp>
          <p:nvGrpSpPr>
            <p:cNvPr id="11" name="Group 11"/>
            <p:cNvGrpSpPr/>
            <p:nvPr/>
          </p:nvGrpSpPr>
          <p:grpSpPr>
            <a:xfrm>
              <a:off x="327003" y="5562884"/>
              <a:ext cx="301365" cy="275176"/>
              <a:chOff x="0" y="0"/>
              <a:chExt cx="890155" cy="81280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890155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90155" h="812800">
                    <a:moveTo>
                      <a:pt x="445078" y="0"/>
                    </a:moveTo>
                    <a:cubicBezTo>
                      <a:pt x="199268" y="0"/>
                      <a:pt x="0" y="181951"/>
                      <a:pt x="0" y="406400"/>
                    </a:cubicBezTo>
                    <a:cubicBezTo>
                      <a:pt x="0" y="630849"/>
                      <a:pt x="199268" y="812800"/>
                      <a:pt x="445078" y="812800"/>
                    </a:cubicBezTo>
                    <a:cubicBezTo>
                      <a:pt x="690887" y="812800"/>
                      <a:pt x="890155" y="630849"/>
                      <a:pt x="890155" y="406400"/>
                    </a:cubicBezTo>
                    <a:cubicBezTo>
                      <a:pt x="890155" y="181951"/>
                      <a:pt x="690887" y="0"/>
                      <a:pt x="445078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13" name="TextBox 13"/>
              <p:cNvSpPr txBox="1"/>
              <p:nvPr/>
            </p:nvSpPr>
            <p:spPr>
              <a:xfrm>
                <a:off x="83452" y="28575"/>
                <a:ext cx="723251" cy="708025"/>
              </a:xfrm>
              <a:prstGeom prst="rect">
                <a:avLst/>
              </a:prstGeom>
            </p:spPr>
            <p:txBody>
              <a:bodyPr lIns="54601" tIns="54601" rIns="54601" bIns="54601" rtlCol="0" anchor="ctr"/>
              <a:lstStyle/>
              <a:p>
                <a:pPr algn="ctr">
                  <a:lnSpc>
                    <a:spcPts val="2269"/>
                  </a:lnSpc>
                </a:pPr>
                <a:endParaRPr/>
              </a:p>
            </p:txBody>
          </p:sp>
        </p:grpSp>
      </p:grpSp>
      <p:sp>
        <p:nvSpPr>
          <p:cNvPr id="14" name="TextBox 14"/>
          <p:cNvSpPr txBox="1"/>
          <p:nvPr/>
        </p:nvSpPr>
        <p:spPr>
          <a:xfrm>
            <a:off x="1413919" y="4456822"/>
            <a:ext cx="7093550" cy="26161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74"/>
              </a:lnSpc>
            </a:pPr>
            <a:r>
              <a:rPr lang="en-US" sz="11499" b="1" spc="-402">
                <a:solidFill>
                  <a:srgbClr val="000000"/>
                </a:solidFill>
                <a:latin typeface="เอฟซี โฮม Bold"/>
                <a:ea typeface="เอฟซี โฮม Bold"/>
                <a:cs typeface="เอฟซี โฮม Bold"/>
                <a:sym typeface="เอฟซี โฮม Bold"/>
              </a:rPr>
              <a:t>Deepfake </a:t>
            </a:r>
          </a:p>
          <a:p>
            <a:pPr marL="0" lvl="0" indent="0" algn="ctr">
              <a:lnSpc>
                <a:spcPts val="9774"/>
              </a:lnSpc>
            </a:pPr>
            <a:r>
              <a:rPr lang="en-US" sz="11499" b="1" spc="-402">
                <a:solidFill>
                  <a:srgbClr val="000000"/>
                </a:solidFill>
                <a:latin typeface="เอฟซี โฮม Bold"/>
                <a:ea typeface="เอฟซี โฮม Bold"/>
                <a:cs typeface="เอฟซี โฮม Bold"/>
                <a:sym typeface="เอฟซี โฮม Bold"/>
              </a:rPr>
              <a:t>(ดีปเฟก)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9144000" y="952315"/>
            <a:ext cx="5350980" cy="636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959"/>
              </a:lnSpc>
            </a:pPr>
            <a:r>
              <a:rPr lang="en-US" sz="3999" b="1" spc="219">
                <a:solidFill>
                  <a:srgbClr val="F6F581"/>
                </a:solidFill>
                <a:latin typeface="เอฟซี โฮม Heavy"/>
                <a:ea typeface="เอฟซี โฮม Heavy"/>
                <a:cs typeface="เอฟซี โฮม Heavy"/>
                <a:sym typeface="เอฟซี โฮม Heavy"/>
              </a:rPr>
              <a:t>ความหมาย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9144000" y="1566495"/>
            <a:ext cx="8400409" cy="19025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563"/>
              </a:lnSpc>
            </a:pPr>
            <a:r>
              <a:rPr lang="en-US" sz="6099">
                <a:solidFill>
                  <a:srgbClr val="000000"/>
                </a:solidFill>
                <a:latin typeface="เอฟซี โฮม"/>
                <a:ea typeface="เอฟซี โฮม"/>
                <a:cs typeface="เอฟซี โฮม"/>
                <a:sym typeface="เอฟซี โฮม"/>
              </a:rPr>
              <a:t>การใช้ AI สร้างภาพ เสียง หรือวิดีโอปลอมที่มีความสมจริงสูง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9144000" y="3828739"/>
            <a:ext cx="5350980" cy="636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959"/>
              </a:lnSpc>
            </a:pPr>
            <a:r>
              <a:rPr lang="en-US" sz="3999" b="1" spc="219">
                <a:solidFill>
                  <a:srgbClr val="F6F581"/>
                </a:solidFill>
                <a:latin typeface="เอฟซี โฮม Heavy"/>
                <a:ea typeface="เอฟซี โฮม Heavy"/>
                <a:cs typeface="เอฟซี โฮม Heavy"/>
                <a:sym typeface="เอฟซี โฮม Heavy"/>
              </a:rPr>
              <a:t>ผลกระทบ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9144000" y="4475870"/>
            <a:ext cx="8400409" cy="19025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563"/>
              </a:lnSpc>
            </a:pPr>
            <a:r>
              <a:rPr lang="en-US" sz="6099">
                <a:solidFill>
                  <a:srgbClr val="000000"/>
                </a:solidFill>
                <a:latin typeface="เอฟซี โฮม"/>
                <a:ea typeface="เอฟซี โฮม"/>
                <a:cs typeface="เอฟซี โฮม"/>
                <a:sym typeface="เอฟซี โฮม"/>
              </a:rPr>
              <a:t>อาจถูกนำไปใช้สร้างข่าวปลอม หรือทำให้เกิดความเข้าใจผิด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/>
          <a:stretch>
            <a:fillRect/>
          </a:stretch>
        </p:blipFill>
        <p:spPr>
          <a:xfrm>
            <a:off x="1828800" y="1028700"/>
            <a:ext cx="14630400" cy="822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10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682014" y="-4007543"/>
            <a:ext cx="18970014" cy="4637905"/>
            <a:chOff x="0" y="0"/>
            <a:chExt cx="25293352" cy="6183873"/>
          </a:xfrm>
        </p:grpSpPr>
        <p:sp>
          <p:nvSpPr>
            <p:cNvPr id="3" name="Freeform 3"/>
            <p:cNvSpPr/>
            <p:nvPr/>
          </p:nvSpPr>
          <p:spPr>
            <a:xfrm>
              <a:off x="0" y="16000"/>
              <a:ext cx="6123016" cy="6167874"/>
            </a:xfrm>
            <a:custGeom>
              <a:avLst/>
              <a:gdLst/>
              <a:ahLst/>
              <a:cxnLst/>
              <a:rect l="l" t="t" r="r" b="b"/>
              <a:pathLst>
                <a:path w="6123016" h="6167874">
                  <a:moveTo>
                    <a:pt x="0" y="0"/>
                  </a:moveTo>
                  <a:lnTo>
                    <a:pt x="6123016" y="0"/>
                  </a:lnTo>
                  <a:lnTo>
                    <a:pt x="6123016" y="6167873"/>
                  </a:lnTo>
                  <a:lnTo>
                    <a:pt x="0" y="61678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6390310" y="16000"/>
              <a:ext cx="6123016" cy="6167874"/>
            </a:xfrm>
            <a:custGeom>
              <a:avLst/>
              <a:gdLst/>
              <a:ahLst/>
              <a:cxnLst/>
              <a:rect l="l" t="t" r="r" b="b"/>
              <a:pathLst>
                <a:path w="6123016" h="6167874">
                  <a:moveTo>
                    <a:pt x="0" y="0"/>
                  </a:moveTo>
                  <a:lnTo>
                    <a:pt x="6123016" y="0"/>
                  </a:lnTo>
                  <a:lnTo>
                    <a:pt x="6123016" y="6167873"/>
                  </a:lnTo>
                  <a:lnTo>
                    <a:pt x="0" y="61678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" name="Freeform 5"/>
            <p:cNvSpPr/>
            <p:nvPr/>
          </p:nvSpPr>
          <p:spPr>
            <a:xfrm>
              <a:off x="12780619" y="16000"/>
              <a:ext cx="6123016" cy="6167874"/>
            </a:xfrm>
            <a:custGeom>
              <a:avLst/>
              <a:gdLst/>
              <a:ahLst/>
              <a:cxnLst/>
              <a:rect l="l" t="t" r="r" b="b"/>
              <a:pathLst>
                <a:path w="6123016" h="6167874">
                  <a:moveTo>
                    <a:pt x="0" y="0"/>
                  </a:moveTo>
                  <a:lnTo>
                    <a:pt x="6123017" y="0"/>
                  </a:lnTo>
                  <a:lnTo>
                    <a:pt x="6123017" y="6167873"/>
                  </a:lnTo>
                  <a:lnTo>
                    <a:pt x="0" y="61678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" name="Freeform 6"/>
            <p:cNvSpPr/>
            <p:nvPr/>
          </p:nvSpPr>
          <p:spPr>
            <a:xfrm>
              <a:off x="19170336" y="0"/>
              <a:ext cx="6123016" cy="6167874"/>
            </a:xfrm>
            <a:custGeom>
              <a:avLst/>
              <a:gdLst/>
              <a:ahLst/>
              <a:cxnLst/>
              <a:rect l="l" t="t" r="r" b="b"/>
              <a:pathLst>
                <a:path w="6123016" h="6167874">
                  <a:moveTo>
                    <a:pt x="0" y="0"/>
                  </a:moveTo>
                  <a:lnTo>
                    <a:pt x="6123016" y="0"/>
                  </a:lnTo>
                  <a:lnTo>
                    <a:pt x="6123016" y="6167874"/>
                  </a:lnTo>
                  <a:lnTo>
                    <a:pt x="0" y="61678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7" name="Group 7"/>
          <p:cNvGrpSpPr/>
          <p:nvPr/>
        </p:nvGrpSpPr>
        <p:grpSpPr>
          <a:xfrm>
            <a:off x="-341007" y="8423095"/>
            <a:ext cx="18970014" cy="4637905"/>
            <a:chOff x="0" y="0"/>
            <a:chExt cx="25293352" cy="6183873"/>
          </a:xfrm>
        </p:grpSpPr>
        <p:sp>
          <p:nvSpPr>
            <p:cNvPr id="8" name="Freeform 8"/>
            <p:cNvSpPr/>
            <p:nvPr/>
          </p:nvSpPr>
          <p:spPr>
            <a:xfrm>
              <a:off x="0" y="16000"/>
              <a:ext cx="6123016" cy="6167874"/>
            </a:xfrm>
            <a:custGeom>
              <a:avLst/>
              <a:gdLst/>
              <a:ahLst/>
              <a:cxnLst/>
              <a:rect l="l" t="t" r="r" b="b"/>
              <a:pathLst>
                <a:path w="6123016" h="6167874">
                  <a:moveTo>
                    <a:pt x="0" y="0"/>
                  </a:moveTo>
                  <a:lnTo>
                    <a:pt x="6123016" y="0"/>
                  </a:lnTo>
                  <a:lnTo>
                    <a:pt x="6123016" y="6167873"/>
                  </a:lnTo>
                  <a:lnTo>
                    <a:pt x="0" y="61678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>
              <a:off x="6390310" y="16000"/>
              <a:ext cx="6123016" cy="6167874"/>
            </a:xfrm>
            <a:custGeom>
              <a:avLst/>
              <a:gdLst/>
              <a:ahLst/>
              <a:cxnLst/>
              <a:rect l="l" t="t" r="r" b="b"/>
              <a:pathLst>
                <a:path w="6123016" h="6167874">
                  <a:moveTo>
                    <a:pt x="0" y="0"/>
                  </a:moveTo>
                  <a:lnTo>
                    <a:pt x="6123016" y="0"/>
                  </a:lnTo>
                  <a:lnTo>
                    <a:pt x="6123016" y="6167873"/>
                  </a:lnTo>
                  <a:lnTo>
                    <a:pt x="0" y="61678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>
              <a:off x="12780619" y="16000"/>
              <a:ext cx="6123016" cy="6167874"/>
            </a:xfrm>
            <a:custGeom>
              <a:avLst/>
              <a:gdLst/>
              <a:ahLst/>
              <a:cxnLst/>
              <a:rect l="l" t="t" r="r" b="b"/>
              <a:pathLst>
                <a:path w="6123016" h="6167874">
                  <a:moveTo>
                    <a:pt x="0" y="0"/>
                  </a:moveTo>
                  <a:lnTo>
                    <a:pt x="6123017" y="0"/>
                  </a:lnTo>
                  <a:lnTo>
                    <a:pt x="6123017" y="6167873"/>
                  </a:lnTo>
                  <a:lnTo>
                    <a:pt x="0" y="61678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>
              <a:off x="19170336" y="0"/>
              <a:ext cx="6123016" cy="6167874"/>
            </a:xfrm>
            <a:custGeom>
              <a:avLst/>
              <a:gdLst/>
              <a:ahLst/>
              <a:cxnLst/>
              <a:rect l="l" t="t" r="r" b="b"/>
              <a:pathLst>
                <a:path w="6123016" h="6167874">
                  <a:moveTo>
                    <a:pt x="0" y="0"/>
                  </a:moveTo>
                  <a:lnTo>
                    <a:pt x="6123016" y="0"/>
                  </a:lnTo>
                  <a:lnTo>
                    <a:pt x="6123016" y="6167874"/>
                  </a:lnTo>
                  <a:lnTo>
                    <a:pt x="0" y="61678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12" name="Group 12"/>
          <p:cNvGrpSpPr/>
          <p:nvPr/>
        </p:nvGrpSpPr>
        <p:grpSpPr>
          <a:xfrm>
            <a:off x="-2225380" y="9995792"/>
            <a:ext cx="22000399" cy="512587"/>
            <a:chOff x="0" y="0"/>
            <a:chExt cx="6034621" cy="140601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6034620" cy="140601"/>
            </a:xfrm>
            <a:custGeom>
              <a:avLst/>
              <a:gdLst/>
              <a:ahLst/>
              <a:cxnLst/>
              <a:rect l="l" t="t" r="r" b="b"/>
              <a:pathLst>
                <a:path w="6034620" h="140601">
                  <a:moveTo>
                    <a:pt x="0" y="0"/>
                  </a:moveTo>
                  <a:lnTo>
                    <a:pt x="6034620" y="0"/>
                  </a:lnTo>
                  <a:lnTo>
                    <a:pt x="6034620" y="140601"/>
                  </a:lnTo>
                  <a:lnTo>
                    <a:pt x="0" y="140601"/>
                  </a:lnTo>
                  <a:close/>
                </a:path>
              </a:pathLst>
            </a:custGeom>
            <a:solidFill>
              <a:srgbClr val="F42728"/>
            </a:solidFill>
            <a:ln w="6667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0" y="-47625"/>
              <a:ext cx="6034621" cy="18822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>
            <a:off x="1713111" y="339412"/>
            <a:ext cx="6829529" cy="9403826"/>
          </a:xfrm>
          <a:custGeom>
            <a:avLst/>
            <a:gdLst/>
            <a:ahLst/>
            <a:cxnLst/>
            <a:rect l="l" t="t" r="r" b="b"/>
            <a:pathLst>
              <a:path w="6829529" h="9403826">
                <a:moveTo>
                  <a:pt x="0" y="0"/>
                </a:moveTo>
                <a:lnTo>
                  <a:pt x="6829529" y="0"/>
                </a:lnTo>
                <a:lnTo>
                  <a:pt x="6829529" y="9403826"/>
                </a:lnTo>
                <a:lnTo>
                  <a:pt x="0" y="940382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 rot="-10800000">
            <a:off x="9174139" y="4017526"/>
            <a:ext cx="6829529" cy="9403826"/>
          </a:xfrm>
          <a:custGeom>
            <a:avLst/>
            <a:gdLst/>
            <a:ahLst/>
            <a:cxnLst/>
            <a:rect l="l" t="t" r="r" b="b"/>
            <a:pathLst>
              <a:path w="6829529" h="9403826">
                <a:moveTo>
                  <a:pt x="0" y="0"/>
                </a:moveTo>
                <a:lnTo>
                  <a:pt x="6829529" y="0"/>
                </a:lnTo>
                <a:lnTo>
                  <a:pt x="6829529" y="9403826"/>
                </a:lnTo>
                <a:lnTo>
                  <a:pt x="0" y="940382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8388990" y="1169259"/>
            <a:ext cx="8534991" cy="26161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774"/>
              </a:lnSpc>
            </a:pPr>
            <a:r>
              <a:rPr lang="en-US" sz="11499" b="1" spc="-402">
                <a:solidFill>
                  <a:srgbClr val="000000"/>
                </a:solidFill>
                <a:latin typeface="เอฟซี โฮม Bold"/>
                <a:ea typeface="เอฟซี โฮม Bold"/>
                <a:cs typeface="เอฟซี โฮม Bold"/>
                <a:sym typeface="เอฟซี โฮม Bold"/>
              </a:rPr>
              <a:t>Misinformation (ข้อมูลผิดพลาด)</a:t>
            </a:r>
          </a:p>
        </p:txBody>
      </p:sp>
      <p:grpSp>
        <p:nvGrpSpPr>
          <p:cNvPr id="18" name="Group 18"/>
          <p:cNvGrpSpPr/>
          <p:nvPr/>
        </p:nvGrpSpPr>
        <p:grpSpPr>
          <a:xfrm rot="2627214">
            <a:off x="724076" y="1705454"/>
            <a:ext cx="1076601" cy="961992"/>
            <a:chOff x="0" y="0"/>
            <a:chExt cx="1435469" cy="1282656"/>
          </a:xfrm>
        </p:grpSpPr>
        <p:grpSp>
          <p:nvGrpSpPr>
            <p:cNvPr id="19" name="Group 19"/>
            <p:cNvGrpSpPr/>
            <p:nvPr/>
          </p:nvGrpSpPr>
          <p:grpSpPr>
            <a:xfrm>
              <a:off x="0" y="0"/>
              <a:ext cx="1435469" cy="1282656"/>
              <a:chOff x="0" y="0"/>
              <a:chExt cx="710653" cy="635000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110" y="0"/>
                <a:ext cx="710314" cy="635000"/>
              </a:xfrm>
              <a:custGeom>
                <a:avLst/>
                <a:gdLst/>
                <a:ahLst/>
                <a:cxnLst/>
                <a:rect l="l" t="t" r="r" b="b"/>
                <a:pathLst>
                  <a:path w="710314" h="635000">
                    <a:moveTo>
                      <a:pt x="701087" y="134181"/>
                    </a:moveTo>
                    <a:cubicBezTo>
                      <a:pt x="678607" y="59151"/>
                      <a:pt x="606041" y="2"/>
                      <a:pt x="520232" y="0"/>
                    </a:cubicBezTo>
                    <a:cubicBezTo>
                      <a:pt x="448189" y="0"/>
                      <a:pt x="385599" y="39955"/>
                      <a:pt x="353958" y="98637"/>
                    </a:cubicBezTo>
                    <a:cubicBezTo>
                      <a:pt x="322317" y="39956"/>
                      <a:pt x="259736" y="2"/>
                      <a:pt x="187695" y="0"/>
                    </a:cubicBezTo>
                    <a:cubicBezTo>
                      <a:pt x="97937" y="0"/>
                      <a:pt x="19433" y="59151"/>
                      <a:pt x="4019" y="145002"/>
                    </a:cubicBezTo>
                    <a:cubicBezTo>
                      <a:pt x="-34470" y="362701"/>
                      <a:pt x="212665" y="533104"/>
                      <a:pt x="354516" y="635000"/>
                    </a:cubicBezTo>
                    <a:cubicBezTo>
                      <a:pt x="485666" y="540791"/>
                      <a:pt x="764422" y="348699"/>
                      <a:pt x="701087" y="134181"/>
                    </a:cubicBezTo>
                    <a:lnTo>
                      <a:pt x="701087" y="134181"/>
                    </a:lnTo>
                    <a:close/>
                  </a:path>
                </a:pathLst>
              </a:custGeom>
              <a:solidFill>
                <a:srgbClr val="1889DB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21" name="TextBox 21"/>
              <p:cNvSpPr txBox="1"/>
              <p:nvPr/>
            </p:nvSpPr>
            <p:spPr>
              <a:xfrm>
                <a:off x="58144" y="53975"/>
                <a:ext cx="594364" cy="479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269"/>
                  </a:lnSpc>
                </a:pPr>
                <a:endParaRPr/>
              </a:p>
            </p:txBody>
          </p:sp>
        </p:grpSp>
        <p:grpSp>
          <p:nvGrpSpPr>
            <p:cNvPr id="22" name="Group 22"/>
            <p:cNvGrpSpPr/>
            <p:nvPr/>
          </p:nvGrpSpPr>
          <p:grpSpPr>
            <a:xfrm>
              <a:off x="230668" y="314482"/>
              <a:ext cx="256021" cy="256021"/>
              <a:chOff x="0" y="0"/>
              <a:chExt cx="812800" cy="812800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4" name="TextBox 24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269"/>
                  </a:lnSpc>
                </a:pPr>
                <a:endParaRPr/>
              </a:p>
            </p:txBody>
          </p:sp>
        </p:grpSp>
      </p:grpSp>
      <p:grpSp>
        <p:nvGrpSpPr>
          <p:cNvPr id="25" name="Group 25"/>
          <p:cNvGrpSpPr/>
          <p:nvPr/>
        </p:nvGrpSpPr>
        <p:grpSpPr>
          <a:xfrm rot="1489899">
            <a:off x="14663092" y="4383630"/>
            <a:ext cx="1076601" cy="961992"/>
            <a:chOff x="0" y="0"/>
            <a:chExt cx="1435469" cy="1282656"/>
          </a:xfrm>
        </p:grpSpPr>
        <p:grpSp>
          <p:nvGrpSpPr>
            <p:cNvPr id="26" name="Group 26"/>
            <p:cNvGrpSpPr/>
            <p:nvPr/>
          </p:nvGrpSpPr>
          <p:grpSpPr>
            <a:xfrm>
              <a:off x="0" y="0"/>
              <a:ext cx="1435469" cy="1282656"/>
              <a:chOff x="0" y="0"/>
              <a:chExt cx="710653" cy="635000"/>
            </a:xfrm>
          </p:grpSpPr>
          <p:sp>
            <p:nvSpPr>
              <p:cNvPr id="27" name="Freeform 27"/>
              <p:cNvSpPr/>
              <p:nvPr/>
            </p:nvSpPr>
            <p:spPr>
              <a:xfrm>
                <a:off x="110" y="0"/>
                <a:ext cx="710314" cy="635000"/>
              </a:xfrm>
              <a:custGeom>
                <a:avLst/>
                <a:gdLst/>
                <a:ahLst/>
                <a:cxnLst/>
                <a:rect l="l" t="t" r="r" b="b"/>
                <a:pathLst>
                  <a:path w="710314" h="635000">
                    <a:moveTo>
                      <a:pt x="701087" y="134181"/>
                    </a:moveTo>
                    <a:cubicBezTo>
                      <a:pt x="678607" y="59151"/>
                      <a:pt x="606041" y="2"/>
                      <a:pt x="520232" y="0"/>
                    </a:cubicBezTo>
                    <a:cubicBezTo>
                      <a:pt x="448189" y="0"/>
                      <a:pt x="385599" y="39955"/>
                      <a:pt x="353958" y="98637"/>
                    </a:cubicBezTo>
                    <a:cubicBezTo>
                      <a:pt x="322317" y="39956"/>
                      <a:pt x="259736" y="2"/>
                      <a:pt x="187695" y="0"/>
                    </a:cubicBezTo>
                    <a:cubicBezTo>
                      <a:pt x="97937" y="0"/>
                      <a:pt x="19433" y="59151"/>
                      <a:pt x="4019" y="145002"/>
                    </a:cubicBezTo>
                    <a:cubicBezTo>
                      <a:pt x="-34470" y="362701"/>
                      <a:pt x="212665" y="533104"/>
                      <a:pt x="354516" y="635000"/>
                    </a:cubicBezTo>
                    <a:cubicBezTo>
                      <a:pt x="485666" y="540791"/>
                      <a:pt x="764422" y="348699"/>
                      <a:pt x="701087" y="134181"/>
                    </a:cubicBezTo>
                    <a:lnTo>
                      <a:pt x="701087" y="134181"/>
                    </a:lnTo>
                    <a:close/>
                  </a:path>
                </a:pathLst>
              </a:custGeom>
              <a:solidFill>
                <a:srgbClr val="F6F581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28" name="TextBox 28"/>
              <p:cNvSpPr txBox="1"/>
              <p:nvPr/>
            </p:nvSpPr>
            <p:spPr>
              <a:xfrm>
                <a:off x="58144" y="53975"/>
                <a:ext cx="594364" cy="479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269"/>
                  </a:lnSpc>
                </a:pPr>
                <a:endParaRPr/>
              </a:p>
            </p:txBody>
          </p:sp>
        </p:grpSp>
        <p:grpSp>
          <p:nvGrpSpPr>
            <p:cNvPr id="29" name="Group 29"/>
            <p:cNvGrpSpPr/>
            <p:nvPr/>
          </p:nvGrpSpPr>
          <p:grpSpPr>
            <a:xfrm>
              <a:off x="230668" y="314482"/>
              <a:ext cx="256021" cy="256021"/>
              <a:chOff x="0" y="0"/>
              <a:chExt cx="812800" cy="812800"/>
            </a:xfrm>
          </p:grpSpPr>
          <p:sp>
            <p:nvSpPr>
              <p:cNvPr id="30" name="Freeform 3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31" name="TextBox 31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269"/>
                  </a:lnSpc>
                </a:pPr>
                <a:endParaRPr/>
              </a:p>
            </p:txBody>
          </p:sp>
        </p:grpSp>
      </p:grpSp>
      <p:grpSp>
        <p:nvGrpSpPr>
          <p:cNvPr id="32" name="Group 32"/>
          <p:cNvGrpSpPr/>
          <p:nvPr/>
        </p:nvGrpSpPr>
        <p:grpSpPr>
          <a:xfrm rot="-994414">
            <a:off x="16720999" y="2220676"/>
            <a:ext cx="1076601" cy="961992"/>
            <a:chOff x="0" y="0"/>
            <a:chExt cx="1435469" cy="1282656"/>
          </a:xfrm>
        </p:grpSpPr>
        <p:grpSp>
          <p:nvGrpSpPr>
            <p:cNvPr id="33" name="Group 33"/>
            <p:cNvGrpSpPr/>
            <p:nvPr/>
          </p:nvGrpSpPr>
          <p:grpSpPr>
            <a:xfrm>
              <a:off x="0" y="0"/>
              <a:ext cx="1435469" cy="1282656"/>
              <a:chOff x="0" y="0"/>
              <a:chExt cx="710653" cy="635000"/>
            </a:xfrm>
          </p:grpSpPr>
          <p:sp>
            <p:nvSpPr>
              <p:cNvPr id="34" name="Freeform 34"/>
              <p:cNvSpPr/>
              <p:nvPr/>
            </p:nvSpPr>
            <p:spPr>
              <a:xfrm>
                <a:off x="110" y="0"/>
                <a:ext cx="710314" cy="635000"/>
              </a:xfrm>
              <a:custGeom>
                <a:avLst/>
                <a:gdLst/>
                <a:ahLst/>
                <a:cxnLst/>
                <a:rect l="l" t="t" r="r" b="b"/>
                <a:pathLst>
                  <a:path w="710314" h="635000">
                    <a:moveTo>
                      <a:pt x="701087" y="134181"/>
                    </a:moveTo>
                    <a:cubicBezTo>
                      <a:pt x="678607" y="59151"/>
                      <a:pt x="606041" y="2"/>
                      <a:pt x="520232" y="0"/>
                    </a:cubicBezTo>
                    <a:cubicBezTo>
                      <a:pt x="448189" y="0"/>
                      <a:pt x="385599" y="39955"/>
                      <a:pt x="353958" y="98637"/>
                    </a:cubicBezTo>
                    <a:cubicBezTo>
                      <a:pt x="322317" y="39956"/>
                      <a:pt x="259736" y="2"/>
                      <a:pt x="187695" y="0"/>
                    </a:cubicBezTo>
                    <a:cubicBezTo>
                      <a:pt x="97937" y="0"/>
                      <a:pt x="19433" y="59151"/>
                      <a:pt x="4019" y="145002"/>
                    </a:cubicBezTo>
                    <a:cubicBezTo>
                      <a:pt x="-34470" y="362701"/>
                      <a:pt x="212665" y="533104"/>
                      <a:pt x="354516" y="635000"/>
                    </a:cubicBezTo>
                    <a:cubicBezTo>
                      <a:pt x="485666" y="540791"/>
                      <a:pt x="764422" y="348699"/>
                      <a:pt x="701087" y="134181"/>
                    </a:cubicBezTo>
                    <a:lnTo>
                      <a:pt x="701087" y="134181"/>
                    </a:lnTo>
                    <a:close/>
                  </a:path>
                </a:pathLst>
              </a:custGeom>
              <a:solidFill>
                <a:srgbClr val="F42728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35" name="TextBox 35"/>
              <p:cNvSpPr txBox="1"/>
              <p:nvPr/>
            </p:nvSpPr>
            <p:spPr>
              <a:xfrm>
                <a:off x="58144" y="53975"/>
                <a:ext cx="594364" cy="479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269"/>
                  </a:lnSpc>
                </a:pPr>
                <a:endParaRPr/>
              </a:p>
            </p:txBody>
          </p:sp>
        </p:grpSp>
        <p:grpSp>
          <p:nvGrpSpPr>
            <p:cNvPr id="36" name="Group 36"/>
            <p:cNvGrpSpPr/>
            <p:nvPr/>
          </p:nvGrpSpPr>
          <p:grpSpPr>
            <a:xfrm>
              <a:off x="230668" y="314482"/>
              <a:ext cx="256021" cy="256021"/>
              <a:chOff x="0" y="0"/>
              <a:chExt cx="812800" cy="812800"/>
            </a:xfrm>
          </p:grpSpPr>
          <p:sp>
            <p:nvSpPr>
              <p:cNvPr id="37" name="Freeform 3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38" name="TextBox 38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269"/>
                  </a:lnSpc>
                </a:pPr>
                <a:endParaRPr/>
              </a:p>
            </p:txBody>
          </p:sp>
        </p:grpSp>
      </p:grpSp>
      <p:grpSp>
        <p:nvGrpSpPr>
          <p:cNvPr id="39" name="Group 39"/>
          <p:cNvGrpSpPr/>
          <p:nvPr/>
        </p:nvGrpSpPr>
        <p:grpSpPr>
          <a:xfrm rot="913213">
            <a:off x="869076" y="7403707"/>
            <a:ext cx="3033408" cy="2905173"/>
            <a:chOff x="0" y="0"/>
            <a:chExt cx="4044543" cy="3873565"/>
          </a:xfrm>
        </p:grpSpPr>
        <p:grpSp>
          <p:nvGrpSpPr>
            <p:cNvPr id="40" name="Group 40"/>
            <p:cNvGrpSpPr/>
            <p:nvPr/>
          </p:nvGrpSpPr>
          <p:grpSpPr>
            <a:xfrm rot="6773056">
              <a:off x="1046802" y="1025986"/>
              <a:ext cx="2851414" cy="2209112"/>
              <a:chOff x="0" y="0"/>
              <a:chExt cx="652691" cy="505667"/>
            </a:xfrm>
          </p:grpSpPr>
          <p:sp>
            <p:nvSpPr>
              <p:cNvPr id="41" name="Freeform 41"/>
              <p:cNvSpPr/>
              <p:nvPr/>
            </p:nvSpPr>
            <p:spPr>
              <a:xfrm>
                <a:off x="87983" y="0"/>
                <a:ext cx="476724" cy="400367"/>
              </a:xfrm>
              <a:custGeom>
                <a:avLst/>
                <a:gdLst/>
                <a:ahLst/>
                <a:cxnLst/>
                <a:rect l="l" t="t" r="r" b="b"/>
                <a:pathLst>
                  <a:path w="476724" h="400367">
                    <a:moveTo>
                      <a:pt x="343171" y="343268"/>
                    </a:moveTo>
                    <a:lnTo>
                      <a:pt x="459899" y="162400"/>
                    </a:lnTo>
                    <a:cubicBezTo>
                      <a:pt x="480805" y="130007"/>
                      <a:pt x="482337" y="88779"/>
                      <a:pt x="463892" y="54924"/>
                    </a:cubicBezTo>
                    <a:cubicBezTo>
                      <a:pt x="445448" y="21069"/>
                      <a:pt x="409977" y="0"/>
                      <a:pt x="371424" y="0"/>
                    </a:cubicBezTo>
                    <a:lnTo>
                      <a:pt x="105300" y="0"/>
                    </a:lnTo>
                    <a:cubicBezTo>
                      <a:pt x="66747" y="0"/>
                      <a:pt x="31276" y="21069"/>
                      <a:pt x="12832" y="54924"/>
                    </a:cubicBezTo>
                    <a:cubicBezTo>
                      <a:pt x="-5612" y="88779"/>
                      <a:pt x="-4080" y="130007"/>
                      <a:pt x="16826" y="162400"/>
                    </a:cubicBezTo>
                    <a:lnTo>
                      <a:pt x="133554" y="343268"/>
                    </a:lnTo>
                    <a:cubicBezTo>
                      <a:pt x="156527" y="378864"/>
                      <a:pt x="195997" y="400367"/>
                      <a:pt x="238362" y="400367"/>
                    </a:cubicBezTo>
                    <a:cubicBezTo>
                      <a:pt x="280728" y="400367"/>
                      <a:pt x="320198" y="378864"/>
                      <a:pt x="343171" y="343268"/>
                    </a:cubicBezTo>
                    <a:close/>
                  </a:path>
                </a:pathLst>
              </a:custGeom>
              <a:solidFill>
                <a:srgbClr val="1889DB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42" name="TextBox 42"/>
              <p:cNvSpPr txBox="1"/>
              <p:nvPr/>
            </p:nvSpPr>
            <p:spPr>
              <a:xfrm>
                <a:off x="101983" y="-11506"/>
                <a:ext cx="448725" cy="282399"/>
              </a:xfrm>
              <a:prstGeom prst="rect">
                <a:avLst/>
              </a:prstGeom>
            </p:spPr>
            <p:txBody>
              <a:bodyPr lIns="70613" tIns="70613" rIns="70613" bIns="7061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43" name="Group 43"/>
            <p:cNvGrpSpPr/>
            <p:nvPr/>
          </p:nvGrpSpPr>
          <p:grpSpPr>
            <a:xfrm rot="-4105494">
              <a:off x="125722" y="627428"/>
              <a:ext cx="2851414" cy="2209112"/>
              <a:chOff x="0" y="0"/>
              <a:chExt cx="652691" cy="505667"/>
            </a:xfrm>
          </p:grpSpPr>
          <p:sp>
            <p:nvSpPr>
              <p:cNvPr id="44" name="Freeform 44"/>
              <p:cNvSpPr/>
              <p:nvPr/>
            </p:nvSpPr>
            <p:spPr>
              <a:xfrm>
                <a:off x="87983" y="0"/>
                <a:ext cx="476724" cy="400367"/>
              </a:xfrm>
              <a:custGeom>
                <a:avLst/>
                <a:gdLst/>
                <a:ahLst/>
                <a:cxnLst/>
                <a:rect l="l" t="t" r="r" b="b"/>
                <a:pathLst>
                  <a:path w="476724" h="400367">
                    <a:moveTo>
                      <a:pt x="343171" y="343268"/>
                    </a:moveTo>
                    <a:lnTo>
                      <a:pt x="459899" y="162400"/>
                    </a:lnTo>
                    <a:cubicBezTo>
                      <a:pt x="480805" y="130007"/>
                      <a:pt x="482337" y="88779"/>
                      <a:pt x="463892" y="54924"/>
                    </a:cubicBezTo>
                    <a:cubicBezTo>
                      <a:pt x="445448" y="21069"/>
                      <a:pt x="409977" y="0"/>
                      <a:pt x="371424" y="0"/>
                    </a:cubicBezTo>
                    <a:lnTo>
                      <a:pt x="105300" y="0"/>
                    </a:lnTo>
                    <a:cubicBezTo>
                      <a:pt x="66747" y="0"/>
                      <a:pt x="31276" y="21069"/>
                      <a:pt x="12832" y="54924"/>
                    </a:cubicBezTo>
                    <a:cubicBezTo>
                      <a:pt x="-5612" y="88779"/>
                      <a:pt x="-4080" y="130007"/>
                      <a:pt x="16826" y="162400"/>
                    </a:cubicBezTo>
                    <a:lnTo>
                      <a:pt x="133554" y="343268"/>
                    </a:lnTo>
                    <a:cubicBezTo>
                      <a:pt x="156527" y="378864"/>
                      <a:pt x="195997" y="400367"/>
                      <a:pt x="238362" y="400367"/>
                    </a:cubicBezTo>
                    <a:cubicBezTo>
                      <a:pt x="280728" y="400367"/>
                      <a:pt x="320198" y="378864"/>
                      <a:pt x="343171" y="343268"/>
                    </a:cubicBezTo>
                    <a:close/>
                  </a:path>
                </a:pathLst>
              </a:custGeom>
              <a:solidFill>
                <a:srgbClr val="1889DB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45" name="TextBox 45"/>
              <p:cNvSpPr txBox="1"/>
              <p:nvPr/>
            </p:nvSpPr>
            <p:spPr>
              <a:xfrm>
                <a:off x="101983" y="-11506"/>
                <a:ext cx="448725" cy="282399"/>
              </a:xfrm>
              <a:prstGeom prst="rect">
                <a:avLst/>
              </a:prstGeom>
            </p:spPr>
            <p:txBody>
              <a:bodyPr lIns="70613" tIns="70613" rIns="70613" bIns="7061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46" name="Group 46"/>
            <p:cNvGrpSpPr/>
            <p:nvPr/>
          </p:nvGrpSpPr>
          <p:grpSpPr>
            <a:xfrm rot="545095">
              <a:off x="1249552" y="1430108"/>
              <a:ext cx="603753" cy="603753"/>
              <a:chOff x="0" y="0"/>
              <a:chExt cx="812800" cy="812800"/>
            </a:xfrm>
          </p:grpSpPr>
          <p:sp>
            <p:nvSpPr>
              <p:cNvPr id="47" name="Freeform 4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1889DB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48" name="TextBox 48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70613" tIns="70613" rIns="70613" bIns="7061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49" name="Group 49"/>
            <p:cNvGrpSpPr/>
            <p:nvPr/>
          </p:nvGrpSpPr>
          <p:grpSpPr>
            <a:xfrm rot="545095">
              <a:off x="2076753" y="1813654"/>
              <a:ext cx="603753" cy="603753"/>
              <a:chOff x="0" y="0"/>
              <a:chExt cx="812800" cy="812800"/>
            </a:xfrm>
          </p:grpSpPr>
          <p:sp>
            <p:nvSpPr>
              <p:cNvPr id="50" name="Freeform 5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1889DB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51" name="TextBox 51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70613" tIns="70613" rIns="70613" bIns="7061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52" name="Group 52"/>
            <p:cNvGrpSpPr/>
            <p:nvPr/>
          </p:nvGrpSpPr>
          <p:grpSpPr>
            <a:xfrm rot="1711820">
              <a:off x="1528190" y="1488456"/>
              <a:ext cx="862941" cy="818816"/>
              <a:chOff x="0" y="0"/>
              <a:chExt cx="197528" cy="187428"/>
            </a:xfrm>
          </p:grpSpPr>
          <p:sp>
            <p:nvSpPr>
              <p:cNvPr id="53" name="Freeform 53"/>
              <p:cNvSpPr/>
              <p:nvPr/>
            </p:nvSpPr>
            <p:spPr>
              <a:xfrm>
                <a:off x="0" y="0"/>
                <a:ext cx="197528" cy="187428"/>
              </a:xfrm>
              <a:custGeom>
                <a:avLst/>
                <a:gdLst/>
                <a:ahLst/>
                <a:cxnLst/>
                <a:rect l="l" t="t" r="r" b="b"/>
                <a:pathLst>
                  <a:path w="197528" h="187428">
                    <a:moveTo>
                      <a:pt x="93714" y="0"/>
                    </a:moveTo>
                    <a:lnTo>
                      <a:pt x="103814" y="0"/>
                    </a:lnTo>
                    <a:cubicBezTo>
                      <a:pt x="128668" y="0"/>
                      <a:pt x="152505" y="9873"/>
                      <a:pt x="170080" y="27448"/>
                    </a:cubicBezTo>
                    <a:cubicBezTo>
                      <a:pt x="187654" y="45023"/>
                      <a:pt x="197528" y="68859"/>
                      <a:pt x="197528" y="93714"/>
                    </a:cubicBezTo>
                    <a:lnTo>
                      <a:pt x="197528" y="93714"/>
                    </a:lnTo>
                    <a:cubicBezTo>
                      <a:pt x="197528" y="145471"/>
                      <a:pt x="155571" y="187428"/>
                      <a:pt x="103814" y="187428"/>
                    </a:cubicBezTo>
                    <a:lnTo>
                      <a:pt x="93714" y="187428"/>
                    </a:lnTo>
                    <a:cubicBezTo>
                      <a:pt x="68859" y="187428"/>
                      <a:pt x="45023" y="177554"/>
                      <a:pt x="27448" y="159980"/>
                    </a:cubicBezTo>
                    <a:cubicBezTo>
                      <a:pt x="9873" y="142405"/>
                      <a:pt x="0" y="118568"/>
                      <a:pt x="0" y="93714"/>
                    </a:cubicBezTo>
                    <a:lnTo>
                      <a:pt x="0" y="93714"/>
                    </a:lnTo>
                    <a:cubicBezTo>
                      <a:pt x="0" y="68859"/>
                      <a:pt x="9873" y="45023"/>
                      <a:pt x="27448" y="27448"/>
                    </a:cubicBezTo>
                    <a:cubicBezTo>
                      <a:pt x="45023" y="9873"/>
                      <a:pt x="68859" y="0"/>
                      <a:pt x="93714" y="0"/>
                    </a:cubicBezTo>
                    <a:close/>
                  </a:path>
                </a:pathLst>
              </a:custGeom>
              <a:solidFill>
                <a:srgbClr val="1889DB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54" name="TextBox 54"/>
              <p:cNvSpPr txBox="1"/>
              <p:nvPr/>
            </p:nvSpPr>
            <p:spPr>
              <a:xfrm>
                <a:off x="0" y="-47625"/>
                <a:ext cx="197528" cy="235053"/>
              </a:xfrm>
              <a:prstGeom prst="rect">
                <a:avLst/>
              </a:prstGeom>
            </p:spPr>
            <p:txBody>
              <a:bodyPr lIns="70613" tIns="70613" rIns="70613" bIns="7061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</p:grpSp>
      <p:grpSp>
        <p:nvGrpSpPr>
          <p:cNvPr id="55" name="Group 55"/>
          <p:cNvGrpSpPr/>
          <p:nvPr/>
        </p:nvGrpSpPr>
        <p:grpSpPr>
          <a:xfrm rot="-3286594">
            <a:off x="8497282" y="3325898"/>
            <a:ext cx="3033408" cy="2905173"/>
            <a:chOff x="0" y="0"/>
            <a:chExt cx="4044543" cy="3873565"/>
          </a:xfrm>
        </p:grpSpPr>
        <p:grpSp>
          <p:nvGrpSpPr>
            <p:cNvPr id="56" name="Group 56"/>
            <p:cNvGrpSpPr/>
            <p:nvPr/>
          </p:nvGrpSpPr>
          <p:grpSpPr>
            <a:xfrm rot="6773056">
              <a:off x="1046802" y="1025986"/>
              <a:ext cx="2851414" cy="2209112"/>
              <a:chOff x="0" y="0"/>
              <a:chExt cx="652691" cy="505667"/>
            </a:xfrm>
          </p:grpSpPr>
          <p:sp>
            <p:nvSpPr>
              <p:cNvPr id="57" name="Freeform 57"/>
              <p:cNvSpPr/>
              <p:nvPr/>
            </p:nvSpPr>
            <p:spPr>
              <a:xfrm>
                <a:off x="87983" y="0"/>
                <a:ext cx="476724" cy="400367"/>
              </a:xfrm>
              <a:custGeom>
                <a:avLst/>
                <a:gdLst/>
                <a:ahLst/>
                <a:cxnLst/>
                <a:rect l="l" t="t" r="r" b="b"/>
                <a:pathLst>
                  <a:path w="476724" h="400367">
                    <a:moveTo>
                      <a:pt x="343171" y="343268"/>
                    </a:moveTo>
                    <a:lnTo>
                      <a:pt x="459899" y="162400"/>
                    </a:lnTo>
                    <a:cubicBezTo>
                      <a:pt x="480805" y="130007"/>
                      <a:pt x="482337" y="88779"/>
                      <a:pt x="463892" y="54924"/>
                    </a:cubicBezTo>
                    <a:cubicBezTo>
                      <a:pt x="445448" y="21069"/>
                      <a:pt x="409977" y="0"/>
                      <a:pt x="371424" y="0"/>
                    </a:cubicBezTo>
                    <a:lnTo>
                      <a:pt x="105300" y="0"/>
                    </a:lnTo>
                    <a:cubicBezTo>
                      <a:pt x="66747" y="0"/>
                      <a:pt x="31276" y="21069"/>
                      <a:pt x="12832" y="54924"/>
                    </a:cubicBezTo>
                    <a:cubicBezTo>
                      <a:pt x="-5612" y="88779"/>
                      <a:pt x="-4080" y="130007"/>
                      <a:pt x="16826" y="162400"/>
                    </a:cubicBezTo>
                    <a:lnTo>
                      <a:pt x="133554" y="343268"/>
                    </a:lnTo>
                    <a:cubicBezTo>
                      <a:pt x="156527" y="378864"/>
                      <a:pt x="195997" y="400367"/>
                      <a:pt x="238362" y="400367"/>
                    </a:cubicBezTo>
                    <a:cubicBezTo>
                      <a:pt x="280728" y="400367"/>
                      <a:pt x="320198" y="378864"/>
                      <a:pt x="343171" y="343268"/>
                    </a:cubicBezTo>
                    <a:close/>
                  </a:path>
                </a:pathLst>
              </a:custGeom>
              <a:solidFill>
                <a:srgbClr val="F52A2A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58" name="TextBox 58"/>
              <p:cNvSpPr txBox="1"/>
              <p:nvPr/>
            </p:nvSpPr>
            <p:spPr>
              <a:xfrm>
                <a:off x="101983" y="-11506"/>
                <a:ext cx="448725" cy="282399"/>
              </a:xfrm>
              <a:prstGeom prst="rect">
                <a:avLst/>
              </a:prstGeom>
            </p:spPr>
            <p:txBody>
              <a:bodyPr lIns="70613" tIns="70613" rIns="70613" bIns="7061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59" name="Group 59"/>
            <p:cNvGrpSpPr/>
            <p:nvPr/>
          </p:nvGrpSpPr>
          <p:grpSpPr>
            <a:xfrm rot="-4105494">
              <a:off x="125722" y="627428"/>
              <a:ext cx="2851414" cy="2209112"/>
              <a:chOff x="0" y="0"/>
              <a:chExt cx="652691" cy="505667"/>
            </a:xfrm>
          </p:grpSpPr>
          <p:sp>
            <p:nvSpPr>
              <p:cNvPr id="60" name="Freeform 60"/>
              <p:cNvSpPr/>
              <p:nvPr/>
            </p:nvSpPr>
            <p:spPr>
              <a:xfrm>
                <a:off x="87983" y="0"/>
                <a:ext cx="476724" cy="400367"/>
              </a:xfrm>
              <a:custGeom>
                <a:avLst/>
                <a:gdLst/>
                <a:ahLst/>
                <a:cxnLst/>
                <a:rect l="l" t="t" r="r" b="b"/>
                <a:pathLst>
                  <a:path w="476724" h="400367">
                    <a:moveTo>
                      <a:pt x="343171" y="343268"/>
                    </a:moveTo>
                    <a:lnTo>
                      <a:pt x="459899" y="162400"/>
                    </a:lnTo>
                    <a:cubicBezTo>
                      <a:pt x="480805" y="130007"/>
                      <a:pt x="482337" y="88779"/>
                      <a:pt x="463892" y="54924"/>
                    </a:cubicBezTo>
                    <a:cubicBezTo>
                      <a:pt x="445448" y="21069"/>
                      <a:pt x="409977" y="0"/>
                      <a:pt x="371424" y="0"/>
                    </a:cubicBezTo>
                    <a:lnTo>
                      <a:pt x="105300" y="0"/>
                    </a:lnTo>
                    <a:cubicBezTo>
                      <a:pt x="66747" y="0"/>
                      <a:pt x="31276" y="21069"/>
                      <a:pt x="12832" y="54924"/>
                    </a:cubicBezTo>
                    <a:cubicBezTo>
                      <a:pt x="-5612" y="88779"/>
                      <a:pt x="-4080" y="130007"/>
                      <a:pt x="16826" y="162400"/>
                    </a:cubicBezTo>
                    <a:lnTo>
                      <a:pt x="133554" y="343268"/>
                    </a:lnTo>
                    <a:cubicBezTo>
                      <a:pt x="156527" y="378864"/>
                      <a:pt x="195997" y="400367"/>
                      <a:pt x="238362" y="400367"/>
                    </a:cubicBezTo>
                    <a:cubicBezTo>
                      <a:pt x="280728" y="400367"/>
                      <a:pt x="320198" y="378864"/>
                      <a:pt x="343171" y="343268"/>
                    </a:cubicBezTo>
                    <a:close/>
                  </a:path>
                </a:pathLst>
              </a:custGeom>
              <a:solidFill>
                <a:srgbClr val="F52A2A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61" name="TextBox 61"/>
              <p:cNvSpPr txBox="1"/>
              <p:nvPr/>
            </p:nvSpPr>
            <p:spPr>
              <a:xfrm>
                <a:off x="101983" y="-11506"/>
                <a:ext cx="448725" cy="282399"/>
              </a:xfrm>
              <a:prstGeom prst="rect">
                <a:avLst/>
              </a:prstGeom>
            </p:spPr>
            <p:txBody>
              <a:bodyPr lIns="70613" tIns="70613" rIns="70613" bIns="7061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62" name="Group 62"/>
            <p:cNvGrpSpPr/>
            <p:nvPr/>
          </p:nvGrpSpPr>
          <p:grpSpPr>
            <a:xfrm rot="545095">
              <a:off x="1249552" y="1430108"/>
              <a:ext cx="603753" cy="603753"/>
              <a:chOff x="0" y="0"/>
              <a:chExt cx="812800" cy="812800"/>
            </a:xfrm>
          </p:grpSpPr>
          <p:sp>
            <p:nvSpPr>
              <p:cNvPr id="63" name="Freeform 6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52A2A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64" name="TextBox 64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70613" tIns="70613" rIns="70613" bIns="7061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65" name="Group 65"/>
            <p:cNvGrpSpPr/>
            <p:nvPr/>
          </p:nvGrpSpPr>
          <p:grpSpPr>
            <a:xfrm rot="545095">
              <a:off x="2076753" y="1813654"/>
              <a:ext cx="603753" cy="603753"/>
              <a:chOff x="0" y="0"/>
              <a:chExt cx="812800" cy="812800"/>
            </a:xfrm>
          </p:grpSpPr>
          <p:sp>
            <p:nvSpPr>
              <p:cNvPr id="66" name="Freeform 6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52A2A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67" name="TextBox 67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70613" tIns="70613" rIns="70613" bIns="7061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68" name="Group 68"/>
            <p:cNvGrpSpPr/>
            <p:nvPr/>
          </p:nvGrpSpPr>
          <p:grpSpPr>
            <a:xfrm rot="1711820">
              <a:off x="1528190" y="1488456"/>
              <a:ext cx="862941" cy="818816"/>
              <a:chOff x="0" y="0"/>
              <a:chExt cx="197528" cy="187428"/>
            </a:xfrm>
          </p:grpSpPr>
          <p:sp>
            <p:nvSpPr>
              <p:cNvPr id="69" name="Freeform 69"/>
              <p:cNvSpPr/>
              <p:nvPr/>
            </p:nvSpPr>
            <p:spPr>
              <a:xfrm>
                <a:off x="0" y="0"/>
                <a:ext cx="197528" cy="187428"/>
              </a:xfrm>
              <a:custGeom>
                <a:avLst/>
                <a:gdLst/>
                <a:ahLst/>
                <a:cxnLst/>
                <a:rect l="l" t="t" r="r" b="b"/>
                <a:pathLst>
                  <a:path w="197528" h="187428">
                    <a:moveTo>
                      <a:pt x="93714" y="0"/>
                    </a:moveTo>
                    <a:lnTo>
                      <a:pt x="103814" y="0"/>
                    </a:lnTo>
                    <a:cubicBezTo>
                      <a:pt x="128668" y="0"/>
                      <a:pt x="152505" y="9873"/>
                      <a:pt x="170080" y="27448"/>
                    </a:cubicBezTo>
                    <a:cubicBezTo>
                      <a:pt x="187654" y="45023"/>
                      <a:pt x="197528" y="68859"/>
                      <a:pt x="197528" y="93714"/>
                    </a:cubicBezTo>
                    <a:lnTo>
                      <a:pt x="197528" y="93714"/>
                    </a:lnTo>
                    <a:cubicBezTo>
                      <a:pt x="197528" y="145471"/>
                      <a:pt x="155571" y="187428"/>
                      <a:pt x="103814" y="187428"/>
                    </a:cubicBezTo>
                    <a:lnTo>
                      <a:pt x="93714" y="187428"/>
                    </a:lnTo>
                    <a:cubicBezTo>
                      <a:pt x="68859" y="187428"/>
                      <a:pt x="45023" y="177554"/>
                      <a:pt x="27448" y="159980"/>
                    </a:cubicBezTo>
                    <a:cubicBezTo>
                      <a:pt x="9873" y="142405"/>
                      <a:pt x="0" y="118568"/>
                      <a:pt x="0" y="93714"/>
                    </a:cubicBezTo>
                    <a:lnTo>
                      <a:pt x="0" y="93714"/>
                    </a:lnTo>
                    <a:cubicBezTo>
                      <a:pt x="0" y="68859"/>
                      <a:pt x="9873" y="45023"/>
                      <a:pt x="27448" y="27448"/>
                    </a:cubicBezTo>
                    <a:cubicBezTo>
                      <a:pt x="45023" y="9873"/>
                      <a:pt x="68859" y="0"/>
                      <a:pt x="93714" y="0"/>
                    </a:cubicBezTo>
                    <a:close/>
                  </a:path>
                </a:pathLst>
              </a:custGeom>
              <a:solidFill>
                <a:srgbClr val="F52A2A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70" name="TextBox 70"/>
              <p:cNvSpPr txBox="1"/>
              <p:nvPr/>
            </p:nvSpPr>
            <p:spPr>
              <a:xfrm>
                <a:off x="0" y="-47625"/>
                <a:ext cx="197528" cy="235053"/>
              </a:xfrm>
              <a:prstGeom prst="rect">
                <a:avLst/>
              </a:prstGeom>
            </p:spPr>
            <p:txBody>
              <a:bodyPr lIns="70613" tIns="70613" rIns="70613" bIns="7061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</p:grpSp>
      <p:sp>
        <p:nvSpPr>
          <p:cNvPr id="71" name="TextBox 71"/>
          <p:cNvSpPr txBox="1"/>
          <p:nvPr/>
        </p:nvSpPr>
        <p:spPr>
          <a:xfrm>
            <a:off x="2634708" y="4163939"/>
            <a:ext cx="4986335" cy="43464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555"/>
              </a:lnSpc>
            </a:pPr>
            <a:r>
              <a:rPr lang="en-US" sz="6899">
                <a:solidFill>
                  <a:srgbClr val="000000"/>
                </a:solidFill>
                <a:latin typeface="เอฟซี โฮม"/>
                <a:ea typeface="เอฟซี โฮม"/>
                <a:cs typeface="เอฟซี โฮม"/>
                <a:sym typeface="เอฟซี โฮม"/>
              </a:rPr>
              <a:t>ข้อมูลที่ไม่ถูกต้อง แต่ผู้เผยแพร่</a:t>
            </a:r>
          </a:p>
          <a:p>
            <a:pPr marL="0" lvl="0" indent="0" algn="ctr">
              <a:lnSpc>
                <a:spcPts val="8555"/>
              </a:lnSpc>
            </a:pPr>
            <a:r>
              <a:rPr lang="en-US" sz="6899">
                <a:solidFill>
                  <a:srgbClr val="000000"/>
                </a:solidFill>
                <a:latin typeface="เอฟซี โฮม"/>
                <a:ea typeface="เอฟซี โฮม"/>
                <a:cs typeface="เอฟซี โฮม"/>
                <a:sym typeface="เอฟซี โฮม"/>
              </a:rPr>
              <a:t>ไม่ได้มีเจตนาหลอกลวง</a:t>
            </a:r>
          </a:p>
        </p:txBody>
      </p:sp>
      <p:sp>
        <p:nvSpPr>
          <p:cNvPr id="72" name="TextBox 72"/>
          <p:cNvSpPr txBox="1"/>
          <p:nvPr/>
        </p:nvSpPr>
        <p:spPr>
          <a:xfrm>
            <a:off x="10013986" y="5028822"/>
            <a:ext cx="4986335" cy="52523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07"/>
              </a:lnSpc>
            </a:pPr>
            <a:r>
              <a:rPr lang="en-US" sz="6699">
                <a:solidFill>
                  <a:srgbClr val="000000"/>
                </a:solidFill>
                <a:latin typeface="เอฟซี โฮม"/>
                <a:ea typeface="เอฟซี โฮม"/>
                <a:cs typeface="เอฟซี โฮม"/>
                <a:sym typeface="เอฟซี โฮม"/>
              </a:rPr>
              <a:t>ตัวอย่าง</a:t>
            </a:r>
          </a:p>
          <a:p>
            <a:pPr algn="ctr">
              <a:lnSpc>
                <a:spcPts val="8307"/>
              </a:lnSpc>
            </a:pPr>
            <a:r>
              <a:rPr lang="en-US" sz="6699">
                <a:solidFill>
                  <a:srgbClr val="000000"/>
                </a:solidFill>
                <a:latin typeface="เอฟซี โฮม"/>
                <a:ea typeface="เอฟซี โฮม"/>
                <a:cs typeface="เอฟซี โฮม"/>
                <a:sym typeface="เอฟซี โฮม"/>
              </a:rPr>
              <a:t> การแชร์ข่าวที่เข้าใจผิดโดยไม่ได้ตรวจสอบก่อน</a:t>
            </a:r>
          </a:p>
          <a:p>
            <a:pPr marL="0" lvl="0" indent="0" algn="ctr">
              <a:lnSpc>
                <a:spcPts val="8307"/>
              </a:lnSpc>
            </a:pPr>
            <a:endParaRPr lang="en-US" sz="6699">
              <a:solidFill>
                <a:srgbClr val="000000"/>
              </a:solidFill>
              <a:latin typeface="เอฟซี โฮม"/>
              <a:ea typeface="เอฟซี โฮม"/>
              <a:cs typeface="เอฟซี โฮม"/>
              <a:sym typeface="เอฟซี โฮม"/>
            </a:endParaRPr>
          </a:p>
        </p:txBody>
      </p:sp>
      <p:sp>
        <p:nvSpPr>
          <p:cNvPr id="73" name="TextBox 73"/>
          <p:cNvSpPr txBox="1"/>
          <p:nvPr/>
        </p:nvSpPr>
        <p:spPr>
          <a:xfrm>
            <a:off x="3517779" y="3197898"/>
            <a:ext cx="3220194" cy="10322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204"/>
              </a:lnSpc>
              <a:spcBef>
                <a:spcPct val="0"/>
              </a:spcBef>
            </a:pPr>
            <a:r>
              <a:rPr lang="en-US" sz="586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ความหมาย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680567">
            <a:off x="15980750" y="7128680"/>
            <a:ext cx="1076601" cy="961992"/>
            <a:chOff x="0" y="0"/>
            <a:chExt cx="1435469" cy="1282656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1435469" cy="1282656"/>
              <a:chOff x="0" y="0"/>
              <a:chExt cx="710653" cy="6350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110" y="0"/>
                <a:ext cx="710314" cy="635000"/>
              </a:xfrm>
              <a:custGeom>
                <a:avLst/>
                <a:gdLst/>
                <a:ahLst/>
                <a:cxnLst/>
                <a:rect l="l" t="t" r="r" b="b"/>
                <a:pathLst>
                  <a:path w="710314" h="635000">
                    <a:moveTo>
                      <a:pt x="701087" y="134181"/>
                    </a:moveTo>
                    <a:cubicBezTo>
                      <a:pt x="678607" y="59151"/>
                      <a:pt x="606041" y="2"/>
                      <a:pt x="520232" y="0"/>
                    </a:cubicBezTo>
                    <a:cubicBezTo>
                      <a:pt x="448189" y="0"/>
                      <a:pt x="385599" y="39955"/>
                      <a:pt x="353958" y="98637"/>
                    </a:cubicBezTo>
                    <a:cubicBezTo>
                      <a:pt x="322317" y="39956"/>
                      <a:pt x="259736" y="2"/>
                      <a:pt x="187695" y="0"/>
                    </a:cubicBezTo>
                    <a:cubicBezTo>
                      <a:pt x="97937" y="0"/>
                      <a:pt x="19433" y="59151"/>
                      <a:pt x="4019" y="145002"/>
                    </a:cubicBezTo>
                    <a:cubicBezTo>
                      <a:pt x="-34470" y="362701"/>
                      <a:pt x="212665" y="533104"/>
                      <a:pt x="354516" y="635000"/>
                    </a:cubicBezTo>
                    <a:cubicBezTo>
                      <a:pt x="485666" y="540791"/>
                      <a:pt x="764422" y="348699"/>
                      <a:pt x="701087" y="134181"/>
                    </a:cubicBezTo>
                    <a:lnTo>
                      <a:pt x="701087" y="134181"/>
                    </a:lnTo>
                    <a:close/>
                  </a:path>
                </a:pathLst>
              </a:custGeom>
              <a:solidFill>
                <a:srgbClr val="1889DB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5" name="TextBox 5"/>
              <p:cNvSpPr txBox="1"/>
              <p:nvPr/>
            </p:nvSpPr>
            <p:spPr>
              <a:xfrm>
                <a:off x="58144" y="53975"/>
                <a:ext cx="594364" cy="479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269"/>
                  </a:lnSpc>
                </a:pPr>
                <a:endParaRPr/>
              </a:p>
            </p:txBody>
          </p:sp>
        </p:grpSp>
        <p:grpSp>
          <p:nvGrpSpPr>
            <p:cNvPr id="6" name="Group 6"/>
            <p:cNvGrpSpPr/>
            <p:nvPr/>
          </p:nvGrpSpPr>
          <p:grpSpPr>
            <a:xfrm>
              <a:off x="230668" y="314482"/>
              <a:ext cx="256021" cy="256021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269"/>
                  </a:lnSpc>
                </a:pPr>
                <a:endParaRPr/>
              </a:p>
            </p:txBody>
          </p:sp>
        </p:grpSp>
      </p:grpSp>
      <p:grpSp>
        <p:nvGrpSpPr>
          <p:cNvPr id="9" name="Group 9"/>
          <p:cNvGrpSpPr/>
          <p:nvPr/>
        </p:nvGrpSpPr>
        <p:grpSpPr>
          <a:xfrm>
            <a:off x="-209660" y="7818548"/>
            <a:ext cx="18707320" cy="3307240"/>
            <a:chOff x="0" y="0"/>
            <a:chExt cx="4927031" cy="87104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4927031" cy="871043"/>
            </a:xfrm>
            <a:custGeom>
              <a:avLst/>
              <a:gdLst/>
              <a:ahLst/>
              <a:cxnLst/>
              <a:rect l="l" t="t" r="r" b="b"/>
              <a:pathLst>
                <a:path w="4927031" h="871043">
                  <a:moveTo>
                    <a:pt x="0" y="0"/>
                  </a:moveTo>
                  <a:lnTo>
                    <a:pt x="4927031" y="0"/>
                  </a:lnTo>
                  <a:lnTo>
                    <a:pt x="4927031" y="871043"/>
                  </a:lnTo>
                  <a:lnTo>
                    <a:pt x="0" y="871043"/>
                  </a:lnTo>
                  <a:close/>
                </a:path>
              </a:pathLst>
            </a:custGeom>
            <a:solidFill>
              <a:srgbClr val="F42728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47625"/>
              <a:ext cx="4927031" cy="9186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410209" lvl="1" indent="-205105" algn="l">
                <a:lnSpc>
                  <a:spcPts val="2659"/>
                </a:lnSpc>
                <a:buFont typeface="Arial"/>
                <a:buChar char="•"/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 rot="-4900379">
            <a:off x="146951" y="4322051"/>
            <a:ext cx="3912238" cy="3318613"/>
            <a:chOff x="0" y="0"/>
            <a:chExt cx="5216317" cy="4424818"/>
          </a:xfrm>
        </p:grpSpPr>
        <p:sp>
          <p:nvSpPr>
            <p:cNvPr id="13" name="Freeform 13"/>
            <p:cNvSpPr/>
            <p:nvPr/>
          </p:nvSpPr>
          <p:spPr>
            <a:xfrm rot="-545095">
              <a:off x="448345" y="588625"/>
              <a:ext cx="4141290" cy="3531391"/>
            </a:xfrm>
            <a:custGeom>
              <a:avLst/>
              <a:gdLst/>
              <a:ahLst/>
              <a:cxnLst/>
              <a:rect l="l" t="t" r="r" b="b"/>
              <a:pathLst>
                <a:path w="4141290" h="3531391">
                  <a:moveTo>
                    <a:pt x="0" y="0"/>
                  </a:moveTo>
                  <a:lnTo>
                    <a:pt x="4141290" y="0"/>
                  </a:lnTo>
                  <a:lnTo>
                    <a:pt x="4141290" y="3531391"/>
                  </a:lnTo>
                  <a:lnTo>
                    <a:pt x="0" y="35313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  <a:ln cap="sq">
              <a:noFill/>
              <a:prstDash val="solid"/>
              <a:miter/>
            </a:ln>
          </p:spPr>
        </p:sp>
        <p:grpSp>
          <p:nvGrpSpPr>
            <p:cNvPr id="14" name="Group 14"/>
            <p:cNvGrpSpPr/>
            <p:nvPr/>
          </p:nvGrpSpPr>
          <p:grpSpPr>
            <a:xfrm rot="-4650589">
              <a:off x="2411489" y="370112"/>
              <a:ext cx="2005238" cy="1553544"/>
              <a:chOff x="0" y="0"/>
              <a:chExt cx="652691" cy="505667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136978" y="0"/>
                <a:ext cx="378735" cy="341730"/>
              </a:xfrm>
              <a:custGeom>
                <a:avLst/>
                <a:gdLst/>
                <a:ahLst/>
                <a:cxnLst/>
                <a:rect l="l" t="t" r="r" b="b"/>
                <a:pathLst>
                  <a:path w="378735" h="341730">
                    <a:moveTo>
                      <a:pt x="352540" y="252834"/>
                    </a:moveTo>
                    <a:lnTo>
                      <a:pt x="352540" y="252834"/>
                    </a:lnTo>
                    <a:cubicBezTo>
                      <a:pt x="385087" y="202402"/>
                      <a:pt x="387472" y="138216"/>
                      <a:pt x="358757" y="85509"/>
                    </a:cubicBezTo>
                    <a:cubicBezTo>
                      <a:pt x="330042" y="32801"/>
                      <a:pt x="274819" y="0"/>
                      <a:pt x="214797" y="0"/>
                    </a:cubicBezTo>
                    <a:lnTo>
                      <a:pt x="163938" y="0"/>
                    </a:lnTo>
                    <a:cubicBezTo>
                      <a:pt x="103916" y="0"/>
                      <a:pt x="48692" y="32801"/>
                      <a:pt x="19978" y="85509"/>
                    </a:cubicBezTo>
                    <a:cubicBezTo>
                      <a:pt x="-8737" y="138216"/>
                      <a:pt x="-6352" y="202402"/>
                      <a:pt x="26195" y="252834"/>
                    </a:cubicBezTo>
                    <a:lnTo>
                      <a:pt x="26195" y="252834"/>
                    </a:lnTo>
                    <a:cubicBezTo>
                      <a:pt x="61961" y="308252"/>
                      <a:pt x="123410" y="341730"/>
                      <a:pt x="189367" y="341730"/>
                    </a:cubicBezTo>
                    <a:cubicBezTo>
                      <a:pt x="255325" y="341730"/>
                      <a:pt x="316774" y="308252"/>
                      <a:pt x="352540" y="252834"/>
                    </a:cubicBezTo>
                    <a:close/>
                  </a:path>
                </a:pathLst>
              </a:custGeom>
              <a:solidFill>
                <a:srgbClr val="F52A2A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16" name="TextBox 16"/>
              <p:cNvSpPr txBox="1"/>
              <p:nvPr/>
            </p:nvSpPr>
            <p:spPr>
              <a:xfrm>
                <a:off x="101983" y="-11506"/>
                <a:ext cx="448725" cy="28239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17" name="Group 17"/>
            <p:cNvGrpSpPr/>
            <p:nvPr/>
          </p:nvGrpSpPr>
          <p:grpSpPr>
            <a:xfrm rot="6227960">
              <a:off x="3095363" y="544602"/>
              <a:ext cx="2005238" cy="1553544"/>
              <a:chOff x="0" y="0"/>
              <a:chExt cx="652691" cy="505667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136978" y="0"/>
                <a:ext cx="378735" cy="341730"/>
              </a:xfrm>
              <a:custGeom>
                <a:avLst/>
                <a:gdLst/>
                <a:ahLst/>
                <a:cxnLst/>
                <a:rect l="l" t="t" r="r" b="b"/>
                <a:pathLst>
                  <a:path w="378735" h="341730">
                    <a:moveTo>
                      <a:pt x="352540" y="252834"/>
                    </a:moveTo>
                    <a:lnTo>
                      <a:pt x="352540" y="252834"/>
                    </a:lnTo>
                    <a:cubicBezTo>
                      <a:pt x="385087" y="202402"/>
                      <a:pt x="387472" y="138216"/>
                      <a:pt x="358757" y="85509"/>
                    </a:cubicBezTo>
                    <a:cubicBezTo>
                      <a:pt x="330042" y="32801"/>
                      <a:pt x="274819" y="0"/>
                      <a:pt x="214797" y="0"/>
                    </a:cubicBezTo>
                    <a:lnTo>
                      <a:pt x="163938" y="0"/>
                    </a:lnTo>
                    <a:cubicBezTo>
                      <a:pt x="103916" y="0"/>
                      <a:pt x="48692" y="32801"/>
                      <a:pt x="19978" y="85509"/>
                    </a:cubicBezTo>
                    <a:cubicBezTo>
                      <a:pt x="-8737" y="138216"/>
                      <a:pt x="-6352" y="202402"/>
                      <a:pt x="26195" y="252834"/>
                    </a:cubicBezTo>
                    <a:lnTo>
                      <a:pt x="26195" y="252834"/>
                    </a:lnTo>
                    <a:cubicBezTo>
                      <a:pt x="61961" y="308252"/>
                      <a:pt x="123410" y="341730"/>
                      <a:pt x="189367" y="341730"/>
                    </a:cubicBezTo>
                    <a:cubicBezTo>
                      <a:pt x="255325" y="341730"/>
                      <a:pt x="316774" y="308252"/>
                      <a:pt x="352540" y="252834"/>
                    </a:cubicBezTo>
                    <a:close/>
                  </a:path>
                </a:pathLst>
              </a:custGeom>
              <a:solidFill>
                <a:srgbClr val="F52A2A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19" name="TextBox 19"/>
              <p:cNvSpPr txBox="1"/>
              <p:nvPr/>
            </p:nvSpPr>
            <p:spPr>
              <a:xfrm>
                <a:off x="101983" y="-11506"/>
                <a:ext cx="448725" cy="28239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20" name="Group 20"/>
            <p:cNvGrpSpPr/>
            <p:nvPr/>
          </p:nvGrpSpPr>
          <p:grpSpPr>
            <a:xfrm>
              <a:off x="3201815" y="934592"/>
              <a:ext cx="424585" cy="424585"/>
              <a:chOff x="0" y="0"/>
              <a:chExt cx="812800" cy="812800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42728"/>
              </a:solidFill>
              <a:ln w="85725" cap="sq">
                <a:solidFill>
                  <a:srgbClr val="000000"/>
                </a:solidFill>
                <a:prstDash val="solid"/>
                <a:miter/>
              </a:ln>
            </p:spPr>
          </p:sp>
          <p:sp>
            <p:nvSpPr>
              <p:cNvPr id="22" name="TextBox 22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23" name="Group 23"/>
            <p:cNvGrpSpPr/>
            <p:nvPr/>
          </p:nvGrpSpPr>
          <p:grpSpPr>
            <a:xfrm>
              <a:off x="3818831" y="1109081"/>
              <a:ext cx="424585" cy="424585"/>
              <a:chOff x="0" y="0"/>
              <a:chExt cx="812800" cy="812800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42728"/>
              </a:solidFill>
              <a:ln w="85725" cap="sq">
                <a:solidFill>
                  <a:srgbClr val="000000"/>
                </a:solidFill>
                <a:prstDash val="solid"/>
                <a:miter/>
              </a:ln>
            </p:spPr>
          </p:sp>
          <p:sp>
            <p:nvSpPr>
              <p:cNvPr id="25" name="TextBox 25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26" name="Group 26"/>
            <p:cNvGrpSpPr/>
            <p:nvPr/>
          </p:nvGrpSpPr>
          <p:grpSpPr>
            <a:xfrm rot="1166725">
              <a:off x="3412583" y="928830"/>
              <a:ext cx="606857" cy="575827"/>
              <a:chOff x="0" y="0"/>
              <a:chExt cx="197528" cy="187428"/>
            </a:xfrm>
          </p:grpSpPr>
          <p:sp>
            <p:nvSpPr>
              <p:cNvPr id="27" name="Freeform 27"/>
              <p:cNvSpPr/>
              <p:nvPr/>
            </p:nvSpPr>
            <p:spPr>
              <a:xfrm>
                <a:off x="0" y="0"/>
                <a:ext cx="197528" cy="187428"/>
              </a:xfrm>
              <a:custGeom>
                <a:avLst/>
                <a:gdLst/>
                <a:ahLst/>
                <a:cxnLst/>
                <a:rect l="l" t="t" r="r" b="b"/>
                <a:pathLst>
                  <a:path w="197528" h="187428">
                    <a:moveTo>
                      <a:pt x="93714" y="0"/>
                    </a:moveTo>
                    <a:lnTo>
                      <a:pt x="103814" y="0"/>
                    </a:lnTo>
                    <a:cubicBezTo>
                      <a:pt x="128668" y="0"/>
                      <a:pt x="152505" y="9873"/>
                      <a:pt x="170080" y="27448"/>
                    </a:cubicBezTo>
                    <a:cubicBezTo>
                      <a:pt x="187654" y="45023"/>
                      <a:pt x="197528" y="68859"/>
                      <a:pt x="197528" y="93714"/>
                    </a:cubicBezTo>
                    <a:lnTo>
                      <a:pt x="197528" y="93714"/>
                    </a:lnTo>
                    <a:cubicBezTo>
                      <a:pt x="197528" y="145471"/>
                      <a:pt x="155571" y="187428"/>
                      <a:pt x="103814" y="187428"/>
                    </a:cubicBezTo>
                    <a:lnTo>
                      <a:pt x="93714" y="187428"/>
                    </a:lnTo>
                    <a:cubicBezTo>
                      <a:pt x="68859" y="187428"/>
                      <a:pt x="45023" y="177554"/>
                      <a:pt x="27448" y="159980"/>
                    </a:cubicBezTo>
                    <a:cubicBezTo>
                      <a:pt x="9873" y="142405"/>
                      <a:pt x="0" y="118568"/>
                      <a:pt x="0" y="93714"/>
                    </a:cubicBezTo>
                    <a:lnTo>
                      <a:pt x="0" y="93714"/>
                    </a:lnTo>
                    <a:cubicBezTo>
                      <a:pt x="0" y="68859"/>
                      <a:pt x="9873" y="45023"/>
                      <a:pt x="27448" y="27448"/>
                    </a:cubicBezTo>
                    <a:cubicBezTo>
                      <a:pt x="45023" y="9873"/>
                      <a:pt x="68859" y="0"/>
                      <a:pt x="93714" y="0"/>
                    </a:cubicBezTo>
                    <a:close/>
                  </a:path>
                </a:pathLst>
              </a:custGeom>
              <a:solidFill>
                <a:srgbClr val="F42728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28" name="TextBox 28"/>
              <p:cNvSpPr txBox="1"/>
              <p:nvPr/>
            </p:nvSpPr>
            <p:spPr>
              <a:xfrm>
                <a:off x="0" y="-47625"/>
                <a:ext cx="197528" cy="23505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sp>
          <p:nvSpPr>
            <p:cNvPr id="29" name="AutoShape 29"/>
            <p:cNvSpPr/>
            <p:nvPr/>
          </p:nvSpPr>
          <p:spPr>
            <a:xfrm flipV="1">
              <a:off x="57658" y="3043223"/>
              <a:ext cx="987783" cy="242037"/>
            </a:xfrm>
            <a:prstGeom prst="line">
              <a:avLst/>
            </a:prstGeom>
            <a:ln w="61658" cap="rnd">
              <a:solidFill>
                <a:srgbClr val="000000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30" name="AutoShape 30"/>
            <p:cNvSpPr/>
            <p:nvPr/>
          </p:nvSpPr>
          <p:spPr>
            <a:xfrm flipV="1">
              <a:off x="2401" y="2844824"/>
              <a:ext cx="1013914" cy="79222"/>
            </a:xfrm>
            <a:prstGeom prst="line">
              <a:avLst/>
            </a:prstGeom>
            <a:ln w="61658" cap="rnd">
              <a:solidFill>
                <a:srgbClr val="000000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31" name="AutoShape 31"/>
            <p:cNvSpPr/>
            <p:nvPr/>
          </p:nvSpPr>
          <p:spPr>
            <a:xfrm flipV="1">
              <a:off x="4200002" y="2460163"/>
              <a:ext cx="1013914" cy="79222"/>
            </a:xfrm>
            <a:prstGeom prst="line">
              <a:avLst/>
            </a:prstGeom>
            <a:ln w="61658" cap="rnd">
              <a:solidFill>
                <a:srgbClr val="000000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32" name="AutoShape 32"/>
            <p:cNvSpPr/>
            <p:nvPr/>
          </p:nvSpPr>
          <p:spPr>
            <a:xfrm flipV="1">
              <a:off x="4183436" y="2112236"/>
              <a:ext cx="972745" cy="296758"/>
            </a:xfrm>
            <a:prstGeom prst="line">
              <a:avLst/>
            </a:prstGeom>
            <a:ln w="61658" cap="rnd">
              <a:solidFill>
                <a:srgbClr val="000000"/>
              </a:solidFill>
              <a:prstDash val="solid"/>
              <a:headEnd type="none" w="sm" len="sm"/>
              <a:tailEnd type="none" w="sm" len="sm"/>
            </a:ln>
          </p:spPr>
        </p:sp>
        <p:grpSp>
          <p:nvGrpSpPr>
            <p:cNvPr id="33" name="Group 33"/>
            <p:cNvGrpSpPr/>
            <p:nvPr/>
          </p:nvGrpSpPr>
          <p:grpSpPr>
            <a:xfrm rot="-5945095">
              <a:off x="2465400" y="2516981"/>
              <a:ext cx="300312" cy="467638"/>
              <a:chOff x="0" y="0"/>
              <a:chExt cx="361583" cy="563048"/>
            </a:xfrm>
          </p:grpSpPr>
          <p:sp>
            <p:nvSpPr>
              <p:cNvPr id="34" name="Freeform 34"/>
              <p:cNvSpPr/>
              <p:nvPr/>
            </p:nvSpPr>
            <p:spPr>
              <a:xfrm>
                <a:off x="0" y="0"/>
                <a:ext cx="361583" cy="563048"/>
              </a:xfrm>
              <a:custGeom>
                <a:avLst/>
                <a:gdLst/>
                <a:ahLst/>
                <a:cxnLst/>
                <a:rect l="l" t="t" r="r" b="b"/>
                <a:pathLst>
                  <a:path w="361583" h="563048">
                    <a:moveTo>
                      <a:pt x="180792" y="0"/>
                    </a:moveTo>
                    <a:cubicBezTo>
                      <a:pt x="80943" y="0"/>
                      <a:pt x="0" y="126043"/>
                      <a:pt x="0" y="281524"/>
                    </a:cubicBezTo>
                    <a:cubicBezTo>
                      <a:pt x="0" y="437005"/>
                      <a:pt x="80943" y="563048"/>
                      <a:pt x="180792" y="563048"/>
                    </a:cubicBezTo>
                    <a:cubicBezTo>
                      <a:pt x="280640" y="563048"/>
                      <a:pt x="361583" y="437005"/>
                      <a:pt x="361583" y="281524"/>
                    </a:cubicBezTo>
                    <a:cubicBezTo>
                      <a:pt x="361583" y="126043"/>
                      <a:pt x="280640" y="0"/>
                      <a:pt x="180792" y="0"/>
                    </a:cubicBezTo>
                    <a:close/>
                  </a:path>
                </a:pathLst>
              </a:custGeom>
              <a:solidFill>
                <a:srgbClr val="F5FFA4"/>
              </a:solidFill>
              <a:ln w="104775" cap="sq">
                <a:solidFill>
                  <a:srgbClr val="000000"/>
                </a:solidFill>
                <a:prstDash val="solid"/>
                <a:miter/>
              </a:ln>
            </p:spPr>
          </p:sp>
          <p:sp>
            <p:nvSpPr>
              <p:cNvPr id="35" name="TextBox 35"/>
              <p:cNvSpPr txBox="1"/>
              <p:nvPr/>
            </p:nvSpPr>
            <p:spPr>
              <a:xfrm>
                <a:off x="33898" y="5161"/>
                <a:ext cx="293786" cy="505101"/>
              </a:xfrm>
              <a:prstGeom prst="rect">
                <a:avLst/>
              </a:prstGeom>
            </p:spPr>
            <p:txBody>
              <a:bodyPr lIns="38516" tIns="38516" rIns="38516" bIns="38516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grpSp>
        <p:nvGrpSpPr>
          <p:cNvPr id="36" name="Group 36"/>
          <p:cNvGrpSpPr/>
          <p:nvPr/>
        </p:nvGrpSpPr>
        <p:grpSpPr>
          <a:xfrm>
            <a:off x="-498465" y="-3397786"/>
            <a:ext cx="18786465" cy="4593030"/>
            <a:chOff x="0" y="0"/>
            <a:chExt cx="25048619" cy="6124040"/>
          </a:xfrm>
        </p:grpSpPr>
        <p:sp>
          <p:nvSpPr>
            <p:cNvPr id="37" name="Freeform 37"/>
            <p:cNvSpPr/>
            <p:nvPr/>
          </p:nvSpPr>
          <p:spPr>
            <a:xfrm>
              <a:off x="0" y="15845"/>
              <a:ext cx="6063772" cy="6108195"/>
            </a:xfrm>
            <a:custGeom>
              <a:avLst/>
              <a:gdLst/>
              <a:ahLst/>
              <a:cxnLst/>
              <a:rect l="l" t="t" r="r" b="b"/>
              <a:pathLst>
                <a:path w="6063772" h="6108195">
                  <a:moveTo>
                    <a:pt x="0" y="0"/>
                  </a:moveTo>
                  <a:lnTo>
                    <a:pt x="6063772" y="0"/>
                  </a:lnTo>
                  <a:lnTo>
                    <a:pt x="6063772" y="6108195"/>
                  </a:lnTo>
                  <a:lnTo>
                    <a:pt x="0" y="61081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8" name="Freeform 38"/>
            <p:cNvSpPr/>
            <p:nvPr/>
          </p:nvSpPr>
          <p:spPr>
            <a:xfrm>
              <a:off x="6328478" y="15845"/>
              <a:ext cx="6063772" cy="6108195"/>
            </a:xfrm>
            <a:custGeom>
              <a:avLst/>
              <a:gdLst/>
              <a:ahLst/>
              <a:cxnLst/>
              <a:rect l="l" t="t" r="r" b="b"/>
              <a:pathLst>
                <a:path w="6063772" h="6108195">
                  <a:moveTo>
                    <a:pt x="0" y="0"/>
                  </a:moveTo>
                  <a:lnTo>
                    <a:pt x="6063772" y="0"/>
                  </a:lnTo>
                  <a:lnTo>
                    <a:pt x="6063772" y="6108195"/>
                  </a:lnTo>
                  <a:lnTo>
                    <a:pt x="0" y="61081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9" name="Freeform 39"/>
            <p:cNvSpPr/>
            <p:nvPr/>
          </p:nvSpPr>
          <p:spPr>
            <a:xfrm>
              <a:off x="12656957" y="15845"/>
              <a:ext cx="6063772" cy="6108195"/>
            </a:xfrm>
            <a:custGeom>
              <a:avLst/>
              <a:gdLst/>
              <a:ahLst/>
              <a:cxnLst/>
              <a:rect l="l" t="t" r="r" b="b"/>
              <a:pathLst>
                <a:path w="6063772" h="6108195">
                  <a:moveTo>
                    <a:pt x="0" y="0"/>
                  </a:moveTo>
                  <a:lnTo>
                    <a:pt x="6063771" y="0"/>
                  </a:lnTo>
                  <a:lnTo>
                    <a:pt x="6063771" y="6108195"/>
                  </a:lnTo>
                  <a:lnTo>
                    <a:pt x="0" y="61081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0" name="Freeform 40"/>
            <p:cNvSpPr/>
            <p:nvPr/>
          </p:nvSpPr>
          <p:spPr>
            <a:xfrm>
              <a:off x="18984848" y="0"/>
              <a:ext cx="6063772" cy="6108195"/>
            </a:xfrm>
            <a:custGeom>
              <a:avLst/>
              <a:gdLst/>
              <a:ahLst/>
              <a:cxnLst/>
              <a:rect l="l" t="t" r="r" b="b"/>
              <a:pathLst>
                <a:path w="6063772" h="6108195">
                  <a:moveTo>
                    <a:pt x="0" y="0"/>
                  </a:moveTo>
                  <a:lnTo>
                    <a:pt x="6063771" y="0"/>
                  </a:lnTo>
                  <a:lnTo>
                    <a:pt x="6063771" y="6108195"/>
                  </a:lnTo>
                  <a:lnTo>
                    <a:pt x="0" y="61081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41" name="Freeform 41"/>
          <p:cNvSpPr/>
          <p:nvPr/>
        </p:nvSpPr>
        <p:spPr>
          <a:xfrm>
            <a:off x="1990133" y="463919"/>
            <a:ext cx="6633050" cy="9133288"/>
          </a:xfrm>
          <a:custGeom>
            <a:avLst/>
            <a:gdLst/>
            <a:ahLst/>
            <a:cxnLst/>
            <a:rect l="l" t="t" r="r" b="b"/>
            <a:pathLst>
              <a:path w="6633050" h="9133288">
                <a:moveTo>
                  <a:pt x="0" y="0"/>
                </a:moveTo>
                <a:lnTo>
                  <a:pt x="6633050" y="0"/>
                </a:lnTo>
                <a:lnTo>
                  <a:pt x="6633050" y="9133288"/>
                </a:lnTo>
                <a:lnTo>
                  <a:pt x="0" y="913328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42" name="Group 42"/>
          <p:cNvGrpSpPr/>
          <p:nvPr/>
        </p:nvGrpSpPr>
        <p:grpSpPr>
          <a:xfrm>
            <a:off x="3000095" y="3944532"/>
            <a:ext cx="4613126" cy="4489493"/>
            <a:chOff x="0" y="0"/>
            <a:chExt cx="1214980" cy="1182418"/>
          </a:xfrm>
        </p:grpSpPr>
        <p:sp>
          <p:nvSpPr>
            <p:cNvPr id="43" name="Freeform 43"/>
            <p:cNvSpPr/>
            <p:nvPr/>
          </p:nvSpPr>
          <p:spPr>
            <a:xfrm>
              <a:off x="0" y="0"/>
              <a:ext cx="1214980" cy="1182418"/>
            </a:xfrm>
            <a:custGeom>
              <a:avLst/>
              <a:gdLst/>
              <a:ahLst/>
              <a:cxnLst/>
              <a:rect l="l" t="t" r="r" b="b"/>
              <a:pathLst>
                <a:path w="1214980" h="1182418">
                  <a:moveTo>
                    <a:pt x="57060" y="0"/>
                  </a:moveTo>
                  <a:lnTo>
                    <a:pt x="1157920" y="0"/>
                  </a:lnTo>
                  <a:cubicBezTo>
                    <a:pt x="1189433" y="0"/>
                    <a:pt x="1214980" y="25547"/>
                    <a:pt x="1214980" y="57060"/>
                  </a:cubicBezTo>
                  <a:lnTo>
                    <a:pt x="1214980" y="1125358"/>
                  </a:lnTo>
                  <a:cubicBezTo>
                    <a:pt x="1214980" y="1140491"/>
                    <a:pt x="1208968" y="1155004"/>
                    <a:pt x="1198267" y="1165705"/>
                  </a:cubicBezTo>
                  <a:cubicBezTo>
                    <a:pt x="1187566" y="1176406"/>
                    <a:pt x="1173053" y="1182418"/>
                    <a:pt x="1157920" y="1182418"/>
                  </a:cubicBezTo>
                  <a:lnTo>
                    <a:pt x="57060" y="1182418"/>
                  </a:lnTo>
                  <a:cubicBezTo>
                    <a:pt x="41927" y="1182418"/>
                    <a:pt x="27413" y="1176406"/>
                    <a:pt x="16713" y="1165705"/>
                  </a:cubicBezTo>
                  <a:cubicBezTo>
                    <a:pt x="6012" y="1155004"/>
                    <a:pt x="0" y="1140491"/>
                    <a:pt x="0" y="1125358"/>
                  </a:cubicBezTo>
                  <a:lnTo>
                    <a:pt x="0" y="57060"/>
                  </a:lnTo>
                  <a:cubicBezTo>
                    <a:pt x="0" y="41927"/>
                    <a:pt x="6012" y="27413"/>
                    <a:pt x="16713" y="16713"/>
                  </a:cubicBezTo>
                  <a:cubicBezTo>
                    <a:pt x="27413" y="6012"/>
                    <a:pt x="41927" y="0"/>
                    <a:pt x="57060" y="0"/>
                  </a:cubicBezTo>
                  <a:close/>
                </a:path>
              </a:pathLst>
            </a:custGeom>
            <a:solidFill>
              <a:srgbClr val="FFFFFF"/>
            </a:solidFill>
            <a:ln w="762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44" name="TextBox 44"/>
            <p:cNvSpPr txBox="1"/>
            <p:nvPr/>
          </p:nvSpPr>
          <p:spPr>
            <a:xfrm>
              <a:off x="0" y="-47625"/>
              <a:ext cx="1214980" cy="12300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69"/>
                </a:lnSpc>
              </a:pPr>
              <a:endParaRPr/>
            </a:p>
          </p:txBody>
        </p:sp>
      </p:grpSp>
      <p:sp>
        <p:nvSpPr>
          <p:cNvPr id="45" name="Freeform 45"/>
          <p:cNvSpPr/>
          <p:nvPr/>
        </p:nvSpPr>
        <p:spPr>
          <a:xfrm>
            <a:off x="3311985" y="4191408"/>
            <a:ext cx="3995741" cy="3995741"/>
          </a:xfrm>
          <a:custGeom>
            <a:avLst/>
            <a:gdLst/>
            <a:ahLst/>
            <a:cxnLst/>
            <a:rect l="l" t="t" r="r" b="b"/>
            <a:pathLst>
              <a:path w="3995741" h="3995741">
                <a:moveTo>
                  <a:pt x="0" y="0"/>
                </a:moveTo>
                <a:lnTo>
                  <a:pt x="3995742" y="0"/>
                </a:lnTo>
                <a:lnTo>
                  <a:pt x="3995742" y="3995741"/>
                </a:lnTo>
                <a:lnTo>
                  <a:pt x="0" y="399574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46" name="TextBox 46"/>
          <p:cNvSpPr txBox="1"/>
          <p:nvPr/>
        </p:nvSpPr>
        <p:spPr>
          <a:xfrm>
            <a:off x="8894768" y="1461944"/>
            <a:ext cx="9348350" cy="18504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70"/>
              </a:lnSpc>
            </a:pPr>
            <a:r>
              <a:rPr lang="en-US" sz="8200" b="1" spc="-287">
                <a:solidFill>
                  <a:srgbClr val="000000"/>
                </a:solidFill>
                <a:latin typeface="เอฟซี โฮม Bold"/>
                <a:ea typeface="เอฟซี โฮม Bold"/>
                <a:cs typeface="เอฟซี โฮม Bold"/>
                <a:sym typeface="เอฟซี โฮม Bold"/>
              </a:rPr>
              <a:t>Disinformation </a:t>
            </a:r>
          </a:p>
          <a:p>
            <a:pPr marL="0" lvl="0" indent="0" algn="l">
              <a:lnSpc>
                <a:spcPts val="6970"/>
              </a:lnSpc>
            </a:pPr>
            <a:r>
              <a:rPr lang="en-US" sz="8200" b="1" spc="-287">
                <a:solidFill>
                  <a:srgbClr val="000000"/>
                </a:solidFill>
                <a:latin typeface="เอฟซี โฮม Bold"/>
                <a:ea typeface="เอฟซี โฮม Bold"/>
                <a:cs typeface="เอฟซี โฮม Bold"/>
                <a:sym typeface="เอฟซี โฮม Bold"/>
              </a:rPr>
              <a:t>(ข้อมูลเท็จที่จงใจเผยแพร่)</a:t>
            </a:r>
          </a:p>
        </p:txBody>
      </p:sp>
      <p:grpSp>
        <p:nvGrpSpPr>
          <p:cNvPr id="47" name="Group 47"/>
          <p:cNvGrpSpPr/>
          <p:nvPr/>
        </p:nvGrpSpPr>
        <p:grpSpPr>
          <a:xfrm rot="-3462427">
            <a:off x="6451397" y="7274636"/>
            <a:ext cx="3033408" cy="2905173"/>
            <a:chOff x="0" y="0"/>
            <a:chExt cx="4044543" cy="3873565"/>
          </a:xfrm>
        </p:grpSpPr>
        <p:grpSp>
          <p:nvGrpSpPr>
            <p:cNvPr id="48" name="Group 48"/>
            <p:cNvGrpSpPr/>
            <p:nvPr/>
          </p:nvGrpSpPr>
          <p:grpSpPr>
            <a:xfrm rot="6773056">
              <a:off x="1046802" y="1025986"/>
              <a:ext cx="2851414" cy="2209112"/>
              <a:chOff x="0" y="0"/>
              <a:chExt cx="652691" cy="505667"/>
            </a:xfrm>
          </p:grpSpPr>
          <p:sp>
            <p:nvSpPr>
              <p:cNvPr id="49" name="Freeform 49"/>
              <p:cNvSpPr/>
              <p:nvPr/>
            </p:nvSpPr>
            <p:spPr>
              <a:xfrm>
                <a:off x="87983" y="0"/>
                <a:ext cx="476724" cy="400367"/>
              </a:xfrm>
              <a:custGeom>
                <a:avLst/>
                <a:gdLst/>
                <a:ahLst/>
                <a:cxnLst/>
                <a:rect l="l" t="t" r="r" b="b"/>
                <a:pathLst>
                  <a:path w="476724" h="400367">
                    <a:moveTo>
                      <a:pt x="343171" y="343268"/>
                    </a:moveTo>
                    <a:lnTo>
                      <a:pt x="459899" y="162400"/>
                    </a:lnTo>
                    <a:cubicBezTo>
                      <a:pt x="480805" y="130007"/>
                      <a:pt x="482337" y="88779"/>
                      <a:pt x="463892" y="54924"/>
                    </a:cubicBezTo>
                    <a:cubicBezTo>
                      <a:pt x="445448" y="21069"/>
                      <a:pt x="409977" y="0"/>
                      <a:pt x="371424" y="0"/>
                    </a:cubicBezTo>
                    <a:lnTo>
                      <a:pt x="105300" y="0"/>
                    </a:lnTo>
                    <a:cubicBezTo>
                      <a:pt x="66747" y="0"/>
                      <a:pt x="31276" y="21069"/>
                      <a:pt x="12832" y="54924"/>
                    </a:cubicBezTo>
                    <a:cubicBezTo>
                      <a:pt x="-5612" y="88779"/>
                      <a:pt x="-4080" y="130007"/>
                      <a:pt x="16826" y="162400"/>
                    </a:cubicBezTo>
                    <a:lnTo>
                      <a:pt x="133554" y="343268"/>
                    </a:lnTo>
                    <a:cubicBezTo>
                      <a:pt x="156527" y="378864"/>
                      <a:pt x="195997" y="400367"/>
                      <a:pt x="238362" y="400367"/>
                    </a:cubicBezTo>
                    <a:cubicBezTo>
                      <a:pt x="280728" y="400367"/>
                      <a:pt x="320198" y="378864"/>
                      <a:pt x="343171" y="343268"/>
                    </a:cubicBezTo>
                    <a:close/>
                  </a:path>
                </a:pathLst>
              </a:custGeom>
              <a:solidFill>
                <a:srgbClr val="F6F581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50" name="TextBox 50"/>
              <p:cNvSpPr txBox="1"/>
              <p:nvPr/>
            </p:nvSpPr>
            <p:spPr>
              <a:xfrm>
                <a:off x="101983" y="-11506"/>
                <a:ext cx="448725" cy="282399"/>
              </a:xfrm>
              <a:prstGeom prst="rect">
                <a:avLst/>
              </a:prstGeom>
            </p:spPr>
            <p:txBody>
              <a:bodyPr lIns="70613" tIns="70613" rIns="70613" bIns="7061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51" name="Group 51"/>
            <p:cNvGrpSpPr/>
            <p:nvPr/>
          </p:nvGrpSpPr>
          <p:grpSpPr>
            <a:xfrm rot="-4105494">
              <a:off x="125722" y="627428"/>
              <a:ext cx="2851414" cy="2209112"/>
              <a:chOff x="0" y="0"/>
              <a:chExt cx="652691" cy="505667"/>
            </a:xfrm>
          </p:grpSpPr>
          <p:sp>
            <p:nvSpPr>
              <p:cNvPr id="52" name="Freeform 52"/>
              <p:cNvSpPr/>
              <p:nvPr/>
            </p:nvSpPr>
            <p:spPr>
              <a:xfrm>
                <a:off x="87983" y="0"/>
                <a:ext cx="476724" cy="400367"/>
              </a:xfrm>
              <a:custGeom>
                <a:avLst/>
                <a:gdLst/>
                <a:ahLst/>
                <a:cxnLst/>
                <a:rect l="l" t="t" r="r" b="b"/>
                <a:pathLst>
                  <a:path w="476724" h="400367">
                    <a:moveTo>
                      <a:pt x="343171" y="343268"/>
                    </a:moveTo>
                    <a:lnTo>
                      <a:pt x="459899" y="162400"/>
                    </a:lnTo>
                    <a:cubicBezTo>
                      <a:pt x="480805" y="130007"/>
                      <a:pt x="482337" y="88779"/>
                      <a:pt x="463892" y="54924"/>
                    </a:cubicBezTo>
                    <a:cubicBezTo>
                      <a:pt x="445448" y="21069"/>
                      <a:pt x="409977" y="0"/>
                      <a:pt x="371424" y="0"/>
                    </a:cubicBezTo>
                    <a:lnTo>
                      <a:pt x="105300" y="0"/>
                    </a:lnTo>
                    <a:cubicBezTo>
                      <a:pt x="66747" y="0"/>
                      <a:pt x="31276" y="21069"/>
                      <a:pt x="12832" y="54924"/>
                    </a:cubicBezTo>
                    <a:cubicBezTo>
                      <a:pt x="-5612" y="88779"/>
                      <a:pt x="-4080" y="130007"/>
                      <a:pt x="16826" y="162400"/>
                    </a:cubicBezTo>
                    <a:lnTo>
                      <a:pt x="133554" y="343268"/>
                    </a:lnTo>
                    <a:cubicBezTo>
                      <a:pt x="156527" y="378864"/>
                      <a:pt x="195997" y="400367"/>
                      <a:pt x="238362" y="400367"/>
                    </a:cubicBezTo>
                    <a:cubicBezTo>
                      <a:pt x="280728" y="400367"/>
                      <a:pt x="320198" y="378864"/>
                      <a:pt x="343171" y="343268"/>
                    </a:cubicBezTo>
                    <a:close/>
                  </a:path>
                </a:pathLst>
              </a:custGeom>
              <a:solidFill>
                <a:srgbClr val="F6F581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53" name="TextBox 53"/>
              <p:cNvSpPr txBox="1"/>
              <p:nvPr/>
            </p:nvSpPr>
            <p:spPr>
              <a:xfrm>
                <a:off x="101983" y="-11506"/>
                <a:ext cx="448725" cy="282399"/>
              </a:xfrm>
              <a:prstGeom prst="rect">
                <a:avLst/>
              </a:prstGeom>
            </p:spPr>
            <p:txBody>
              <a:bodyPr lIns="70613" tIns="70613" rIns="70613" bIns="7061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54" name="Group 54"/>
            <p:cNvGrpSpPr/>
            <p:nvPr/>
          </p:nvGrpSpPr>
          <p:grpSpPr>
            <a:xfrm rot="545095">
              <a:off x="1249552" y="1430108"/>
              <a:ext cx="603753" cy="603753"/>
              <a:chOff x="0" y="0"/>
              <a:chExt cx="812800" cy="812800"/>
            </a:xfrm>
          </p:grpSpPr>
          <p:sp>
            <p:nvSpPr>
              <p:cNvPr id="55" name="Freeform 5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6F581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56" name="TextBox 56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70613" tIns="70613" rIns="70613" bIns="7061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57" name="Group 57"/>
            <p:cNvGrpSpPr/>
            <p:nvPr/>
          </p:nvGrpSpPr>
          <p:grpSpPr>
            <a:xfrm rot="545095">
              <a:off x="2076753" y="1813654"/>
              <a:ext cx="603753" cy="603753"/>
              <a:chOff x="0" y="0"/>
              <a:chExt cx="812800" cy="812800"/>
            </a:xfrm>
          </p:grpSpPr>
          <p:sp>
            <p:nvSpPr>
              <p:cNvPr id="58" name="Freeform 5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6F581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59" name="TextBox 59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70613" tIns="70613" rIns="70613" bIns="7061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60" name="Group 60"/>
            <p:cNvGrpSpPr/>
            <p:nvPr/>
          </p:nvGrpSpPr>
          <p:grpSpPr>
            <a:xfrm rot="1711820">
              <a:off x="1528190" y="1488456"/>
              <a:ext cx="862941" cy="818816"/>
              <a:chOff x="0" y="0"/>
              <a:chExt cx="197528" cy="187428"/>
            </a:xfrm>
          </p:grpSpPr>
          <p:sp>
            <p:nvSpPr>
              <p:cNvPr id="61" name="Freeform 61"/>
              <p:cNvSpPr/>
              <p:nvPr/>
            </p:nvSpPr>
            <p:spPr>
              <a:xfrm>
                <a:off x="0" y="0"/>
                <a:ext cx="197528" cy="187428"/>
              </a:xfrm>
              <a:custGeom>
                <a:avLst/>
                <a:gdLst/>
                <a:ahLst/>
                <a:cxnLst/>
                <a:rect l="l" t="t" r="r" b="b"/>
                <a:pathLst>
                  <a:path w="197528" h="187428">
                    <a:moveTo>
                      <a:pt x="93714" y="0"/>
                    </a:moveTo>
                    <a:lnTo>
                      <a:pt x="103814" y="0"/>
                    </a:lnTo>
                    <a:cubicBezTo>
                      <a:pt x="128668" y="0"/>
                      <a:pt x="152505" y="9873"/>
                      <a:pt x="170080" y="27448"/>
                    </a:cubicBezTo>
                    <a:cubicBezTo>
                      <a:pt x="187654" y="45023"/>
                      <a:pt x="197528" y="68859"/>
                      <a:pt x="197528" y="93714"/>
                    </a:cubicBezTo>
                    <a:lnTo>
                      <a:pt x="197528" y="93714"/>
                    </a:lnTo>
                    <a:cubicBezTo>
                      <a:pt x="197528" y="145471"/>
                      <a:pt x="155571" y="187428"/>
                      <a:pt x="103814" y="187428"/>
                    </a:cubicBezTo>
                    <a:lnTo>
                      <a:pt x="93714" y="187428"/>
                    </a:lnTo>
                    <a:cubicBezTo>
                      <a:pt x="68859" y="187428"/>
                      <a:pt x="45023" y="177554"/>
                      <a:pt x="27448" y="159980"/>
                    </a:cubicBezTo>
                    <a:cubicBezTo>
                      <a:pt x="9873" y="142405"/>
                      <a:pt x="0" y="118568"/>
                      <a:pt x="0" y="93714"/>
                    </a:cubicBezTo>
                    <a:lnTo>
                      <a:pt x="0" y="93714"/>
                    </a:lnTo>
                    <a:cubicBezTo>
                      <a:pt x="0" y="68859"/>
                      <a:pt x="9873" y="45023"/>
                      <a:pt x="27448" y="27448"/>
                    </a:cubicBezTo>
                    <a:cubicBezTo>
                      <a:pt x="45023" y="9873"/>
                      <a:pt x="68859" y="0"/>
                      <a:pt x="93714" y="0"/>
                    </a:cubicBezTo>
                    <a:close/>
                  </a:path>
                </a:pathLst>
              </a:custGeom>
              <a:solidFill>
                <a:srgbClr val="F6F581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62" name="TextBox 62"/>
              <p:cNvSpPr txBox="1"/>
              <p:nvPr/>
            </p:nvSpPr>
            <p:spPr>
              <a:xfrm>
                <a:off x="0" y="-47625"/>
                <a:ext cx="197528" cy="235053"/>
              </a:xfrm>
              <a:prstGeom prst="rect">
                <a:avLst/>
              </a:prstGeom>
            </p:spPr>
            <p:txBody>
              <a:bodyPr lIns="70613" tIns="70613" rIns="70613" bIns="7061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</p:grpSp>
      <p:sp>
        <p:nvSpPr>
          <p:cNvPr id="63" name="TextBox 63"/>
          <p:cNvSpPr txBox="1"/>
          <p:nvPr/>
        </p:nvSpPr>
        <p:spPr>
          <a:xfrm>
            <a:off x="8894768" y="3450122"/>
            <a:ext cx="8364532" cy="15525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299"/>
              </a:lnSpc>
              <a:spcBef>
                <a:spcPct val="0"/>
              </a:spcBef>
            </a:pPr>
            <a:r>
              <a:rPr lang="en-US" sz="4499">
                <a:solidFill>
                  <a:srgbClr val="000000"/>
                </a:solidFill>
                <a:latin typeface="เอฟซี โฮม"/>
                <a:ea typeface="เอฟซี โฮม"/>
                <a:cs typeface="เอฟซี โฮม"/>
                <a:sym typeface="เอฟซี โฮม"/>
              </a:rPr>
              <a:t>ความหมาย: ข้อมูลที่ถูกสร้างขึ้นโดยมีเจตนาเพื่อหลอกลวงหรือชักจูงให้ผู้อื่นเข้าใจผิด</a:t>
            </a:r>
          </a:p>
        </p:txBody>
      </p:sp>
      <p:sp>
        <p:nvSpPr>
          <p:cNvPr id="64" name="TextBox 64"/>
          <p:cNvSpPr txBox="1"/>
          <p:nvPr/>
        </p:nvSpPr>
        <p:spPr>
          <a:xfrm>
            <a:off x="8894768" y="5345095"/>
            <a:ext cx="8594034" cy="2895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99"/>
              </a:lnSpc>
            </a:pPr>
            <a:r>
              <a:rPr lang="en-US" sz="4499">
                <a:solidFill>
                  <a:srgbClr val="000000"/>
                </a:solidFill>
                <a:latin typeface="เอฟซี โฮม"/>
                <a:ea typeface="เอฟซี โฮม"/>
                <a:cs typeface="เอฟซี โฮม"/>
                <a:sym typeface="เอฟซี โฮม"/>
              </a:rPr>
              <a:t>ตัวอย่าง</a:t>
            </a:r>
          </a:p>
          <a:p>
            <a:pPr algn="l">
              <a:lnSpc>
                <a:spcPts val="6299"/>
              </a:lnSpc>
            </a:pPr>
            <a:r>
              <a:rPr lang="en-US" sz="4499">
                <a:solidFill>
                  <a:srgbClr val="000000"/>
                </a:solidFill>
                <a:latin typeface="เอฟซี โฮม"/>
                <a:ea typeface="เอฟซี โฮม"/>
                <a:cs typeface="เอฟซี โฮม"/>
                <a:sym typeface="เอฟซี โฮม"/>
              </a:rPr>
              <a:t> การสร้างข่าวปลอมเพื่อสร้างความแตกแยกในสังคม</a:t>
            </a:r>
          </a:p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endParaRPr lang="en-US" sz="4499">
              <a:solidFill>
                <a:srgbClr val="000000"/>
              </a:solidFill>
              <a:latin typeface="เอฟซี โฮม"/>
              <a:ea typeface="เอฟซี โฮม"/>
              <a:cs typeface="เอฟซี โฮม"/>
              <a:sym typeface="เอฟซี โฮม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489383" y="8132069"/>
            <a:ext cx="18970014" cy="4807670"/>
            <a:chOff x="0" y="0"/>
            <a:chExt cx="25293352" cy="6410226"/>
          </a:xfrm>
        </p:grpSpPr>
        <p:grpSp>
          <p:nvGrpSpPr>
            <p:cNvPr id="3" name="Group 3"/>
            <p:cNvGrpSpPr/>
            <p:nvPr/>
          </p:nvGrpSpPr>
          <p:grpSpPr>
            <a:xfrm>
              <a:off x="350259" y="0"/>
              <a:ext cx="24943093" cy="3651042"/>
              <a:chOff x="0" y="0"/>
              <a:chExt cx="4927031" cy="721194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4927031" cy="721194"/>
              </a:xfrm>
              <a:custGeom>
                <a:avLst/>
                <a:gdLst/>
                <a:ahLst/>
                <a:cxnLst/>
                <a:rect l="l" t="t" r="r" b="b"/>
                <a:pathLst>
                  <a:path w="4927031" h="721194">
                    <a:moveTo>
                      <a:pt x="0" y="0"/>
                    </a:moveTo>
                    <a:lnTo>
                      <a:pt x="4927031" y="0"/>
                    </a:lnTo>
                    <a:lnTo>
                      <a:pt x="4927031" y="721194"/>
                    </a:lnTo>
                    <a:lnTo>
                      <a:pt x="0" y="721194"/>
                    </a:lnTo>
                    <a:close/>
                  </a:path>
                </a:pathLst>
              </a:custGeom>
              <a:solidFill>
                <a:srgbClr val="F42728"/>
              </a:solidFill>
            </p:spPr>
          </p:sp>
          <p:sp>
            <p:nvSpPr>
              <p:cNvPr id="5" name="TextBox 5"/>
              <p:cNvSpPr txBox="1"/>
              <p:nvPr/>
            </p:nvSpPr>
            <p:spPr>
              <a:xfrm>
                <a:off x="0" y="-47625"/>
                <a:ext cx="4927031" cy="76881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410209" lvl="1" indent="-205105" algn="l">
                  <a:lnSpc>
                    <a:spcPts val="2659"/>
                  </a:lnSpc>
                  <a:buFont typeface="Arial"/>
                  <a:buChar char="•"/>
                </a:pPr>
                <a:endParaRPr/>
              </a:p>
            </p:txBody>
          </p:sp>
        </p:grpSp>
        <p:sp>
          <p:nvSpPr>
            <p:cNvPr id="6" name="Freeform 6"/>
            <p:cNvSpPr/>
            <p:nvPr/>
          </p:nvSpPr>
          <p:spPr>
            <a:xfrm>
              <a:off x="0" y="242353"/>
              <a:ext cx="6123016" cy="6167874"/>
            </a:xfrm>
            <a:custGeom>
              <a:avLst/>
              <a:gdLst/>
              <a:ahLst/>
              <a:cxnLst/>
              <a:rect l="l" t="t" r="r" b="b"/>
              <a:pathLst>
                <a:path w="6123016" h="6167874">
                  <a:moveTo>
                    <a:pt x="0" y="0"/>
                  </a:moveTo>
                  <a:lnTo>
                    <a:pt x="6123016" y="0"/>
                  </a:lnTo>
                  <a:lnTo>
                    <a:pt x="6123016" y="6167873"/>
                  </a:lnTo>
                  <a:lnTo>
                    <a:pt x="0" y="61678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6390310" y="242353"/>
              <a:ext cx="6123016" cy="6167874"/>
            </a:xfrm>
            <a:custGeom>
              <a:avLst/>
              <a:gdLst/>
              <a:ahLst/>
              <a:cxnLst/>
              <a:rect l="l" t="t" r="r" b="b"/>
              <a:pathLst>
                <a:path w="6123016" h="6167874">
                  <a:moveTo>
                    <a:pt x="0" y="0"/>
                  </a:moveTo>
                  <a:lnTo>
                    <a:pt x="6123016" y="0"/>
                  </a:lnTo>
                  <a:lnTo>
                    <a:pt x="6123016" y="6167873"/>
                  </a:lnTo>
                  <a:lnTo>
                    <a:pt x="0" y="61678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>
              <a:off x="12780619" y="242353"/>
              <a:ext cx="6123016" cy="6167874"/>
            </a:xfrm>
            <a:custGeom>
              <a:avLst/>
              <a:gdLst/>
              <a:ahLst/>
              <a:cxnLst/>
              <a:rect l="l" t="t" r="r" b="b"/>
              <a:pathLst>
                <a:path w="6123016" h="6167874">
                  <a:moveTo>
                    <a:pt x="0" y="0"/>
                  </a:moveTo>
                  <a:lnTo>
                    <a:pt x="6123017" y="0"/>
                  </a:lnTo>
                  <a:lnTo>
                    <a:pt x="6123017" y="6167873"/>
                  </a:lnTo>
                  <a:lnTo>
                    <a:pt x="0" y="61678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>
              <a:off x="19170336" y="226353"/>
              <a:ext cx="6123016" cy="6167874"/>
            </a:xfrm>
            <a:custGeom>
              <a:avLst/>
              <a:gdLst/>
              <a:ahLst/>
              <a:cxnLst/>
              <a:rect l="l" t="t" r="r" b="b"/>
              <a:pathLst>
                <a:path w="6123016" h="6167874">
                  <a:moveTo>
                    <a:pt x="0" y="0"/>
                  </a:moveTo>
                  <a:lnTo>
                    <a:pt x="6123016" y="0"/>
                  </a:lnTo>
                  <a:lnTo>
                    <a:pt x="6123016" y="6167874"/>
                  </a:lnTo>
                  <a:lnTo>
                    <a:pt x="0" y="61678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0" name="Freeform 10"/>
          <p:cNvSpPr/>
          <p:nvPr/>
        </p:nvSpPr>
        <p:spPr>
          <a:xfrm>
            <a:off x="0" y="833934"/>
            <a:ext cx="7620378" cy="7620378"/>
          </a:xfrm>
          <a:custGeom>
            <a:avLst/>
            <a:gdLst/>
            <a:ahLst/>
            <a:cxnLst/>
            <a:rect l="l" t="t" r="r" b="b"/>
            <a:pathLst>
              <a:path w="7620378" h="7620378">
                <a:moveTo>
                  <a:pt x="0" y="0"/>
                </a:moveTo>
                <a:lnTo>
                  <a:pt x="7620378" y="0"/>
                </a:lnTo>
                <a:lnTo>
                  <a:pt x="7620378" y="7620378"/>
                </a:lnTo>
                <a:lnTo>
                  <a:pt x="0" y="762037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11" name="Group 11"/>
          <p:cNvGrpSpPr/>
          <p:nvPr/>
        </p:nvGrpSpPr>
        <p:grpSpPr>
          <a:xfrm rot="913213">
            <a:off x="351077" y="5480957"/>
            <a:ext cx="3245372" cy="3108178"/>
            <a:chOff x="0" y="0"/>
            <a:chExt cx="4327163" cy="4144237"/>
          </a:xfrm>
        </p:grpSpPr>
        <p:grpSp>
          <p:nvGrpSpPr>
            <p:cNvPr id="12" name="Group 12"/>
            <p:cNvGrpSpPr/>
            <p:nvPr/>
          </p:nvGrpSpPr>
          <p:grpSpPr>
            <a:xfrm rot="6773056">
              <a:off x="1119949" y="1097679"/>
              <a:ext cx="3050661" cy="2363478"/>
              <a:chOff x="0" y="0"/>
              <a:chExt cx="652691" cy="505667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102306" y="0"/>
                <a:ext cx="448079" cy="383225"/>
              </a:xfrm>
              <a:custGeom>
                <a:avLst/>
                <a:gdLst/>
                <a:ahLst/>
                <a:cxnLst/>
                <a:rect l="l" t="t" r="r" b="b"/>
                <a:pathLst>
                  <a:path w="448079" h="383225">
                    <a:moveTo>
                      <a:pt x="345910" y="316831"/>
                    </a:moveTo>
                    <a:lnTo>
                      <a:pt x="428514" y="188837"/>
                    </a:lnTo>
                    <a:cubicBezTo>
                      <a:pt x="452823" y="151171"/>
                      <a:pt x="454604" y="103231"/>
                      <a:pt x="433158" y="63865"/>
                    </a:cubicBezTo>
                    <a:cubicBezTo>
                      <a:pt x="411711" y="24499"/>
                      <a:pt x="370466" y="0"/>
                      <a:pt x="325637" y="0"/>
                    </a:cubicBezTo>
                    <a:lnTo>
                      <a:pt x="122442" y="0"/>
                    </a:lnTo>
                    <a:cubicBezTo>
                      <a:pt x="77613" y="0"/>
                      <a:pt x="36368" y="24499"/>
                      <a:pt x="14921" y="63865"/>
                    </a:cubicBezTo>
                    <a:cubicBezTo>
                      <a:pt x="-6525" y="103231"/>
                      <a:pt x="-4744" y="151171"/>
                      <a:pt x="19565" y="188837"/>
                    </a:cubicBezTo>
                    <a:lnTo>
                      <a:pt x="102169" y="316831"/>
                    </a:lnTo>
                    <a:cubicBezTo>
                      <a:pt x="128882" y="358222"/>
                      <a:pt x="174777" y="383225"/>
                      <a:pt x="224039" y="383225"/>
                    </a:cubicBezTo>
                    <a:cubicBezTo>
                      <a:pt x="273302" y="383225"/>
                      <a:pt x="319197" y="358222"/>
                      <a:pt x="345910" y="316831"/>
                    </a:cubicBezTo>
                    <a:close/>
                  </a:path>
                </a:pathLst>
              </a:custGeom>
              <a:solidFill>
                <a:srgbClr val="F52A2A"/>
              </a:solidFill>
              <a:ln w="114300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14" name="TextBox 14"/>
              <p:cNvSpPr txBox="1"/>
              <p:nvPr/>
            </p:nvSpPr>
            <p:spPr>
              <a:xfrm>
                <a:off x="101983" y="-11506"/>
                <a:ext cx="448725" cy="282399"/>
              </a:xfrm>
              <a:prstGeom prst="rect">
                <a:avLst/>
              </a:prstGeom>
            </p:spPr>
            <p:txBody>
              <a:bodyPr lIns="70613" tIns="70613" rIns="70613" bIns="7061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15" name="Group 15"/>
            <p:cNvGrpSpPr/>
            <p:nvPr/>
          </p:nvGrpSpPr>
          <p:grpSpPr>
            <a:xfrm rot="-4105494">
              <a:off x="134507" y="671271"/>
              <a:ext cx="3050661" cy="2363478"/>
              <a:chOff x="0" y="0"/>
              <a:chExt cx="652691" cy="505667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102306" y="0"/>
                <a:ext cx="448079" cy="383225"/>
              </a:xfrm>
              <a:custGeom>
                <a:avLst/>
                <a:gdLst/>
                <a:ahLst/>
                <a:cxnLst/>
                <a:rect l="l" t="t" r="r" b="b"/>
                <a:pathLst>
                  <a:path w="448079" h="383225">
                    <a:moveTo>
                      <a:pt x="345910" y="316831"/>
                    </a:moveTo>
                    <a:lnTo>
                      <a:pt x="428514" y="188837"/>
                    </a:lnTo>
                    <a:cubicBezTo>
                      <a:pt x="452823" y="151171"/>
                      <a:pt x="454604" y="103231"/>
                      <a:pt x="433158" y="63865"/>
                    </a:cubicBezTo>
                    <a:cubicBezTo>
                      <a:pt x="411711" y="24499"/>
                      <a:pt x="370466" y="0"/>
                      <a:pt x="325637" y="0"/>
                    </a:cubicBezTo>
                    <a:lnTo>
                      <a:pt x="122442" y="0"/>
                    </a:lnTo>
                    <a:cubicBezTo>
                      <a:pt x="77613" y="0"/>
                      <a:pt x="36368" y="24499"/>
                      <a:pt x="14921" y="63865"/>
                    </a:cubicBezTo>
                    <a:cubicBezTo>
                      <a:pt x="-6525" y="103231"/>
                      <a:pt x="-4744" y="151171"/>
                      <a:pt x="19565" y="188837"/>
                    </a:cubicBezTo>
                    <a:lnTo>
                      <a:pt x="102169" y="316831"/>
                    </a:lnTo>
                    <a:cubicBezTo>
                      <a:pt x="128882" y="358222"/>
                      <a:pt x="174777" y="383225"/>
                      <a:pt x="224039" y="383225"/>
                    </a:cubicBezTo>
                    <a:cubicBezTo>
                      <a:pt x="273302" y="383225"/>
                      <a:pt x="319197" y="358222"/>
                      <a:pt x="345910" y="316831"/>
                    </a:cubicBezTo>
                    <a:close/>
                  </a:path>
                </a:pathLst>
              </a:custGeom>
              <a:solidFill>
                <a:srgbClr val="F52A2A"/>
              </a:solidFill>
              <a:ln w="114300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17" name="TextBox 17"/>
              <p:cNvSpPr txBox="1"/>
              <p:nvPr/>
            </p:nvSpPr>
            <p:spPr>
              <a:xfrm>
                <a:off x="101983" y="-11506"/>
                <a:ext cx="448725" cy="282399"/>
              </a:xfrm>
              <a:prstGeom prst="rect">
                <a:avLst/>
              </a:prstGeom>
            </p:spPr>
            <p:txBody>
              <a:bodyPr lIns="70613" tIns="70613" rIns="70613" bIns="7061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18" name="Group 18"/>
            <p:cNvGrpSpPr/>
            <p:nvPr/>
          </p:nvGrpSpPr>
          <p:grpSpPr>
            <a:xfrm rot="545095">
              <a:off x="1336867" y="1530040"/>
              <a:ext cx="645941" cy="645941"/>
              <a:chOff x="0" y="0"/>
              <a:chExt cx="812800" cy="812800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52A2A"/>
              </a:solidFill>
              <a:ln w="114300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20" name="TextBox 20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70613" tIns="70613" rIns="70613" bIns="7061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21" name="Group 21"/>
            <p:cNvGrpSpPr/>
            <p:nvPr/>
          </p:nvGrpSpPr>
          <p:grpSpPr>
            <a:xfrm rot="545095">
              <a:off x="2221870" y="1940387"/>
              <a:ext cx="645941" cy="645941"/>
              <a:chOff x="0" y="0"/>
              <a:chExt cx="812800" cy="812800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52A2A"/>
              </a:solidFill>
              <a:ln w="114300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23" name="TextBox 23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70613" tIns="70613" rIns="70613" bIns="7061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24" name="Group 24"/>
            <p:cNvGrpSpPr/>
            <p:nvPr/>
          </p:nvGrpSpPr>
          <p:grpSpPr>
            <a:xfrm rot="1711820">
              <a:off x="1634975" y="1592464"/>
              <a:ext cx="923240" cy="876033"/>
              <a:chOff x="0" y="0"/>
              <a:chExt cx="197528" cy="187428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0" y="0"/>
                <a:ext cx="197528" cy="187428"/>
              </a:xfrm>
              <a:custGeom>
                <a:avLst/>
                <a:gdLst/>
                <a:ahLst/>
                <a:cxnLst/>
                <a:rect l="l" t="t" r="r" b="b"/>
                <a:pathLst>
                  <a:path w="197528" h="187428">
                    <a:moveTo>
                      <a:pt x="93714" y="0"/>
                    </a:moveTo>
                    <a:lnTo>
                      <a:pt x="103814" y="0"/>
                    </a:lnTo>
                    <a:cubicBezTo>
                      <a:pt x="128668" y="0"/>
                      <a:pt x="152505" y="9873"/>
                      <a:pt x="170080" y="27448"/>
                    </a:cubicBezTo>
                    <a:cubicBezTo>
                      <a:pt x="187654" y="45023"/>
                      <a:pt x="197528" y="68859"/>
                      <a:pt x="197528" y="93714"/>
                    </a:cubicBezTo>
                    <a:lnTo>
                      <a:pt x="197528" y="93714"/>
                    </a:lnTo>
                    <a:cubicBezTo>
                      <a:pt x="197528" y="145471"/>
                      <a:pt x="155571" y="187428"/>
                      <a:pt x="103814" y="187428"/>
                    </a:cubicBezTo>
                    <a:lnTo>
                      <a:pt x="93714" y="187428"/>
                    </a:lnTo>
                    <a:cubicBezTo>
                      <a:pt x="68859" y="187428"/>
                      <a:pt x="45023" y="177554"/>
                      <a:pt x="27448" y="159980"/>
                    </a:cubicBezTo>
                    <a:cubicBezTo>
                      <a:pt x="9873" y="142405"/>
                      <a:pt x="0" y="118568"/>
                      <a:pt x="0" y="93714"/>
                    </a:cubicBezTo>
                    <a:lnTo>
                      <a:pt x="0" y="93714"/>
                    </a:lnTo>
                    <a:cubicBezTo>
                      <a:pt x="0" y="68859"/>
                      <a:pt x="9873" y="45023"/>
                      <a:pt x="27448" y="27448"/>
                    </a:cubicBezTo>
                    <a:cubicBezTo>
                      <a:pt x="45023" y="9873"/>
                      <a:pt x="68859" y="0"/>
                      <a:pt x="93714" y="0"/>
                    </a:cubicBezTo>
                    <a:close/>
                  </a:path>
                </a:pathLst>
              </a:custGeom>
              <a:solidFill>
                <a:srgbClr val="F52A2A"/>
              </a:solidFill>
              <a:ln w="114300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26" name="TextBox 26"/>
              <p:cNvSpPr txBox="1"/>
              <p:nvPr/>
            </p:nvSpPr>
            <p:spPr>
              <a:xfrm>
                <a:off x="0" y="-47625"/>
                <a:ext cx="197528" cy="235053"/>
              </a:xfrm>
              <a:prstGeom prst="rect">
                <a:avLst/>
              </a:prstGeom>
            </p:spPr>
            <p:txBody>
              <a:bodyPr lIns="70613" tIns="70613" rIns="70613" bIns="7061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</p:grpSp>
      <p:grpSp>
        <p:nvGrpSpPr>
          <p:cNvPr id="27" name="Group 27"/>
          <p:cNvGrpSpPr/>
          <p:nvPr/>
        </p:nvGrpSpPr>
        <p:grpSpPr>
          <a:xfrm rot="-1150418">
            <a:off x="1194156" y="2880951"/>
            <a:ext cx="1076601" cy="961992"/>
            <a:chOff x="0" y="0"/>
            <a:chExt cx="1435469" cy="1282656"/>
          </a:xfrm>
        </p:grpSpPr>
        <p:grpSp>
          <p:nvGrpSpPr>
            <p:cNvPr id="28" name="Group 28"/>
            <p:cNvGrpSpPr/>
            <p:nvPr/>
          </p:nvGrpSpPr>
          <p:grpSpPr>
            <a:xfrm>
              <a:off x="0" y="0"/>
              <a:ext cx="1435469" cy="1282656"/>
              <a:chOff x="0" y="0"/>
              <a:chExt cx="710653" cy="635000"/>
            </a:xfrm>
          </p:grpSpPr>
          <p:sp>
            <p:nvSpPr>
              <p:cNvPr id="29" name="Freeform 29"/>
              <p:cNvSpPr/>
              <p:nvPr/>
            </p:nvSpPr>
            <p:spPr>
              <a:xfrm>
                <a:off x="110" y="0"/>
                <a:ext cx="710314" cy="635000"/>
              </a:xfrm>
              <a:custGeom>
                <a:avLst/>
                <a:gdLst/>
                <a:ahLst/>
                <a:cxnLst/>
                <a:rect l="l" t="t" r="r" b="b"/>
                <a:pathLst>
                  <a:path w="710314" h="635000">
                    <a:moveTo>
                      <a:pt x="701087" y="134181"/>
                    </a:moveTo>
                    <a:cubicBezTo>
                      <a:pt x="678607" y="59151"/>
                      <a:pt x="606041" y="2"/>
                      <a:pt x="520232" y="0"/>
                    </a:cubicBezTo>
                    <a:cubicBezTo>
                      <a:pt x="448189" y="0"/>
                      <a:pt x="385599" y="39955"/>
                      <a:pt x="353958" y="98637"/>
                    </a:cubicBezTo>
                    <a:cubicBezTo>
                      <a:pt x="322317" y="39956"/>
                      <a:pt x="259736" y="2"/>
                      <a:pt x="187695" y="0"/>
                    </a:cubicBezTo>
                    <a:cubicBezTo>
                      <a:pt x="97937" y="0"/>
                      <a:pt x="19433" y="59151"/>
                      <a:pt x="4019" y="145002"/>
                    </a:cubicBezTo>
                    <a:cubicBezTo>
                      <a:pt x="-34470" y="362701"/>
                      <a:pt x="212665" y="533104"/>
                      <a:pt x="354516" y="635000"/>
                    </a:cubicBezTo>
                    <a:cubicBezTo>
                      <a:pt x="485666" y="540791"/>
                      <a:pt x="764422" y="348699"/>
                      <a:pt x="701087" y="134181"/>
                    </a:cubicBezTo>
                    <a:lnTo>
                      <a:pt x="701087" y="134181"/>
                    </a:lnTo>
                    <a:close/>
                  </a:path>
                </a:pathLst>
              </a:custGeom>
              <a:solidFill>
                <a:srgbClr val="1889DB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30" name="TextBox 30"/>
              <p:cNvSpPr txBox="1"/>
              <p:nvPr/>
            </p:nvSpPr>
            <p:spPr>
              <a:xfrm>
                <a:off x="58144" y="53975"/>
                <a:ext cx="594364" cy="479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269"/>
                  </a:lnSpc>
                </a:pPr>
                <a:endParaRPr/>
              </a:p>
            </p:txBody>
          </p:sp>
        </p:grpSp>
        <p:grpSp>
          <p:nvGrpSpPr>
            <p:cNvPr id="31" name="Group 31"/>
            <p:cNvGrpSpPr/>
            <p:nvPr/>
          </p:nvGrpSpPr>
          <p:grpSpPr>
            <a:xfrm>
              <a:off x="230668" y="314482"/>
              <a:ext cx="256021" cy="256021"/>
              <a:chOff x="0" y="0"/>
              <a:chExt cx="812800" cy="812800"/>
            </a:xfrm>
          </p:grpSpPr>
          <p:sp>
            <p:nvSpPr>
              <p:cNvPr id="32" name="Freeform 3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33" name="TextBox 33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269"/>
                  </a:lnSpc>
                </a:pPr>
                <a:endParaRPr/>
              </a:p>
            </p:txBody>
          </p:sp>
        </p:grpSp>
      </p:grpSp>
      <p:grpSp>
        <p:nvGrpSpPr>
          <p:cNvPr id="34" name="Group 34"/>
          <p:cNvGrpSpPr/>
          <p:nvPr/>
        </p:nvGrpSpPr>
        <p:grpSpPr>
          <a:xfrm rot="1236348">
            <a:off x="6436271" y="5268141"/>
            <a:ext cx="1076601" cy="961992"/>
            <a:chOff x="0" y="0"/>
            <a:chExt cx="1435469" cy="1282656"/>
          </a:xfrm>
        </p:grpSpPr>
        <p:grpSp>
          <p:nvGrpSpPr>
            <p:cNvPr id="35" name="Group 35"/>
            <p:cNvGrpSpPr/>
            <p:nvPr/>
          </p:nvGrpSpPr>
          <p:grpSpPr>
            <a:xfrm>
              <a:off x="0" y="0"/>
              <a:ext cx="1435469" cy="1282656"/>
              <a:chOff x="0" y="0"/>
              <a:chExt cx="710653" cy="635000"/>
            </a:xfrm>
          </p:grpSpPr>
          <p:sp>
            <p:nvSpPr>
              <p:cNvPr id="36" name="Freeform 36"/>
              <p:cNvSpPr/>
              <p:nvPr/>
            </p:nvSpPr>
            <p:spPr>
              <a:xfrm>
                <a:off x="110" y="0"/>
                <a:ext cx="710314" cy="635000"/>
              </a:xfrm>
              <a:custGeom>
                <a:avLst/>
                <a:gdLst/>
                <a:ahLst/>
                <a:cxnLst/>
                <a:rect l="l" t="t" r="r" b="b"/>
                <a:pathLst>
                  <a:path w="710314" h="635000">
                    <a:moveTo>
                      <a:pt x="701087" y="134181"/>
                    </a:moveTo>
                    <a:cubicBezTo>
                      <a:pt x="678607" y="59151"/>
                      <a:pt x="606041" y="2"/>
                      <a:pt x="520232" y="0"/>
                    </a:cubicBezTo>
                    <a:cubicBezTo>
                      <a:pt x="448189" y="0"/>
                      <a:pt x="385599" y="39955"/>
                      <a:pt x="353958" y="98637"/>
                    </a:cubicBezTo>
                    <a:cubicBezTo>
                      <a:pt x="322317" y="39956"/>
                      <a:pt x="259736" y="2"/>
                      <a:pt x="187695" y="0"/>
                    </a:cubicBezTo>
                    <a:cubicBezTo>
                      <a:pt x="97937" y="0"/>
                      <a:pt x="19433" y="59151"/>
                      <a:pt x="4019" y="145002"/>
                    </a:cubicBezTo>
                    <a:cubicBezTo>
                      <a:pt x="-34470" y="362701"/>
                      <a:pt x="212665" y="533104"/>
                      <a:pt x="354516" y="635000"/>
                    </a:cubicBezTo>
                    <a:cubicBezTo>
                      <a:pt x="485666" y="540791"/>
                      <a:pt x="764422" y="348699"/>
                      <a:pt x="701087" y="134181"/>
                    </a:cubicBezTo>
                    <a:lnTo>
                      <a:pt x="701087" y="134181"/>
                    </a:lnTo>
                    <a:close/>
                  </a:path>
                </a:pathLst>
              </a:custGeom>
              <a:solidFill>
                <a:srgbClr val="F6F581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37" name="TextBox 37"/>
              <p:cNvSpPr txBox="1"/>
              <p:nvPr/>
            </p:nvSpPr>
            <p:spPr>
              <a:xfrm>
                <a:off x="58144" y="53975"/>
                <a:ext cx="594364" cy="479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269"/>
                  </a:lnSpc>
                </a:pPr>
                <a:endParaRPr/>
              </a:p>
            </p:txBody>
          </p:sp>
        </p:grpSp>
        <p:grpSp>
          <p:nvGrpSpPr>
            <p:cNvPr id="38" name="Group 38"/>
            <p:cNvGrpSpPr/>
            <p:nvPr/>
          </p:nvGrpSpPr>
          <p:grpSpPr>
            <a:xfrm>
              <a:off x="230668" y="314482"/>
              <a:ext cx="256021" cy="256021"/>
              <a:chOff x="0" y="0"/>
              <a:chExt cx="812800" cy="812800"/>
            </a:xfrm>
          </p:grpSpPr>
          <p:sp>
            <p:nvSpPr>
              <p:cNvPr id="39" name="Freeform 3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40" name="TextBox 40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269"/>
                  </a:lnSpc>
                </a:pPr>
                <a:endParaRPr/>
              </a:p>
            </p:txBody>
          </p:sp>
        </p:grpSp>
      </p:grpSp>
      <p:sp>
        <p:nvSpPr>
          <p:cNvPr id="41" name="TextBox 41"/>
          <p:cNvSpPr txBox="1"/>
          <p:nvPr/>
        </p:nvSpPr>
        <p:spPr>
          <a:xfrm>
            <a:off x="8059348" y="1809927"/>
            <a:ext cx="10974626" cy="56302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299"/>
              </a:lnSpc>
            </a:pPr>
            <a:r>
              <a:rPr lang="en-US" sz="7499">
                <a:solidFill>
                  <a:srgbClr val="000000"/>
                </a:solidFill>
                <a:latin typeface="เอฟซี โฮม"/>
                <a:ea typeface="เอฟซี โฮม"/>
                <a:cs typeface="เอฟซี โฮม"/>
                <a:sym typeface="เอฟซี โฮม"/>
              </a:rPr>
              <a:t>Influencer (อินฟลูเอนเซอร์)</a:t>
            </a:r>
          </a:p>
          <a:p>
            <a:pPr algn="l">
              <a:lnSpc>
                <a:spcPts val="8803"/>
              </a:lnSpc>
            </a:pPr>
            <a:r>
              <a:rPr lang="en-US" sz="7099">
                <a:solidFill>
                  <a:srgbClr val="000000"/>
                </a:solidFill>
                <a:latin typeface="เอฟซี โฮม"/>
                <a:ea typeface="เอฟซี โฮม"/>
                <a:cs typeface="เอฟซี โฮม"/>
                <a:sym typeface="เอฟซี โฮม"/>
              </a:rPr>
              <a:t>ความหมาย: บุคคลที่มีอิทธิพลต่อความคิดหรือการตัดสินใจของผู้ติดตามบนสื่อออนไลน์</a:t>
            </a:r>
          </a:p>
          <a:p>
            <a:pPr marL="0" lvl="0" indent="0" algn="l">
              <a:lnSpc>
                <a:spcPts val="8803"/>
              </a:lnSpc>
            </a:pPr>
            <a:endParaRPr lang="en-US" sz="7099">
              <a:solidFill>
                <a:srgbClr val="000000"/>
              </a:solidFill>
              <a:latin typeface="เอฟซี โฮม"/>
              <a:ea typeface="เอฟซี โฮม"/>
              <a:cs typeface="เอฟซี โฮม"/>
              <a:sym typeface="เอฟซี โฮม"/>
            </a:endParaRPr>
          </a:p>
        </p:txBody>
      </p:sp>
      <p:sp>
        <p:nvSpPr>
          <p:cNvPr id="42" name="Freeform 42"/>
          <p:cNvSpPr/>
          <p:nvPr/>
        </p:nvSpPr>
        <p:spPr>
          <a:xfrm>
            <a:off x="1973763" y="2730838"/>
            <a:ext cx="4214904" cy="4114800"/>
          </a:xfrm>
          <a:custGeom>
            <a:avLst/>
            <a:gdLst/>
            <a:ahLst/>
            <a:cxnLst/>
            <a:rect l="l" t="t" r="r" b="b"/>
            <a:pathLst>
              <a:path w="4214904" h="4114800">
                <a:moveTo>
                  <a:pt x="0" y="0"/>
                </a:moveTo>
                <a:lnTo>
                  <a:pt x="4214904" y="0"/>
                </a:lnTo>
                <a:lnTo>
                  <a:pt x="421490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667539" y="287843"/>
            <a:ext cx="12948420" cy="9711315"/>
          </a:xfrm>
          <a:custGeom>
            <a:avLst/>
            <a:gdLst/>
            <a:ahLst/>
            <a:cxnLst/>
            <a:rect l="l" t="t" r="r" b="b"/>
            <a:pathLst>
              <a:path w="12948420" h="9711315">
                <a:moveTo>
                  <a:pt x="0" y="0"/>
                </a:moveTo>
                <a:lnTo>
                  <a:pt x="12948420" y="0"/>
                </a:lnTo>
                <a:lnTo>
                  <a:pt x="12948420" y="9711314"/>
                </a:lnTo>
                <a:lnTo>
                  <a:pt x="0" y="971131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035915" y="0"/>
            <a:ext cx="7886700" cy="10287000"/>
          </a:xfrm>
          <a:custGeom>
            <a:avLst/>
            <a:gdLst/>
            <a:ahLst/>
            <a:cxnLst/>
            <a:rect l="l" t="t" r="r" b="b"/>
            <a:pathLst>
              <a:path w="7886700" h="10287000">
                <a:moveTo>
                  <a:pt x="0" y="0"/>
                </a:moveTo>
                <a:lnTo>
                  <a:pt x="7886700" y="0"/>
                </a:lnTo>
                <a:lnTo>
                  <a:pt x="78867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924504" y="-741088"/>
            <a:ext cx="16885198" cy="12410851"/>
            <a:chOff x="0" y="0"/>
            <a:chExt cx="4447130" cy="326870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447130" cy="3268702"/>
            </a:xfrm>
            <a:custGeom>
              <a:avLst/>
              <a:gdLst/>
              <a:ahLst/>
              <a:cxnLst/>
              <a:rect l="l" t="t" r="r" b="b"/>
              <a:pathLst>
                <a:path w="4447130" h="3268702">
                  <a:moveTo>
                    <a:pt x="0" y="0"/>
                  </a:moveTo>
                  <a:lnTo>
                    <a:pt x="4447130" y="0"/>
                  </a:lnTo>
                  <a:lnTo>
                    <a:pt x="4447130" y="3268702"/>
                  </a:lnTo>
                  <a:lnTo>
                    <a:pt x="0" y="3268702"/>
                  </a:lnTo>
                  <a:close/>
                </a:path>
              </a:pathLst>
            </a:custGeom>
            <a:solidFill>
              <a:srgbClr val="F42728"/>
            </a:solidFill>
            <a:ln w="857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447130" cy="33163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410209" lvl="1" indent="-205105" algn="l">
                <a:lnSpc>
                  <a:spcPts val="2659"/>
                </a:lnSpc>
                <a:buFont typeface="Arial"/>
                <a:buChar char="•"/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738670" y="1028700"/>
            <a:ext cx="8021161" cy="7978219"/>
            <a:chOff x="0" y="0"/>
            <a:chExt cx="10694881" cy="10637626"/>
          </a:xfrm>
        </p:grpSpPr>
        <p:sp>
          <p:nvSpPr>
            <p:cNvPr id="6" name="Freeform 6"/>
            <p:cNvSpPr/>
            <p:nvPr/>
          </p:nvSpPr>
          <p:spPr>
            <a:xfrm>
              <a:off x="163409" y="2159791"/>
              <a:ext cx="10531472" cy="8477835"/>
            </a:xfrm>
            <a:custGeom>
              <a:avLst/>
              <a:gdLst/>
              <a:ahLst/>
              <a:cxnLst/>
              <a:rect l="l" t="t" r="r" b="b"/>
              <a:pathLst>
                <a:path w="10531472" h="8477835">
                  <a:moveTo>
                    <a:pt x="0" y="0"/>
                  </a:moveTo>
                  <a:lnTo>
                    <a:pt x="10531472" y="0"/>
                  </a:lnTo>
                  <a:lnTo>
                    <a:pt x="10531472" y="8477835"/>
                  </a:lnTo>
                  <a:lnTo>
                    <a:pt x="0" y="84778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 rot="-1232636">
              <a:off x="372585" y="565567"/>
              <a:ext cx="3730632" cy="2799528"/>
            </a:xfrm>
            <a:custGeom>
              <a:avLst/>
              <a:gdLst/>
              <a:ahLst/>
              <a:cxnLst/>
              <a:rect l="l" t="t" r="r" b="b"/>
              <a:pathLst>
                <a:path w="3730632" h="2799528">
                  <a:moveTo>
                    <a:pt x="0" y="0"/>
                  </a:moveTo>
                  <a:lnTo>
                    <a:pt x="3730632" y="0"/>
                  </a:lnTo>
                  <a:lnTo>
                    <a:pt x="3730632" y="2799528"/>
                  </a:lnTo>
                  <a:lnTo>
                    <a:pt x="0" y="2799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8" name="Group 8"/>
            <p:cNvGrpSpPr/>
            <p:nvPr/>
          </p:nvGrpSpPr>
          <p:grpSpPr>
            <a:xfrm>
              <a:off x="55482" y="5224875"/>
              <a:ext cx="1689701" cy="1378618"/>
              <a:chOff x="0" y="0"/>
              <a:chExt cx="778286" cy="6350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705" y="0"/>
                <a:ext cx="776114" cy="635000"/>
              </a:xfrm>
              <a:custGeom>
                <a:avLst/>
                <a:gdLst/>
                <a:ahLst/>
                <a:cxnLst/>
                <a:rect l="l" t="t" r="r" b="b"/>
                <a:pathLst>
                  <a:path w="776114" h="635000">
                    <a:moveTo>
                      <a:pt x="767226" y="134181"/>
                    </a:moveTo>
                    <a:cubicBezTo>
                      <a:pt x="742607" y="59151"/>
                      <a:pt x="663134" y="2"/>
                      <a:pt x="569159" y="0"/>
                    </a:cubicBezTo>
                    <a:cubicBezTo>
                      <a:pt x="490259" y="0"/>
                      <a:pt x="421712" y="39955"/>
                      <a:pt x="387060" y="98637"/>
                    </a:cubicBezTo>
                    <a:cubicBezTo>
                      <a:pt x="352408" y="39956"/>
                      <a:pt x="283870" y="2"/>
                      <a:pt x="204973" y="0"/>
                    </a:cubicBezTo>
                    <a:cubicBezTo>
                      <a:pt x="106673" y="0"/>
                      <a:pt x="20698" y="59151"/>
                      <a:pt x="3817" y="145002"/>
                    </a:cubicBezTo>
                    <a:cubicBezTo>
                      <a:pt x="-35065" y="362701"/>
                      <a:pt x="232320" y="533104"/>
                      <a:pt x="387671" y="635000"/>
                    </a:cubicBezTo>
                    <a:cubicBezTo>
                      <a:pt x="531303" y="540791"/>
                      <a:pt x="831461" y="348699"/>
                      <a:pt x="767226" y="134181"/>
                    </a:cubicBezTo>
                    <a:lnTo>
                      <a:pt x="767226" y="134181"/>
                    </a:lnTo>
                    <a:close/>
                  </a:path>
                </a:pathLst>
              </a:custGeom>
              <a:solidFill>
                <a:srgbClr val="F6F581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10" name="TextBox 10"/>
              <p:cNvSpPr txBox="1"/>
              <p:nvPr/>
            </p:nvSpPr>
            <p:spPr>
              <a:xfrm>
                <a:off x="63678" y="53975"/>
                <a:ext cx="650930" cy="479425"/>
              </a:xfrm>
              <a:prstGeom prst="rect">
                <a:avLst/>
              </a:prstGeom>
            </p:spPr>
            <p:txBody>
              <a:bodyPr lIns="54601" tIns="54601" rIns="54601" bIns="54601" rtlCol="0" anchor="ctr"/>
              <a:lstStyle/>
              <a:p>
                <a:pPr algn="ctr">
                  <a:lnSpc>
                    <a:spcPts val="2269"/>
                  </a:lnSpc>
                </a:pPr>
                <a:endParaRPr/>
              </a:p>
            </p:txBody>
          </p:sp>
        </p:grpSp>
        <p:grpSp>
          <p:nvGrpSpPr>
            <p:cNvPr id="11" name="Group 11"/>
            <p:cNvGrpSpPr/>
            <p:nvPr/>
          </p:nvGrpSpPr>
          <p:grpSpPr>
            <a:xfrm>
              <a:off x="327003" y="5562884"/>
              <a:ext cx="301365" cy="275176"/>
              <a:chOff x="0" y="0"/>
              <a:chExt cx="890155" cy="81280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890155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90155" h="812800">
                    <a:moveTo>
                      <a:pt x="445078" y="0"/>
                    </a:moveTo>
                    <a:cubicBezTo>
                      <a:pt x="199268" y="0"/>
                      <a:pt x="0" y="181951"/>
                      <a:pt x="0" y="406400"/>
                    </a:cubicBezTo>
                    <a:cubicBezTo>
                      <a:pt x="0" y="630849"/>
                      <a:pt x="199268" y="812800"/>
                      <a:pt x="445078" y="812800"/>
                    </a:cubicBezTo>
                    <a:cubicBezTo>
                      <a:pt x="690887" y="812800"/>
                      <a:pt x="890155" y="630849"/>
                      <a:pt x="890155" y="406400"/>
                    </a:cubicBezTo>
                    <a:cubicBezTo>
                      <a:pt x="890155" y="181951"/>
                      <a:pt x="690887" y="0"/>
                      <a:pt x="445078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13" name="TextBox 13"/>
              <p:cNvSpPr txBox="1"/>
              <p:nvPr/>
            </p:nvSpPr>
            <p:spPr>
              <a:xfrm>
                <a:off x="83452" y="28575"/>
                <a:ext cx="723251" cy="708025"/>
              </a:xfrm>
              <a:prstGeom prst="rect">
                <a:avLst/>
              </a:prstGeom>
            </p:spPr>
            <p:txBody>
              <a:bodyPr lIns="54601" tIns="54601" rIns="54601" bIns="54601" rtlCol="0" anchor="ctr"/>
              <a:lstStyle/>
              <a:p>
                <a:pPr algn="ctr">
                  <a:lnSpc>
                    <a:spcPts val="2269"/>
                  </a:lnSpc>
                </a:pPr>
                <a:endParaRPr/>
              </a:p>
            </p:txBody>
          </p:sp>
        </p:grpSp>
      </p:grpSp>
      <p:sp>
        <p:nvSpPr>
          <p:cNvPr id="14" name="TextBox 14"/>
          <p:cNvSpPr txBox="1"/>
          <p:nvPr/>
        </p:nvSpPr>
        <p:spPr>
          <a:xfrm>
            <a:off x="4960694" y="337481"/>
            <a:ext cx="7093550" cy="16110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35"/>
              </a:lnSpc>
            </a:pPr>
            <a:r>
              <a:rPr lang="en-US" sz="7100" b="1" spc="-248">
                <a:solidFill>
                  <a:srgbClr val="000000"/>
                </a:solidFill>
                <a:latin typeface="เอฟซี โฮม Bold"/>
                <a:ea typeface="เอฟซี โฮม Bold"/>
                <a:cs typeface="เอฟซี โฮม Bold"/>
                <a:sym typeface="เอฟซี โฮม Bold"/>
              </a:rPr>
              <a:t>Content Creator </a:t>
            </a:r>
          </a:p>
          <a:p>
            <a:pPr marL="0" lvl="0" indent="0" algn="ctr">
              <a:lnSpc>
                <a:spcPts val="6035"/>
              </a:lnSpc>
            </a:pPr>
            <a:r>
              <a:rPr lang="en-US" sz="7100" b="1" spc="-248">
                <a:solidFill>
                  <a:srgbClr val="000000"/>
                </a:solidFill>
                <a:latin typeface="เอฟซี โฮม Bold"/>
                <a:ea typeface="เอฟซี โฮม Bold"/>
                <a:cs typeface="เอฟซี โฮม Bold"/>
                <a:sym typeface="เอฟซี โฮม Bold"/>
              </a:rPr>
              <a:t>(คอนเทนต์ครีเอเตอร์)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8858891" y="3574621"/>
            <a:ext cx="8990642" cy="54322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555"/>
              </a:lnSpc>
            </a:pPr>
            <a:r>
              <a:rPr lang="en-US" sz="6899">
                <a:solidFill>
                  <a:srgbClr val="000000"/>
                </a:solidFill>
                <a:latin typeface="เอฟซี โฮม"/>
                <a:ea typeface="เอฟซี โฮม"/>
                <a:cs typeface="เอฟซี โฮม"/>
                <a:sym typeface="เอฟซี โฮม"/>
              </a:rPr>
              <a:t>ความหมาย: ผู้สร้างเนื้อหาบนแพลตฟอร์มดิจิทัล เช่น วิดีโอ บทความ หรือภาพถ่าย เพื่อให้ความรู้ ความบันเทิง หรือสร้างรายได้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610969" y="928720"/>
            <a:ext cx="5205988" cy="8329580"/>
          </a:xfrm>
          <a:custGeom>
            <a:avLst/>
            <a:gdLst/>
            <a:ahLst/>
            <a:cxnLst/>
            <a:rect l="l" t="t" r="r" b="b"/>
            <a:pathLst>
              <a:path w="5205988" h="8329580">
                <a:moveTo>
                  <a:pt x="0" y="0"/>
                </a:moveTo>
                <a:lnTo>
                  <a:pt x="5205988" y="0"/>
                </a:lnTo>
                <a:lnTo>
                  <a:pt x="5205988" y="8329580"/>
                </a:lnTo>
                <a:lnTo>
                  <a:pt x="0" y="83295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91751" t="-123703" r="-191751" b="-121890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804030" y="704945"/>
            <a:ext cx="4588224" cy="8553355"/>
          </a:xfrm>
          <a:custGeom>
            <a:avLst/>
            <a:gdLst/>
            <a:ahLst/>
            <a:cxnLst/>
            <a:rect l="l" t="t" r="r" b="b"/>
            <a:pathLst>
              <a:path w="4588224" h="8553355">
                <a:moveTo>
                  <a:pt x="0" y="0"/>
                </a:moveTo>
                <a:lnTo>
                  <a:pt x="4588224" y="0"/>
                </a:lnTo>
                <a:lnTo>
                  <a:pt x="4588224" y="8553355"/>
                </a:lnTo>
                <a:lnTo>
                  <a:pt x="0" y="855335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719806" t="-105664" r="-194409" b="-100213"/>
            </a:stretch>
          </a:blipFill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740691" y="366424"/>
            <a:ext cx="7888551" cy="9791084"/>
          </a:xfrm>
          <a:custGeom>
            <a:avLst/>
            <a:gdLst/>
            <a:ahLst/>
            <a:cxnLst/>
            <a:rect l="l" t="t" r="r" b="b"/>
            <a:pathLst>
              <a:path w="7888551" h="9791084">
                <a:moveTo>
                  <a:pt x="0" y="0"/>
                </a:moveTo>
                <a:lnTo>
                  <a:pt x="7888551" y="0"/>
                </a:lnTo>
                <a:lnTo>
                  <a:pt x="7888551" y="9791084"/>
                </a:lnTo>
                <a:lnTo>
                  <a:pt x="0" y="979108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98670" t="-11153" r="-4313" b="-11502"/>
            </a:stretch>
          </a:blipFill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94480" y="571773"/>
            <a:ext cx="9069795" cy="8832366"/>
          </a:xfrm>
          <a:custGeom>
            <a:avLst/>
            <a:gdLst/>
            <a:ahLst/>
            <a:cxnLst/>
            <a:rect l="l" t="t" r="r" b="b"/>
            <a:pathLst>
              <a:path w="9069795" h="8832366">
                <a:moveTo>
                  <a:pt x="0" y="0"/>
                </a:moveTo>
                <a:lnTo>
                  <a:pt x="9069795" y="0"/>
                </a:lnTo>
                <a:lnTo>
                  <a:pt x="9069795" y="8832365"/>
                </a:lnTo>
                <a:lnTo>
                  <a:pt x="0" y="883236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5464" t="-4699" r="-11281" b="-616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964275" y="2707267"/>
            <a:ext cx="8323725" cy="3832210"/>
          </a:xfrm>
          <a:custGeom>
            <a:avLst/>
            <a:gdLst/>
            <a:ahLst/>
            <a:cxnLst/>
            <a:rect l="l" t="t" r="r" b="b"/>
            <a:pathLst>
              <a:path w="8323725" h="3832210">
                <a:moveTo>
                  <a:pt x="0" y="0"/>
                </a:moveTo>
                <a:lnTo>
                  <a:pt x="8323725" y="0"/>
                </a:lnTo>
                <a:lnTo>
                  <a:pt x="8323725" y="3832210"/>
                </a:lnTo>
                <a:lnTo>
                  <a:pt x="0" y="383221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690" t="-39187" r="-24608" b="-71445"/>
            </a:stretch>
          </a:blipFill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9385" y="2374350"/>
            <a:ext cx="17179078" cy="2888355"/>
            <a:chOff x="0" y="0"/>
            <a:chExt cx="4524531" cy="76071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24531" cy="760719"/>
            </a:xfrm>
            <a:custGeom>
              <a:avLst/>
              <a:gdLst/>
              <a:ahLst/>
              <a:cxnLst/>
              <a:rect l="l" t="t" r="r" b="b"/>
              <a:pathLst>
                <a:path w="4524531" h="760719">
                  <a:moveTo>
                    <a:pt x="15322" y="0"/>
                  </a:moveTo>
                  <a:lnTo>
                    <a:pt x="4509208" y="0"/>
                  </a:lnTo>
                  <a:cubicBezTo>
                    <a:pt x="4513272" y="0"/>
                    <a:pt x="4517170" y="1614"/>
                    <a:pt x="4520043" y="4488"/>
                  </a:cubicBezTo>
                  <a:cubicBezTo>
                    <a:pt x="4522917" y="7361"/>
                    <a:pt x="4524531" y="11259"/>
                    <a:pt x="4524531" y="15322"/>
                  </a:cubicBezTo>
                  <a:lnTo>
                    <a:pt x="4524531" y="745396"/>
                  </a:lnTo>
                  <a:cubicBezTo>
                    <a:pt x="4524531" y="753859"/>
                    <a:pt x="4517671" y="760719"/>
                    <a:pt x="4509208" y="760719"/>
                  </a:cubicBezTo>
                  <a:lnTo>
                    <a:pt x="15322" y="760719"/>
                  </a:lnTo>
                  <a:cubicBezTo>
                    <a:pt x="6860" y="760719"/>
                    <a:pt x="0" y="753859"/>
                    <a:pt x="0" y="745396"/>
                  </a:cubicBezTo>
                  <a:lnTo>
                    <a:pt x="0" y="15322"/>
                  </a:lnTo>
                  <a:cubicBezTo>
                    <a:pt x="0" y="6860"/>
                    <a:pt x="6860" y="0"/>
                    <a:pt x="15322" y="0"/>
                  </a:cubicBezTo>
                  <a:close/>
                </a:path>
              </a:pathLst>
            </a:custGeom>
            <a:solidFill>
              <a:srgbClr val="FFFFFF"/>
            </a:solidFill>
            <a:ln w="762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524531" cy="80834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6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705953" y="697247"/>
            <a:ext cx="1928293" cy="2159544"/>
          </a:xfrm>
          <a:custGeom>
            <a:avLst/>
            <a:gdLst/>
            <a:ahLst/>
            <a:cxnLst/>
            <a:rect l="l" t="t" r="r" b="b"/>
            <a:pathLst>
              <a:path w="1928293" h="2159544">
                <a:moveTo>
                  <a:pt x="0" y="0"/>
                </a:moveTo>
                <a:lnTo>
                  <a:pt x="1928293" y="0"/>
                </a:lnTo>
                <a:lnTo>
                  <a:pt x="1928293" y="2159544"/>
                </a:lnTo>
                <a:lnTo>
                  <a:pt x="0" y="21595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3135530" y="1093556"/>
            <a:ext cx="13898740" cy="12807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8739"/>
              </a:lnSpc>
            </a:pPr>
            <a:r>
              <a:rPr lang="en-US" sz="11499" b="1" spc="-402">
                <a:solidFill>
                  <a:srgbClr val="000000"/>
                </a:solidFill>
                <a:latin typeface="เอฟซี โฮม Bold"/>
                <a:ea typeface="เอฟซี โฮม Bold"/>
                <a:cs typeface="เอฟซี โฮม Bold"/>
                <a:sym typeface="เอฟซี โฮม Bold"/>
              </a:rPr>
              <a:t> Grooming (กรูมมิง)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919385" y="5574971"/>
            <a:ext cx="8589539" cy="4514024"/>
            <a:chOff x="0" y="0"/>
            <a:chExt cx="2262265" cy="1188879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262265" cy="1188879"/>
            </a:xfrm>
            <a:custGeom>
              <a:avLst/>
              <a:gdLst/>
              <a:ahLst/>
              <a:cxnLst/>
              <a:rect l="l" t="t" r="r" b="b"/>
              <a:pathLst>
                <a:path w="2262265" h="1188879">
                  <a:moveTo>
                    <a:pt x="30645" y="0"/>
                  </a:moveTo>
                  <a:lnTo>
                    <a:pt x="2231621" y="0"/>
                  </a:lnTo>
                  <a:cubicBezTo>
                    <a:pt x="2239748" y="0"/>
                    <a:pt x="2247543" y="3229"/>
                    <a:pt x="2253290" y="8976"/>
                  </a:cubicBezTo>
                  <a:cubicBezTo>
                    <a:pt x="2259037" y="14723"/>
                    <a:pt x="2262265" y="22517"/>
                    <a:pt x="2262265" y="30645"/>
                  </a:cubicBezTo>
                  <a:lnTo>
                    <a:pt x="2262265" y="1158234"/>
                  </a:lnTo>
                  <a:cubicBezTo>
                    <a:pt x="2262265" y="1166361"/>
                    <a:pt x="2259037" y="1174156"/>
                    <a:pt x="2253290" y="1179903"/>
                  </a:cubicBezTo>
                  <a:cubicBezTo>
                    <a:pt x="2247543" y="1185650"/>
                    <a:pt x="2239748" y="1188879"/>
                    <a:pt x="2231621" y="1188879"/>
                  </a:cubicBezTo>
                  <a:lnTo>
                    <a:pt x="30645" y="1188879"/>
                  </a:lnTo>
                  <a:cubicBezTo>
                    <a:pt x="22517" y="1188879"/>
                    <a:pt x="14723" y="1185650"/>
                    <a:pt x="8976" y="1179903"/>
                  </a:cubicBezTo>
                  <a:cubicBezTo>
                    <a:pt x="3229" y="1174156"/>
                    <a:pt x="0" y="1166361"/>
                    <a:pt x="0" y="1158234"/>
                  </a:cubicBezTo>
                  <a:lnTo>
                    <a:pt x="0" y="30645"/>
                  </a:lnTo>
                  <a:cubicBezTo>
                    <a:pt x="0" y="22517"/>
                    <a:pt x="3229" y="14723"/>
                    <a:pt x="8976" y="8976"/>
                  </a:cubicBezTo>
                  <a:cubicBezTo>
                    <a:pt x="14723" y="3229"/>
                    <a:pt x="22517" y="0"/>
                    <a:pt x="30645" y="0"/>
                  </a:cubicBezTo>
                  <a:close/>
                </a:path>
              </a:pathLst>
            </a:custGeom>
            <a:solidFill>
              <a:srgbClr val="F42728"/>
            </a:solidFill>
            <a:ln w="762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0" y="-47625"/>
              <a:ext cx="2262265" cy="123650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6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 rot="913213">
            <a:off x="14671612" y="4125191"/>
            <a:ext cx="2680083" cy="2573638"/>
            <a:chOff x="0" y="0"/>
            <a:chExt cx="3573443" cy="3431517"/>
          </a:xfrm>
        </p:grpSpPr>
        <p:sp>
          <p:nvSpPr>
            <p:cNvPr id="11" name="Freeform 11"/>
            <p:cNvSpPr/>
            <p:nvPr/>
          </p:nvSpPr>
          <p:spPr>
            <a:xfrm rot="-913213">
              <a:off x="283747" y="518641"/>
              <a:ext cx="3005950" cy="2563255"/>
            </a:xfrm>
            <a:custGeom>
              <a:avLst/>
              <a:gdLst/>
              <a:ahLst/>
              <a:cxnLst/>
              <a:rect l="l" t="t" r="r" b="b"/>
              <a:pathLst>
                <a:path w="3005950" h="2563255">
                  <a:moveTo>
                    <a:pt x="0" y="0"/>
                  </a:moveTo>
                  <a:lnTo>
                    <a:pt x="3005950" y="0"/>
                  </a:lnTo>
                  <a:lnTo>
                    <a:pt x="3005950" y="2563255"/>
                  </a:lnTo>
                  <a:lnTo>
                    <a:pt x="0" y="2563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  <a:ln cap="sq">
              <a:noFill/>
              <a:prstDash val="solid"/>
              <a:miter/>
            </a:ln>
          </p:spPr>
        </p:sp>
        <p:grpSp>
          <p:nvGrpSpPr>
            <p:cNvPr id="12" name="Group 12"/>
            <p:cNvGrpSpPr/>
            <p:nvPr/>
          </p:nvGrpSpPr>
          <p:grpSpPr>
            <a:xfrm rot="6773056">
              <a:off x="2038705" y="472534"/>
              <a:ext cx="1313263" cy="1017441"/>
              <a:chOff x="0" y="0"/>
              <a:chExt cx="652691" cy="505667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38876" y="0"/>
                <a:ext cx="574938" cy="459140"/>
              </a:xfrm>
              <a:custGeom>
                <a:avLst/>
                <a:gdLst/>
                <a:ahLst/>
                <a:cxnLst/>
                <a:rect l="l" t="t" r="r" b="b"/>
                <a:pathLst>
                  <a:path w="574938" h="459140">
                    <a:moveTo>
                      <a:pt x="333780" y="433910"/>
                    </a:moveTo>
                    <a:lnTo>
                      <a:pt x="567504" y="71758"/>
                    </a:lnTo>
                    <a:cubicBezTo>
                      <a:pt x="576741" y="57445"/>
                      <a:pt x="577418" y="39228"/>
                      <a:pt x="569268" y="24269"/>
                    </a:cubicBezTo>
                    <a:cubicBezTo>
                      <a:pt x="561119" y="9309"/>
                      <a:pt x="545446" y="0"/>
                      <a:pt x="528410" y="0"/>
                    </a:cubicBezTo>
                    <a:lnTo>
                      <a:pt x="46528" y="0"/>
                    </a:lnTo>
                    <a:cubicBezTo>
                      <a:pt x="29493" y="0"/>
                      <a:pt x="13820" y="9309"/>
                      <a:pt x="5670" y="24269"/>
                    </a:cubicBezTo>
                    <a:cubicBezTo>
                      <a:pt x="-2479" y="39228"/>
                      <a:pt x="-1803" y="57445"/>
                      <a:pt x="7435" y="71758"/>
                    </a:cubicBezTo>
                    <a:lnTo>
                      <a:pt x="241159" y="433910"/>
                    </a:lnTo>
                    <a:cubicBezTo>
                      <a:pt x="251309" y="449638"/>
                      <a:pt x="268750" y="459140"/>
                      <a:pt x="287469" y="459140"/>
                    </a:cubicBezTo>
                    <a:cubicBezTo>
                      <a:pt x="306189" y="459140"/>
                      <a:pt x="323629" y="449638"/>
                      <a:pt x="333780" y="433910"/>
                    </a:cubicBezTo>
                    <a:close/>
                  </a:path>
                </a:pathLst>
              </a:custGeom>
              <a:solidFill>
                <a:srgbClr val="F42728"/>
              </a:solidFill>
              <a:ln w="6667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14" name="TextBox 14"/>
              <p:cNvSpPr txBox="1"/>
              <p:nvPr/>
            </p:nvSpPr>
            <p:spPr>
              <a:xfrm>
                <a:off x="101983" y="-11506"/>
                <a:ext cx="448725" cy="282399"/>
              </a:xfrm>
              <a:prstGeom prst="rect">
                <a:avLst/>
              </a:prstGeom>
            </p:spPr>
            <p:txBody>
              <a:bodyPr lIns="70613" tIns="70613" rIns="70613" bIns="7061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15" name="Group 15"/>
            <p:cNvGrpSpPr/>
            <p:nvPr/>
          </p:nvGrpSpPr>
          <p:grpSpPr>
            <a:xfrm rot="-4105494">
              <a:off x="1614487" y="288972"/>
              <a:ext cx="1313263" cy="1017441"/>
              <a:chOff x="0" y="0"/>
              <a:chExt cx="652691" cy="505667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38876" y="0"/>
                <a:ext cx="574938" cy="459140"/>
              </a:xfrm>
              <a:custGeom>
                <a:avLst/>
                <a:gdLst/>
                <a:ahLst/>
                <a:cxnLst/>
                <a:rect l="l" t="t" r="r" b="b"/>
                <a:pathLst>
                  <a:path w="574938" h="459140">
                    <a:moveTo>
                      <a:pt x="333780" y="433910"/>
                    </a:moveTo>
                    <a:lnTo>
                      <a:pt x="567504" y="71758"/>
                    </a:lnTo>
                    <a:cubicBezTo>
                      <a:pt x="576741" y="57445"/>
                      <a:pt x="577418" y="39228"/>
                      <a:pt x="569268" y="24269"/>
                    </a:cubicBezTo>
                    <a:cubicBezTo>
                      <a:pt x="561119" y="9309"/>
                      <a:pt x="545446" y="0"/>
                      <a:pt x="528410" y="0"/>
                    </a:cubicBezTo>
                    <a:lnTo>
                      <a:pt x="46528" y="0"/>
                    </a:lnTo>
                    <a:cubicBezTo>
                      <a:pt x="29493" y="0"/>
                      <a:pt x="13820" y="9309"/>
                      <a:pt x="5670" y="24269"/>
                    </a:cubicBezTo>
                    <a:cubicBezTo>
                      <a:pt x="-2479" y="39228"/>
                      <a:pt x="-1803" y="57445"/>
                      <a:pt x="7435" y="71758"/>
                    </a:cubicBezTo>
                    <a:lnTo>
                      <a:pt x="241159" y="433910"/>
                    </a:lnTo>
                    <a:cubicBezTo>
                      <a:pt x="251309" y="449638"/>
                      <a:pt x="268750" y="459140"/>
                      <a:pt x="287469" y="459140"/>
                    </a:cubicBezTo>
                    <a:cubicBezTo>
                      <a:pt x="306189" y="459140"/>
                      <a:pt x="323629" y="449638"/>
                      <a:pt x="333780" y="433910"/>
                    </a:cubicBezTo>
                    <a:close/>
                  </a:path>
                </a:pathLst>
              </a:custGeom>
              <a:solidFill>
                <a:srgbClr val="F42728"/>
              </a:solidFill>
              <a:ln w="6667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17" name="TextBox 17"/>
              <p:cNvSpPr txBox="1"/>
              <p:nvPr/>
            </p:nvSpPr>
            <p:spPr>
              <a:xfrm>
                <a:off x="101983" y="-11506"/>
                <a:ext cx="448725" cy="282399"/>
              </a:xfrm>
              <a:prstGeom prst="rect">
                <a:avLst/>
              </a:prstGeom>
            </p:spPr>
            <p:txBody>
              <a:bodyPr lIns="70613" tIns="70613" rIns="70613" bIns="7061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18" name="Group 18"/>
            <p:cNvGrpSpPr/>
            <p:nvPr/>
          </p:nvGrpSpPr>
          <p:grpSpPr>
            <a:xfrm rot="545095">
              <a:off x="2132085" y="658659"/>
              <a:ext cx="278068" cy="278068"/>
              <a:chOff x="0" y="0"/>
              <a:chExt cx="812800" cy="812800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42728"/>
              </a:solidFill>
              <a:ln w="6667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20" name="TextBox 20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70613" tIns="70613" rIns="70613" bIns="7061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21" name="Group 21"/>
            <p:cNvGrpSpPr/>
            <p:nvPr/>
          </p:nvGrpSpPr>
          <p:grpSpPr>
            <a:xfrm rot="545095">
              <a:off x="2513065" y="835307"/>
              <a:ext cx="278068" cy="278068"/>
              <a:chOff x="0" y="0"/>
              <a:chExt cx="812800" cy="812800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42728"/>
              </a:solidFill>
              <a:ln w="6667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23" name="TextBox 23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70613" tIns="70613" rIns="70613" bIns="7061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24" name="Group 24"/>
            <p:cNvGrpSpPr/>
            <p:nvPr/>
          </p:nvGrpSpPr>
          <p:grpSpPr>
            <a:xfrm rot="1711820">
              <a:off x="2260416" y="685532"/>
              <a:ext cx="397441" cy="377119"/>
              <a:chOff x="0" y="0"/>
              <a:chExt cx="197528" cy="187428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0" y="0"/>
                <a:ext cx="197528" cy="187428"/>
              </a:xfrm>
              <a:custGeom>
                <a:avLst/>
                <a:gdLst/>
                <a:ahLst/>
                <a:cxnLst/>
                <a:rect l="l" t="t" r="r" b="b"/>
                <a:pathLst>
                  <a:path w="197528" h="187428">
                    <a:moveTo>
                      <a:pt x="93714" y="0"/>
                    </a:moveTo>
                    <a:lnTo>
                      <a:pt x="103814" y="0"/>
                    </a:lnTo>
                    <a:cubicBezTo>
                      <a:pt x="128668" y="0"/>
                      <a:pt x="152505" y="9873"/>
                      <a:pt x="170080" y="27448"/>
                    </a:cubicBezTo>
                    <a:cubicBezTo>
                      <a:pt x="187654" y="45023"/>
                      <a:pt x="197528" y="68859"/>
                      <a:pt x="197528" y="93714"/>
                    </a:cubicBezTo>
                    <a:lnTo>
                      <a:pt x="197528" y="93714"/>
                    </a:lnTo>
                    <a:cubicBezTo>
                      <a:pt x="197528" y="145471"/>
                      <a:pt x="155571" y="187428"/>
                      <a:pt x="103814" y="187428"/>
                    </a:cubicBezTo>
                    <a:lnTo>
                      <a:pt x="93714" y="187428"/>
                    </a:lnTo>
                    <a:cubicBezTo>
                      <a:pt x="68859" y="187428"/>
                      <a:pt x="45023" y="177554"/>
                      <a:pt x="27448" y="159980"/>
                    </a:cubicBezTo>
                    <a:cubicBezTo>
                      <a:pt x="9873" y="142405"/>
                      <a:pt x="0" y="118568"/>
                      <a:pt x="0" y="93714"/>
                    </a:cubicBezTo>
                    <a:lnTo>
                      <a:pt x="0" y="93714"/>
                    </a:lnTo>
                    <a:cubicBezTo>
                      <a:pt x="0" y="68859"/>
                      <a:pt x="9873" y="45023"/>
                      <a:pt x="27448" y="27448"/>
                    </a:cubicBezTo>
                    <a:cubicBezTo>
                      <a:pt x="45023" y="9873"/>
                      <a:pt x="68859" y="0"/>
                      <a:pt x="93714" y="0"/>
                    </a:cubicBezTo>
                    <a:close/>
                  </a:path>
                </a:pathLst>
              </a:custGeom>
              <a:solidFill>
                <a:srgbClr val="F42728"/>
              </a:solidFill>
              <a:ln w="6667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26" name="TextBox 26"/>
              <p:cNvSpPr txBox="1"/>
              <p:nvPr/>
            </p:nvSpPr>
            <p:spPr>
              <a:xfrm>
                <a:off x="0" y="-47625"/>
                <a:ext cx="197528" cy="235053"/>
              </a:xfrm>
              <a:prstGeom prst="rect">
                <a:avLst/>
              </a:prstGeom>
            </p:spPr>
            <p:txBody>
              <a:bodyPr lIns="70613" tIns="70613" rIns="70613" bIns="7061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</p:grpSp>
      <p:grpSp>
        <p:nvGrpSpPr>
          <p:cNvPr id="27" name="Group 27"/>
          <p:cNvGrpSpPr/>
          <p:nvPr/>
        </p:nvGrpSpPr>
        <p:grpSpPr>
          <a:xfrm>
            <a:off x="9738342" y="5453204"/>
            <a:ext cx="8360121" cy="4635791"/>
            <a:chOff x="0" y="0"/>
            <a:chExt cx="2201843" cy="1220949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2201843" cy="1220949"/>
            </a:xfrm>
            <a:custGeom>
              <a:avLst/>
              <a:gdLst/>
              <a:ahLst/>
              <a:cxnLst/>
              <a:rect l="l" t="t" r="r" b="b"/>
              <a:pathLst>
                <a:path w="2201843" h="1220949">
                  <a:moveTo>
                    <a:pt x="31486" y="0"/>
                  </a:moveTo>
                  <a:lnTo>
                    <a:pt x="2170357" y="0"/>
                  </a:lnTo>
                  <a:cubicBezTo>
                    <a:pt x="2187746" y="0"/>
                    <a:pt x="2201843" y="14097"/>
                    <a:pt x="2201843" y="31486"/>
                  </a:cubicBezTo>
                  <a:lnTo>
                    <a:pt x="2201843" y="1189463"/>
                  </a:lnTo>
                  <a:cubicBezTo>
                    <a:pt x="2201843" y="1206852"/>
                    <a:pt x="2187746" y="1220949"/>
                    <a:pt x="2170357" y="1220949"/>
                  </a:cubicBezTo>
                  <a:lnTo>
                    <a:pt x="31486" y="1220949"/>
                  </a:lnTo>
                  <a:cubicBezTo>
                    <a:pt x="14097" y="1220949"/>
                    <a:pt x="0" y="1206852"/>
                    <a:pt x="0" y="1189463"/>
                  </a:cubicBezTo>
                  <a:lnTo>
                    <a:pt x="0" y="31486"/>
                  </a:lnTo>
                  <a:cubicBezTo>
                    <a:pt x="0" y="14097"/>
                    <a:pt x="14097" y="0"/>
                    <a:pt x="31486" y="0"/>
                  </a:cubicBezTo>
                  <a:close/>
                </a:path>
              </a:pathLst>
            </a:custGeom>
            <a:solidFill>
              <a:srgbClr val="1889DB"/>
            </a:solidFill>
            <a:ln w="762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29" name="TextBox 29"/>
            <p:cNvSpPr txBox="1"/>
            <p:nvPr/>
          </p:nvSpPr>
          <p:spPr>
            <a:xfrm>
              <a:off x="0" y="-47625"/>
              <a:ext cx="2201843" cy="126857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69"/>
                </a:lnSpc>
              </a:pPr>
              <a:endParaRPr/>
            </a:p>
          </p:txBody>
        </p:sp>
      </p:grpSp>
      <p:sp>
        <p:nvSpPr>
          <p:cNvPr id="30" name="TextBox 30"/>
          <p:cNvSpPr txBox="1"/>
          <p:nvPr/>
        </p:nvSpPr>
        <p:spPr>
          <a:xfrm>
            <a:off x="1188684" y="2721691"/>
            <a:ext cx="17099316" cy="26903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365"/>
              </a:lnSpc>
              <a:spcBef>
                <a:spcPct val="0"/>
              </a:spcBef>
            </a:pPr>
            <a:endParaRPr/>
          </a:p>
          <a:p>
            <a:pPr algn="l">
              <a:lnSpc>
                <a:spcPts val="5365"/>
              </a:lnSpc>
              <a:spcBef>
                <a:spcPct val="0"/>
              </a:spcBef>
            </a:pPr>
            <a:r>
              <a:rPr lang="en-US" sz="3832">
                <a:solidFill>
                  <a:srgbClr val="000000"/>
                </a:solidFill>
                <a:latin typeface="Garuda"/>
                <a:ea typeface="Garuda"/>
                <a:cs typeface="Garuda"/>
                <a:sym typeface="Garuda"/>
              </a:rPr>
              <a:t>ความหมาย: กระบวนการที่ผู้ไม่หวังดีสร้างความสนิทสนมและความไว้วางใจกับเหยื่อผ่านช่องทางออนไลน์ เพื่อหลอกลวงหรือแสวงหาผลประโยชน์</a:t>
            </a:r>
          </a:p>
          <a:p>
            <a:pPr algn="l">
              <a:lnSpc>
                <a:spcPts val="5365"/>
              </a:lnSpc>
              <a:spcBef>
                <a:spcPct val="0"/>
              </a:spcBef>
            </a:pPr>
            <a:endParaRPr lang="en-US" sz="3832">
              <a:solidFill>
                <a:srgbClr val="000000"/>
              </a:solidFill>
              <a:latin typeface="Garuda"/>
              <a:ea typeface="Garuda"/>
              <a:cs typeface="Garuda"/>
              <a:sym typeface="Garuda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1188684" y="6125043"/>
            <a:ext cx="7148661" cy="19820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203"/>
              </a:lnSpc>
              <a:spcBef>
                <a:spcPct val="0"/>
              </a:spcBef>
            </a:pPr>
            <a:r>
              <a:rPr lang="en-US" sz="3716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ตัวอย่าง</a:t>
            </a:r>
          </a:p>
          <a:p>
            <a:pPr algn="l">
              <a:lnSpc>
                <a:spcPts val="5203"/>
              </a:lnSpc>
              <a:spcBef>
                <a:spcPct val="0"/>
              </a:spcBef>
            </a:pPr>
            <a:r>
              <a:rPr lang="en-US" sz="3716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แกล้งเป็นเพื่อนในเกมออนไลน์</a:t>
            </a:r>
          </a:p>
          <a:p>
            <a:pPr algn="l">
              <a:lnSpc>
                <a:spcPts val="5203"/>
              </a:lnSpc>
              <a:spcBef>
                <a:spcPct val="0"/>
              </a:spcBef>
            </a:pPr>
            <a:r>
              <a:rPr lang="en-US" sz="3716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พูดคุยจนเหยื่อไว้ใจแล้วขอข้อมูลส่วนตัว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0162871" y="6134568"/>
            <a:ext cx="7511064" cy="26301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79"/>
              </a:lnSpc>
              <a:spcBef>
                <a:spcPct val="0"/>
              </a:spcBef>
            </a:pPr>
            <a:r>
              <a:rPr lang="en-US" sz="3699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วิธีป้องกัน</a:t>
            </a:r>
          </a:p>
          <a:p>
            <a:pPr algn="l">
              <a:lnSpc>
                <a:spcPts val="5179"/>
              </a:lnSpc>
              <a:spcBef>
                <a:spcPct val="0"/>
              </a:spcBef>
            </a:pPr>
            <a:r>
              <a:rPr lang="en-US" sz="3699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ไม่เปิดเผยข้อมูลส่วนตัวแก่คนแปลกหน้า</a:t>
            </a:r>
          </a:p>
          <a:p>
            <a:pPr algn="l">
              <a:lnSpc>
                <a:spcPts val="5179"/>
              </a:lnSpc>
              <a:spcBef>
                <a:spcPct val="0"/>
              </a:spcBef>
            </a:pPr>
            <a:r>
              <a:rPr lang="en-US" sz="3699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แจ้งผู้ปกครองหรือครูเมื่อพบพฤติกรรมที่น่าสงสัย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992027" y="1028700"/>
            <a:ext cx="13177222" cy="8430588"/>
          </a:xfrm>
          <a:custGeom>
            <a:avLst/>
            <a:gdLst/>
            <a:ahLst/>
            <a:cxnLst/>
            <a:rect l="l" t="t" r="r" b="b"/>
            <a:pathLst>
              <a:path w="13177222" h="8430588">
                <a:moveTo>
                  <a:pt x="0" y="0"/>
                </a:moveTo>
                <a:lnTo>
                  <a:pt x="13177222" y="0"/>
                </a:lnTo>
                <a:lnTo>
                  <a:pt x="13177222" y="8430588"/>
                </a:lnTo>
                <a:lnTo>
                  <a:pt x="0" y="843058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8749" t="-36370" r="-21437" b="-27967"/>
            </a:stretch>
          </a:blipFill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1322396"/>
            <a:ext cx="10174506" cy="7259004"/>
          </a:xfrm>
          <a:custGeom>
            <a:avLst/>
            <a:gdLst/>
            <a:ahLst/>
            <a:cxnLst/>
            <a:rect l="l" t="t" r="r" b="b"/>
            <a:pathLst>
              <a:path w="10174506" h="7259004">
                <a:moveTo>
                  <a:pt x="0" y="0"/>
                </a:moveTo>
                <a:lnTo>
                  <a:pt x="10174506" y="0"/>
                </a:lnTo>
                <a:lnTo>
                  <a:pt x="10174506" y="7259005"/>
                </a:lnTo>
                <a:lnTo>
                  <a:pt x="0" y="725900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4487" t="-43672" r="-27996" b="-16623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2456601" y="1028700"/>
            <a:ext cx="3841836" cy="7552701"/>
          </a:xfrm>
          <a:custGeom>
            <a:avLst/>
            <a:gdLst/>
            <a:ahLst/>
            <a:cxnLst/>
            <a:rect l="l" t="t" r="r" b="b"/>
            <a:pathLst>
              <a:path w="3841836" h="7552701">
                <a:moveTo>
                  <a:pt x="0" y="0"/>
                </a:moveTo>
                <a:lnTo>
                  <a:pt x="3841836" y="0"/>
                </a:lnTo>
                <a:lnTo>
                  <a:pt x="3841836" y="7552701"/>
                </a:lnTo>
                <a:lnTo>
                  <a:pt x="0" y="755270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79260" t="-3630" r="-117045" b="-9410"/>
            </a:stretch>
          </a:blipFill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00839" y="583889"/>
            <a:ext cx="15758461" cy="9119221"/>
          </a:xfrm>
          <a:custGeom>
            <a:avLst/>
            <a:gdLst/>
            <a:ahLst/>
            <a:cxnLst/>
            <a:rect l="l" t="t" r="r" b="b"/>
            <a:pathLst>
              <a:path w="15758461" h="9119221">
                <a:moveTo>
                  <a:pt x="0" y="0"/>
                </a:moveTo>
                <a:lnTo>
                  <a:pt x="15758461" y="0"/>
                </a:lnTo>
                <a:lnTo>
                  <a:pt x="15758461" y="9119222"/>
                </a:lnTo>
                <a:lnTo>
                  <a:pt x="0" y="91192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3702" t="-23136" b="-24225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498</Words>
  <Application>Microsoft Office PowerPoint</Application>
  <PresentationFormat>กำหนดเอง</PresentationFormat>
  <Paragraphs>86</Paragraphs>
  <Slides>32</Slides>
  <Notes>0</Notes>
  <HiddenSlides>0</HiddenSlides>
  <MMClips>1</MMClips>
  <ScaleCrop>false</ScaleCrop>
  <HeadingPairs>
    <vt:vector size="6" baseType="variant">
      <vt:variant>
        <vt:lpstr>ฟอนต์ที่ถูกใช้</vt:lpstr>
      </vt:variant>
      <vt:variant>
        <vt:i4>10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32</vt:i4>
      </vt:variant>
    </vt:vector>
  </HeadingPairs>
  <TitlesOfParts>
    <vt:vector size="43" baseType="lpstr">
      <vt:lpstr>Arial</vt:lpstr>
      <vt:lpstr>Space Mono</vt:lpstr>
      <vt:lpstr>เอฟซี โฮม Bold</vt:lpstr>
      <vt:lpstr>เอฟซี โฮม Heavy</vt:lpstr>
      <vt:lpstr>Garuda</vt:lpstr>
      <vt:lpstr>Space Mono Bold</vt:lpstr>
      <vt:lpstr>เอฟซี โฮม</vt:lpstr>
      <vt:lpstr>Calibri</vt:lpstr>
      <vt:lpstr>Arimo</vt:lpstr>
      <vt:lpstr>Space Mono Bold Italics</vt:lpstr>
      <vt:lpstr>Office Theme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เทคโนโลยีและโลกดิจิทัล</dc:title>
  <dc:creator>WINDOWS</dc:creator>
  <cp:lastModifiedBy>WINDOWS</cp:lastModifiedBy>
  <cp:revision>2</cp:revision>
  <dcterms:created xsi:type="dcterms:W3CDTF">2006-08-16T00:00:00Z</dcterms:created>
  <dcterms:modified xsi:type="dcterms:W3CDTF">2026-06-29T02:56:40Z</dcterms:modified>
  <dc:identifier>DAHI5MZuCLs</dc:identifier>
</cp:coreProperties>
</file>