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6" d="100"/>
          <a:sy n="36" d="100"/>
        </p:scale>
        <p:origin x="874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51" y="60251"/>
            <a:ext cx="16256000" cy="9067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EBAF21B-C52E-43BB-B7DB-B43B6A868AFC}"/>
              </a:ext>
            </a:extLst>
          </p:cNvPr>
          <p:cNvSpPr txBox="1"/>
          <p:nvPr/>
        </p:nvSpPr>
        <p:spPr>
          <a:xfrm>
            <a:off x="34851" y="7772399"/>
            <a:ext cx="16256000" cy="1311349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Custom</PresentationFormat>
  <Paragraphs>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</cp:revision>
  <dcterms:created xsi:type="dcterms:W3CDTF">2006-08-16T00:00:00Z</dcterms:created>
  <dcterms:modified xsi:type="dcterms:W3CDTF">2026-06-21T03:33:48Z</dcterms:modified>
</cp:coreProperties>
</file>