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18288000" cy="10287000"/>
  <p:notesSz cx="6858000" cy="9144000"/>
  <p:embeddedFontLst>
    <p:embeddedFont>
      <p:font typeface="Trirong SemiBold" charset="1" panose="00000700000000000000"/>
      <p:regular r:id="rId37"/>
    </p:embeddedFont>
    <p:embeddedFont>
      <p:font typeface="Trirong SemiBold Bold" charset="1" panose="00000900000000000000"/>
      <p:regular r:id="rId38"/>
    </p:embeddedFont>
    <p:embeddedFont>
      <p:font typeface="Pridi Regular Bold" charset="1" panose="00000600000000000000"/>
      <p:regular r:id="rId39"/>
    </p:embeddedFont>
    <p:embeddedFont>
      <p:font typeface="Pridi Regular" charset="1" panose="0000050000000000000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Relationship Id="rId3" Target="../media/image77.svg" Type="http://schemas.openxmlformats.org/officeDocument/2006/relationships/image"/><Relationship Id="rId4" Target="../media/image78.png" Type="http://schemas.openxmlformats.org/officeDocument/2006/relationships/image"/><Relationship Id="rId5" Target="../media/image79.png" Type="http://schemas.openxmlformats.org/officeDocument/2006/relationships/image"/><Relationship Id="rId6" Target="../media/image8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Relationship Id="rId3" Target="../media/image82.svg" Type="http://schemas.openxmlformats.org/officeDocument/2006/relationships/image"/><Relationship Id="rId4" Target="../media/image83.png" Type="http://schemas.openxmlformats.org/officeDocument/2006/relationships/image"/><Relationship Id="rId5" Target="../media/image8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5.png" Type="http://schemas.openxmlformats.org/officeDocument/2006/relationships/image"/><Relationship Id="rId3" Target="../media/image86.svg" Type="http://schemas.openxmlformats.org/officeDocument/2006/relationships/image"/><Relationship Id="rId4" Target="../media/image87.png" Type="http://schemas.openxmlformats.org/officeDocument/2006/relationships/image"/><Relationship Id="rId5" Target="../media/image8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png" Type="http://schemas.openxmlformats.org/officeDocument/2006/relationships/image"/><Relationship Id="rId3" Target="../media/image90.svg" Type="http://schemas.openxmlformats.org/officeDocument/2006/relationships/image"/><Relationship Id="rId4" Target="../media/image91.png" Type="http://schemas.openxmlformats.org/officeDocument/2006/relationships/image"/><Relationship Id="rId5" Target="../media/image9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png" Type="http://schemas.openxmlformats.org/officeDocument/2006/relationships/image"/><Relationship Id="rId3" Target="../media/image94.svg" Type="http://schemas.openxmlformats.org/officeDocument/2006/relationships/image"/><Relationship Id="rId4" Target="../media/image95.png" Type="http://schemas.openxmlformats.org/officeDocument/2006/relationships/image"/><Relationship Id="rId5" Target="../media/image96.png" Type="http://schemas.openxmlformats.org/officeDocument/2006/relationships/image"/><Relationship Id="rId6" Target="../media/image9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8.png" Type="http://schemas.openxmlformats.org/officeDocument/2006/relationships/image"/><Relationship Id="rId3" Target="../media/image99.svg" Type="http://schemas.openxmlformats.org/officeDocument/2006/relationships/image"/><Relationship Id="rId4" Target="../media/image100.png" Type="http://schemas.openxmlformats.org/officeDocument/2006/relationships/image"/><Relationship Id="rId5" Target="../media/image101.png" Type="http://schemas.openxmlformats.org/officeDocument/2006/relationships/image"/><Relationship Id="rId6" Target="../media/image102.svg" Type="http://schemas.openxmlformats.org/officeDocument/2006/relationships/image"/><Relationship Id="rId7" Target="../media/image10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4.png" Type="http://schemas.openxmlformats.org/officeDocument/2006/relationships/image"/><Relationship Id="rId3" Target="../media/image105.svg" Type="http://schemas.openxmlformats.org/officeDocument/2006/relationships/image"/><Relationship Id="rId4" Target="../media/image106.png" Type="http://schemas.openxmlformats.org/officeDocument/2006/relationships/image"/><Relationship Id="rId5" Target="../media/image107.jpeg" Type="http://schemas.openxmlformats.org/officeDocument/2006/relationships/image"/><Relationship Id="rId6" Target="https://youtu.be/SK2UA8Th6t0" TargetMode="External" Type="http://schemas.openxmlformats.org/officeDocument/2006/relationships/video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8.jpeg" Type="http://schemas.openxmlformats.org/officeDocument/2006/relationships/image"/><Relationship Id="rId3" Target="../media/image109.jpeg" Type="http://schemas.openxmlformats.org/officeDocument/2006/relationships/image"/><Relationship Id="rId4" Target="../media/image110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1.jpeg" Type="http://schemas.openxmlformats.org/officeDocument/2006/relationships/image"/><Relationship Id="rId3" Target="../media/image112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1.jpeg" Type="http://schemas.openxmlformats.org/officeDocument/2006/relationships/image"/><Relationship Id="rId3" Target="../media/image11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3.jpeg" Type="http://schemas.openxmlformats.org/officeDocument/2006/relationships/image"/><Relationship Id="rId3" Target="../media/image114.jpeg" Type="http://schemas.openxmlformats.org/officeDocument/2006/relationships/image"/><Relationship Id="rId4" Target="../media/image115.png" Type="http://schemas.openxmlformats.org/officeDocument/2006/relationships/image"/><Relationship Id="rId5" Target="../media/image116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7.jpeg" Type="http://schemas.openxmlformats.org/officeDocument/2006/relationships/image"/><Relationship Id="rId3" Target="https://youtu.be/gpQAPpLEjaw" TargetMode="External" Type="http://schemas.openxmlformats.org/officeDocument/2006/relationships/video"/><Relationship Id="rId4" Target="../media/image117.png" Type="http://schemas.openxmlformats.org/officeDocument/2006/relationships/image"/><Relationship Id="rId5" Target="../media/image118.svg" Type="http://schemas.openxmlformats.org/officeDocument/2006/relationships/image"/><Relationship Id="rId6" Target="../media/image119.png" Type="http://schemas.openxmlformats.org/officeDocument/2006/relationships/image"/><Relationship Id="rId7" Target="../media/image120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1.png" Type="http://schemas.openxmlformats.org/officeDocument/2006/relationships/image"/><Relationship Id="rId3" Target="../media/image122.svg" Type="http://schemas.openxmlformats.org/officeDocument/2006/relationships/image"/><Relationship Id="rId4" Target="../media/image123.png" Type="http://schemas.openxmlformats.org/officeDocument/2006/relationships/image"/><Relationship Id="rId5" Target="../media/image124.svg" Type="http://schemas.openxmlformats.org/officeDocument/2006/relationships/image"/><Relationship Id="rId6" Target="../media/image107.jpeg" Type="http://schemas.openxmlformats.org/officeDocument/2006/relationships/image"/><Relationship Id="rId7" Target="https://youtu.be/HcVF7h24eu4" TargetMode="External" Type="http://schemas.openxmlformats.org/officeDocument/2006/relationships/video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5.png" Type="http://schemas.openxmlformats.org/officeDocument/2006/relationships/image"/><Relationship Id="rId3" Target="../media/image126.svg" Type="http://schemas.openxmlformats.org/officeDocument/2006/relationships/image"/><Relationship Id="rId4" Target="../media/image127.png" Type="http://schemas.openxmlformats.org/officeDocument/2006/relationships/image"/><Relationship Id="rId5" Target="../media/image128.svg" Type="http://schemas.openxmlformats.org/officeDocument/2006/relationships/image"/><Relationship Id="rId6" Target="../media/image129.png" Type="http://schemas.openxmlformats.org/officeDocument/2006/relationships/image"/><Relationship Id="rId7" Target="../media/image130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1.jpeg" Type="http://schemas.openxmlformats.org/officeDocument/2006/relationships/image"/><Relationship Id="rId3" Target="../media/image13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1.png" Type="http://schemas.openxmlformats.org/officeDocument/2006/relationships/image"/><Relationship Id="rId11" Target="../media/image142.svg" Type="http://schemas.openxmlformats.org/officeDocument/2006/relationships/image"/><Relationship Id="rId12" Target="../media/image143.png" Type="http://schemas.openxmlformats.org/officeDocument/2006/relationships/image"/><Relationship Id="rId13" Target="../media/image144.svg" Type="http://schemas.openxmlformats.org/officeDocument/2006/relationships/image"/><Relationship Id="rId14" Target="../media/image145.png" Type="http://schemas.openxmlformats.org/officeDocument/2006/relationships/image"/><Relationship Id="rId15" Target="../media/image146.svg" Type="http://schemas.openxmlformats.org/officeDocument/2006/relationships/image"/><Relationship Id="rId16" Target="../media/image147.gif" Type="http://schemas.openxmlformats.org/officeDocument/2006/relationships/image"/><Relationship Id="rId17" Target="../media/image148.png" Type="http://schemas.openxmlformats.org/officeDocument/2006/relationships/image"/><Relationship Id="rId18" Target="../media/image149.svg" Type="http://schemas.openxmlformats.org/officeDocument/2006/relationships/image"/><Relationship Id="rId2" Target="../media/image133.png" Type="http://schemas.openxmlformats.org/officeDocument/2006/relationships/image"/><Relationship Id="rId3" Target="../media/image134.svg" Type="http://schemas.openxmlformats.org/officeDocument/2006/relationships/image"/><Relationship Id="rId4" Target="../media/image135.png" Type="http://schemas.openxmlformats.org/officeDocument/2006/relationships/image"/><Relationship Id="rId5" Target="../media/image136.svg" Type="http://schemas.openxmlformats.org/officeDocument/2006/relationships/image"/><Relationship Id="rId6" Target="../media/image137.png" Type="http://schemas.openxmlformats.org/officeDocument/2006/relationships/image"/><Relationship Id="rId7" Target="../media/image138.svg" Type="http://schemas.openxmlformats.org/officeDocument/2006/relationships/image"/><Relationship Id="rId8" Target="../media/image139.png" Type="http://schemas.openxmlformats.org/officeDocument/2006/relationships/image"/><Relationship Id="rId9" Target="../media/image140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0.png" Type="http://schemas.openxmlformats.org/officeDocument/2006/relationships/image"/><Relationship Id="rId3" Target="../media/image151.gif" Type="http://schemas.openxmlformats.org/officeDocument/2006/relationships/image"/><Relationship Id="rId4" Target="../media/image152.gif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3.png" Type="http://schemas.openxmlformats.org/officeDocument/2006/relationships/image"/><Relationship Id="rId3" Target="../media/image134.svg" Type="http://schemas.openxmlformats.org/officeDocument/2006/relationships/image"/><Relationship Id="rId4" Target="../media/image152.gif" Type="http://schemas.openxmlformats.org/officeDocument/2006/relationships/image"/><Relationship Id="rId5" Target="../media/image107.jpeg" Type="http://schemas.openxmlformats.org/officeDocument/2006/relationships/image"/><Relationship Id="rId6" Target="https://youtu.be/Hi758j_KYvE" TargetMode="External" Type="http://schemas.openxmlformats.org/officeDocument/2006/relationships/video"/><Relationship Id="rId7" Target="https://youtu.be/21EvPFsP01A" TargetMode="External" Type="http://schemas.openxmlformats.org/officeDocument/2006/relationships/video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3.png" Type="http://schemas.openxmlformats.org/officeDocument/2006/relationships/image"/><Relationship Id="rId3" Target="../media/image134.svg" Type="http://schemas.openxmlformats.org/officeDocument/2006/relationships/image"/><Relationship Id="rId4" Target="../media/image152.gif" Type="http://schemas.openxmlformats.org/officeDocument/2006/relationships/image"/><Relationship Id="rId5" Target="../media/image107.jpeg" Type="http://schemas.openxmlformats.org/officeDocument/2006/relationships/image"/><Relationship Id="rId6" Target="https://youtu.be/2YjsfAuBaV4" TargetMode="External" Type="http://schemas.openxmlformats.org/officeDocument/2006/relationships/video"/><Relationship Id="rId7" Target="https://youtu.be/Dsaqpe7ZXrk" TargetMode="External" Type="http://schemas.openxmlformats.org/officeDocument/2006/relationships/video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3.png" Type="http://schemas.openxmlformats.org/officeDocument/2006/relationships/image"/><Relationship Id="rId3" Target="../media/image134.svg" Type="http://schemas.openxmlformats.org/officeDocument/2006/relationships/image"/><Relationship Id="rId4" Target="../media/image152.gif" Type="http://schemas.openxmlformats.org/officeDocument/2006/relationships/image"/><Relationship Id="rId5" Target="../media/image107.jpeg" Type="http://schemas.openxmlformats.org/officeDocument/2006/relationships/image"/><Relationship Id="rId6" Target="https://youtu.be/hrbQS01j4qA" TargetMode="External" Type="http://schemas.openxmlformats.org/officeDocument/2006/relationships/video"/><Relationship Id="rId7" Target="https://youtu.be/9G1WW1So0jU" TargetMode="External" Type="http://schemas.openxmlformats.org/officeDocument/2006/relationships/video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13" Target="../media/image21.png" Type="http://schemas.openxmlformats.org/officeDocument/2006/relationships/image"/><Relationship Id="rId14" Target="../media/image22.sv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png" Type="http://schemas.openxmlformats.org/officeDocument/2006/relationships/image"/><Relationship Id="rId8" Target="../media/image16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1.png" Type="http://schemas.openxmlformats.org/officeDocument/2006/relationships/image"/><Relationship Id="rId11" Target="../media/image162.svg" Type="http://schemas.openxmlformats.org/officeDocument/2006/relationships/image"/><Relationship Id="rId12" Target="../media/image163.png" Type="http://schemas.openxmlformats.org/officeDocument/2006/relationships/image"/><Relationship Id="rId13" Target="../media/image164.svg" Type="http://schemas.openxmlformats.org/officeDocument/2006/relationships/image"/><Relationship Id="rId14" Target="../media/image165.png" Type="http://schemas.openxmlformats.org/officeDocument/2006/relationships/image"/><Relationship Id="rId15" Target="../media/image166.svg" Type="http://schemas.openxmlformats.org/officeDocument/2006/relationships/image"/><Relationship Id="rId2" Target="../media/image153.png" Type="http://schemas.openxmlformats.org/officeDocument/2006/relationships/image"/><Relationship Id="rId3" Target="../media/image154.svg" Type="http://schemas.openxmlformats.org/officeDocument/2006/relationships/image"/><Relationship Id="rId4" Target="../media/image155.png" Type="http://schemas.openxmlformats.org/officeDocument/2006/relationships/image"/><Relationship Id="rId5" Target="../media/image156.svg" Type="http://schemas.openxmlformats.org/officeDocument/2006/relationships/image"/><Relationship Id="rId6" Target="../media/image157.png" Type="http://schemas.openxmlformats.org/officeDocument/2006/relationships/image"/><Relationship Id="rId7" Target="../media/image158.svg" Type="http://schemas.openxmlformats.org/officeDocument/2006/relationships/image"/><Relationship Id="rId8" Target="../media/image159.png" Type="http://schemas.openxmlformats.org/officeDocument/2006/relationships/image"/><Relationship Id="rId9" Target="../media/image160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3.png" Type="http://schemas.openxmlformats.org/officeDocument/2006/relationships/image"/><Relationship Id="rId11" Target="../media/image174.svg" Type="http://schemas.openxmlformats.org/officeDocument/2006/relationships/image"/><Relationship Id="rId12" Target="../media/image175.png" Type="http://schemas.openxmlformats.org/officeDocument/2006/relationships/image"/><Relationship Id="rId13" Target="../media/image176.svg" Type="http://schemas.openxmlformats.org/officeDocument/2006/relationships/image"/><Relationship Id="rId14" Target="../media/image177.png" Type="http://schemas.openxmlformats.org/officeDocument/2006/relationships/image"/><Relationship Id="rId15" Target="../media/image178.svg" Type="http://schemas.openxmlformats.org/officeDocument/2006/relationships/image"/><Relationship Id="rId16" Target="../media/image6.png" Type="http://schemas.openxmlformats.org/officeDocument/2006/relationships/image"/><Relationship Id="rId17" Target="../media/image7.svg" Type="http://schemas.openxmlformats.org/officeDocument/2006/relationships/image"/><Relationship Id="rId18" Target="../media/image155.png" Type="http://schemas.openxmlformats.org/officeDocument/2006/relationships/image"/><Relationship Id="rId19" Target="../media/image156.svg" Type="http://schemas.openxmlformats.org/officeDocument/2006/relationships/image"/><Relationship Id="rId2" Target="../media/image167.png" Type="http://schemas.openxmlformats.org/officeDocument/2006/relationships/image"/><Relationship Id="rId20" Target="../media/image165.png" Type="http://schemas.openxmlformats.org/officeDocument/2006/relationships/image"/><Relationship Id="rId21" Target="../media/image166.svg" Type="http://schemas.openxmlformats.org/officeDocument/2006/relationships/image"/><Relationship Id="rId22" Target="../media/image179.png" Type="http://schemas.openxmlformats.org/officeDocument/2006/relationships/image"/><Relationship Id="rId23" Target="../media/image180.svg" Type="http://schemas.openxmlformats.org/officeDocument/2006/relationships/image"/><Relationship Id="rId3" Target="../media/image168.svg" Type="http://schemas.openxmlformats.org/officeDocument/2006/relationships/image"/><Relationship Id="rId4" Target="../media/image169.png" Type="http://schemas.openxmlformats.org/officeDocument/2006/relationships/image"/><Relationship Id="rId5" Target="../media/image170.svg" Type="http://schemas.openxmlformats.org/officeDocument/2006/relationships/image"/><Relationship Id="rId6" Target="../media/image171.png" Type="http://schemas.openxmlformats.org/officeDocument/2006/relationships/image"/><Relationship Id="rId7" Target="../media/image172.svg" Type="http://schemas.openxmlformats.org/officeDocument/2006/relationships/image"/><Relationship Id="rId8" Target="../media/image2.png" Type="http://schemas.openxmlformats.org/officeDocument/2006/relationships/image"/><Relationship Id="rId9" Target="../media/image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jpe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3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gif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11" Target="../media/image46.png" Type="http://schemas.openxmlformats.org/officeDocument/2006/relationships/image"/><Relationship Id="rId12" Target="../media/image47.svg" Type="http://schemas.openxmlformats.org/officeDocument/2006/relationships/image"/><Relationship Id="rId13" Target="../media/image48.png" Type="http://schemas.openxmlformats.org/officeDocument/2006/relationships/image"/><Relationship Id="rId14" Target="../media/image49.svg" Type="http://schemas.openxmlformats.org/officeDocument/2006/relationships/image"/><Relationship Id="rId15" Target="../media/image50.png" Type="http://schemas.openxmlformats.org/officeDocument/2006/relationships/image"/><Relationship Id="rId16" Target="../media/image51.svg" Type="http://schemas.openxmlformats.org/officeDocument/2006/relationships/image"/><Relationship Id="rId17" Target="../media/image52.png" Type="http://schemas.openxmlformats.org/officeDocument/2006/relationships/image"/><Relationship Id="rId18" Target="../media/image53.png" Type="http://schemas.openxmlformats.org/officeDocument/2006/relationships/image"/><Relationship Id="rId19" Target="../media/image54.svg" Type="http://schemas.openxmlformats.org/officeDocument/2006/relationships/image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Relationship Id="rId3" Target="../media/image56.jpeg" Type="http://schemas.openxmlformats.org/officeDocument/2006/relationships/image"/><Relationship Id="rId4" Target="../media/image57.jpeg" Type="http://schemas.openxmlformats.org/officeDocument/2006/relationships/image"/><Relationship Id="rId5" Target="../media/image58.jpeg" Type="http://schemas.openxmlformats.org/officeDocument/2006/relationships/image"/><Relationship Id="rId6" Target="../media/image59.jpe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svg" Type="http://schemas.openxmlformats.org/officeDocument/2006/relationships/image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png" Type="http://schemas.openxmlformats.org/officeDocument/2006/relationships/image"/><Relationship Id="rId6" Target="../media/image66.png" Type="http://schemas.openxmlformats.org/officeDocument/2006/relationships/image"/><Relationship Id="rId7" Target="../media/image67.png" Type="http://schemas.openxmlformats.org/officeDocument/2006/relationships/image"/><Relationship Id="rId8" Target="../media/image68.png" Type="http://schemas.openxmlformats.org/officeDocument/2006/relationships/image"/><Relationship Id="rId9" Target="../media/image6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73.png" Type="http://schemas.openxmlformats.org/officeDocument/2006/relationships/image"/><Relationship Id="rId5" Target="../media/image74.png" Type="http://schemas.openxmlformats.org/officeDocument/2006/relationships/image"/><Relationship Id="rId6" Target="../media/image7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14515" y="5628640"/>
            <a:ext cx="14658970" cy="3629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69"/>
              </a:lnSpc>
            </a:pPr>
            <a:r>
              <a:rPr lang="en-US" sz="12999">
                <a:solidFill>
                  <a:srgbClr val="A5785E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เสื้อผ้าเครื่องแต่งกาย</a:t>
            </a:r>
          </a:p>
          <a:p>
            <a:pPr algn="ctr">
              <a:lnSpc>
                <a:spcPts val="14169"/>
              </a:lnSpc>
            </a:pPr>
            <a:r>
              <a:rPr lang="en-US" sz="12999">
                <a:solidFill>
                  <a:srgbClr val="A5785E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และการซ่อมแซม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11946" y="266699"/>
            <a:ext cx="7887938" cy="762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34231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การงานอาชีพ  มัธยมศึกษาปีที่ 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567604" y="3017004"/>
            <a:ext cx="4124722" cy="1193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799"/>
              </a:lnSpc>
            </a:pPr>
            <a:r>
              <a:rPr lang="en-US" b="true" sz="6999" spc="699">
                <a:solidFill>
                  <a:srgbClr val="34231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หน่วยที่ 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CE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4" id="4"/>
          <p:cNvSpPr/>
          <p:nvPr/>
        </p:nvSpPr>
        <p:spPr>
          <a:xfrm rot="5377535">
            <a:off x="4724686" y="6481449"/>
            <a:ext cx="3644031" cy="0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377535">
            <a:off x="10069188" y="6481294"/>
            <a:ext cx="3644031" cy="0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3791631" y="384205"/>
            <a:ext cx="10704738" cy="2930422"/>
          </a:xfrm>
          <a:custGeom>
            <a:avLst/>
            <a:gdLst/>
            <a:ahLst/>
            <a:cxnLst/>
            <a:rect r="r" b="b" t="t" l="l"/>
            <a:pathLst>
              <a:path h="2930422" w="10704738">
                <a:moveTo>
                  <a:pt x="0" y="0"/>
                </a:moveTo>
                <a:lnTo>
                  <a:pt x="10704738" y="0"/>
                </a:lnTo>
                <a:lnTo>
                  <a:pt x="10704738" y="2930422"/>
                </a:lnTo>
                <a:lnTo>
                  <a:pt x="0" y="2930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103358" y="6984182"/>
            <a:ext cx="2680107" cy="3159026"/>
          </a:xfrm>
          <a:custGeom>
            <a:avLst/>
            <a:gdLst/>
            <a:ahLst/>
            <a:cxnLst/>
            <a:rect r="r" b="b" t="t" l="l"/>
            <a:pathLst>
              <a:path h="3159026" w="2680107">
                <a:moveTo>
                  <a:pt x="0" y="0"/>
                </a:moveTo>
                <a:lnTo>
                  <a:pt x="2680106" y="0"/>
                </a:lnTo>
                <a:lnTo>
                  <a:pt x="2680106" y="3159026"/>
                </a:lnTo>
                <a:lnTo>
                  <a:pt x="0" y="3159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809402" y="6904997"/>
            <a:ext cx="2669196" cy="3238211"/>
          </a:xfrm>
          <a:custGeom>
            <a:avLst/>
            <a:gdLst/>
            <a:ahLst/>
            <a:cxnLst/>
            <a:rect r="r" b="b" t="t" l="l"/>
            <a:pathLst>
              <a:path h="3238211" w="2669196">
                <a:moveTo>
                  <a:pt x="0" y="0"/>
                </a:moveTo>
                <a:lnTo>
                  <a:pt x="2669196" y="0"/>
                </a:lnTo>
                <a:lnTo>
                  <a:pt x="2669196" y="3238211"/>
                </a:lnTo>
                <a:lnTo>
                  <a:pt x="0" y="32382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265274" y="6904997"/>
            <a:ext cx="2462190" cy="3238211"/>
          </a:xfrm>
          <a:custGeom>
            <a:avLst/>
            <a:gdLst/>
            <a:ahLst/>
            <a:cxnLst/>
            <a:rect r="r" b="b" t="t" l="l"/>
            <a:pathLst>
              <a:path h="3238211" w="2462190">
                <a:moveTo>
                  <a:pt x="0" y="0"/>
                </a:moveTo>
                <a:lnTo>
                  <a:pt x="2462190" y="0"/>
                </a:lnTo>
                <a:lnTo>
                  <a:pt x="2462190" y="3238211"/>
                </a:lnTo>
                <a:lnTo>
                  <a:pt x="0" y="32382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46752" y="5114925"/>
            <a:ext cx="4912659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ควรเลือกเสื้อคอเปิด </a:t>
            </a:r>
          </a:p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หรือคอต่ำ หรือเสื้อหลวม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ที่มีไหล่กว้าง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70706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คนหน้าอกใหญ่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784580" y="5117059"/>
            <a:ext cx="4868745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ควรเลือกเสื้อที่มีคอเปิด</a:t>
            </a:r>
          </a:p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เป็นแนวเล็กยาว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และเสื้อลายขวาง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326972" y="5114925"/>
            <a:ext cx="4361695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ควรเลือกเสื้อคลุม</a:t>
            </a:r>
          </a:p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เอวสูงที่จับจีบ 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หรือกระโปรงอัดพลีต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443411" y="1288604"/>
            <a:ext cx="11401178" cy="1622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4999">
                <a:solidFill>
                  <a:srgbClr val="A205A6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เลือกเสื้อที่สามารถแก้จุดด้อย</a:t>
            </a:r>
          </a:p>
          <a:p>
            <a:pPr algn="ctr">
              <a:lnSpc>
                <a:spcPts val="6499"/>
              </a:lnSpc>
              <a:spcBef>
                <a:spcPct val="0"/>
              </a:spcBef>
            </a:pPr>
            <a:r>
              <a:rPr lang="en-US" sz="4999">
                <a:solidFill>
                  <a:srgbClr val="A205A6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ของหน้าอกและเอว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686577" y="4068798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คนหน้าอกเล็ก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104003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คนเอวสั้น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4" id="4"/>
          <p:cNvSpPr/>
          <p:nvPr/>
        </p:nvSpPr>
        <p:spPr>
          <a:xfrm>
            <a:off x="9132094" y="4370252"/>
            <a:ext cx="23812" cy="3643953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1631" y="384205"/>
            <a:ext cx="10704738" cy="2930422"/>
          </a:xfrm>
          <a:custGeom>
            <a:avLst/>
            <a:gdLst/>
            <a:ahLst/>
            <a:cxnLst/>
            <a:rect r="r" b="b" t="t" l="l"/>
            <a:pathLst>
              <a:path h="2930422" w="10704738">
                <a:moveTo>
                  <a:pt x="0" y="0"/>
                </a:moveTo>
                <a:lnTo>
                  <a:pt x="10704738" y="0"/>
                </a:lnTo>
                <a:lnTo>
                  <a:pt x="10704738" y="2930422"/>
                </a:lnTo>
                <a:lnTo>
                  <a:pt x="0" y="2930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930247" y="5423456"/>
            <a:ext cx="3661208" cy="4625419"/>
          </a:xfrm>
          <a:custGeom>
            <a:avLst/>
            <a:gdLst/>
            <a:ahLst/>
            <a:cxnLst/>
            <a:rect r="r" b="b" t="t" l="l"/>
            <a:pathLst>
              <a:path h="4625419" w="3661208">
                <a:moveTo>
                  <a:pt x="0" y="0"/>
                </a:moveTo>
                <a:lnTo>
                  <a:pt x="3661208" y="0"/>
                </a:lnTo>
                <a:lnTo>
                  <a:pt x="3661208" y="4625419"/>
                </a:lnTo>
                <a:lnTo>
                  <a:pt x="0" y="46254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068" r="-2068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79718" y="5423456"/>
            <a:ext cx="2799421" cy="4387263"/>
          </a:xfrm>
          <a:custGeom>
            <a:avLst/>
            <a:gdLst/>
            <a:ahLst/>
            <a:cxnLst/>
            <a:rect r="r" b="b" t="t" l="l"/>
            <a:pathLst>
              <a:path h="4387263" w="2799421">
                <a:moveTo>
                  <a:pt x="0" y="0"/>
                </a:moveTo>
                <a:lnTo>
                  <a:pt x="2799422" y="0"/>
                </a:lnTo>
                <a:lnTo>
                  <a:pt x="2799422" y="4387263"/>
                </a:lnTo>
                <a:lnTo>
                  <a:pt x="0" y="43872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4174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490648" y="5114925"/>
            <a:ext cx="4912659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ควรเลือกกางเกงทรงหลวม หรือกางเกงที่มีจีบด้านบน กระโปรงจีบแบบหลวม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14602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คนสะโพกแคบ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83432" y="5115992"/>
            <a:ext cx="4868745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ควรเลือกกางเกงหรือกระโปรงที่พอดีตัว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และมีส่วนโค้งส่วนเว้า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43411" y="1288604"/>
            <a:ext cx="11401178" cy="1622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4999">
                <a:solidFill>
                  <a:srgbClr val="33432F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เลือกเสื้อที่สามารถแก้จุดด้อย</a:t>
            </a:r>
          </a:p>
          <a:p>
            <a:pPr algn="ctr">
              <a:lnSpc>
                <a:spcPts val="6499"/>
              </a:lnSpc>
              <a:spcBef>
                <a:spcPct val="0"/>
              </a:spcBef>
            </a:pPr>
            <a:r>
              <a:rPr lang="en-US" sz="4999">
                <a:solidFill>
                  <a:srgbClr val="33432F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ของสะโพก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85429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คนสะโพกใหญ่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AF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4" id="4"/>
          <p:cNvSpPr/>
          <p:nvPr/>
        </p:nvSpPr>
        <p:spPr>
          <a:xfrm>
            <a:off x="9132094" y="4370252"/>
            <a:ext cx="23812" cy="3643953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1631" y="384205"/>
            <a:ext cx="10704738" cy="2930422"/>
          </a:xfrm>
          <a:custGeom>
            <a:avLst/>
            <a:gdLst/>
            <a:ahLst/>
            <a:cxnLst/>
            <a:rect r="r" b="b" t="t" l="l"/>
            <a:pathLst>
              <a:path h="2930422" w="10704738">
                <a:moveTo>
                  <a:pt x="0" y="0"/>
                </a:moveTo>
                <a:lnTo>
                  <a:pt x="10704738" y="0"/>
                </a:lnTo>
                <a:lnTo>
                  <a:pt x="10704738" y="2930422"/>
                </a:lnTo>
                <a:lnTo>
                  <a:pt x="0" y="2930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332599" y="6323667"/>
            <a:ext cx="3775683" cy="3381387"/>
          </a:xfrm>
          <a:custGeom>
            <a:avLst/>
            <a:gdLst/>
            <a:ahLst/>
            <a:cxnLst/>
            <a:rect r="r" b="b" t="t" l="l"/>
            <a:pathLst>
              <a:path h="3381387" w="3775683">
                <a:moveTo>
                  <a:pt x="0" y="0"/>
                </a:moveTo>
                <a:lnTo>
                  <a:pt x="3775683" y="0"/>
                </a:lnTo>
                <a:lnTo>
                  <a:pt x="3775683" y="3381387"/>
                </a:lnTo>
                <a:lnTo>
                  <a:pt x="0" y="33813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79682" y="5937999"/>
            <a:ext cx="3807501" cy="4101368"/>
          </a:xfrm>
          <a:custGeom>
            <a:avLst/>
            <a:gdLst/>
            <a:ahLst/>
            <a:cxnLst/>
            <a:rect r="r" b="b" t="t" l="l"/>
            <a:pathLst>
              <a:path h="4101368" w="3807501">
                <a:moveTo>
                  <a:pt x="0" y="0"/>
                </a:moveTo>
                <a:lnTo>
                  <a:pt x="3807501" y="0"/>
                </a:lnTo>
                <a:lnTo>
                  <a:pt x="3807501" y="4101369"/>
                </a:lnTo>
                <a:lnTo>
                  <a:pt x="0" y="41013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944316" y="5115992"/>
            <a:ext cx="6005322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ควรเลือกกระโปรงที่ขอบเอวกระชับ แต่ด้านล่างหลวม และกางเกง</a:t>
            </a:r>
          </a:p>
          <a:p>
            <a:pPr algn="just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ที่ด้านบนมีรอยจีบ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33681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คนที่ขาใหญ่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83432" y="5115992"/>
            <a:ext cx="4868745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ควรเลือกเสื้อที่เป็นสีเดียวกันหรือเสื้อเอวลอย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3407693" y="1597400"/>
            <a:ext cx="11401178" cy="80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  <a:spcBef>
                <a:spcPct val="0"/>
              </a:spcBef>
            </a:pPr>
            <a:r>
              <a:rPr lang="en-US" sz="4999">
                <a:solidFill>
                  <a:srgbClr val="905031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เลือกเสื้อที่สามารถแก้จุดด้อยของขา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85429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คนที่ขาสั้น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8899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2982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4" id="4"/>
          <p:cNvSpPr/>
          <p:nvPr/>
        </p:nvSpPr>
        <p:spPr>
          <a:xfrm>
            <a:off x="9132094" y="4370252"/>
            <a:ext cx="23812" cy="3643953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1631" y="384205"/>
            <a:ext cx="10704738" cy="2930422"/>
          </a:xfrm>
          <a:custGeom>
            <a:avLst/>
            <a:gdLst/>
            <a:ahLst/>
            <a:cxnLst/>
            <a:rect r="r" b="b" t="t" l="l"/>
            <a:pathLst>
              <a:path h="2930422" w="10704738">
                <a:moveTo>
                  <a:pt x="0" y="0"/>
                </a:moveTo>
                <a:lnTo>
                  <a:pt x="10704738" y="0"/>
                </a:lnTo>
                <a:lnTo>
                  <a:pt x="10704738" y="2930422"/>
                </a:lnTo>
                <a:lnTo>
                  <a:pt x="0" y="2930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31602" y="6335676"/>
            <a:ext cx="3943980" cy="3837024"/>
          </a:xfrm>
          <a:custGeom>
            <a:avLst/>
            <a:gdLst/>
            <a:ahLst/>
            <a:cxnLst/>
            <a:rect r="r" b="b" t="t" l="l"/>
            <a:pathLst>
              <a:path h="3837024" w="3943980">
                <a:moveTo>
                  <a:pt x="0" y="0"/>
                </a:moveTo>
                <a:lnTo>
                  <a:pt x="3943979" y="0"/>
                </a:lnTo>
                <a:lnTo>
                  <a:pt x="3943979" y="3837024"/>
                </a:lnTo>
                <a:lnTo>
                  <a:pt x="0" y="38370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353446" y="6063416"/>
            <a:ext cx="3905854" cy="4109284"/>
          </a:xfrm>
          <a:custGeom>
            <a:avLst/>
            <a:gdLst/>
            <a:ahLst/>
            <a:cxnLst/>
            <a:rect r="r" b="b" t="t" l="l"/>
            <a:pathLst>
              <a:path h="4109284" w="3905854">
                <a:moveTo>
                  <a:pt x="0" y="0"/>
                </a:moveTo>
                <a:lnTo>
                  <a:pt x="3905854" y="0"/>
                </a:lnTo>
                <a:lnTo>
                  <a:pt x="3905854" y="4109284"/>
                </a:lnTo>
                <a:lnTo>
                  <a:pt x="0" y="41092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944316" y="5115992"/>
            <a:ext cx="6763915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ควรเลือกเสื้อคอวี เสื้อสีเข้ม หรือเสื้อ</a:t>
            </a:r>
          </a:p>
          <a:p>
            <a:pPr algn="just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ที่ไม่เปิดให้เห็นกระดูกกว้าง ๆ ช่วงไหล่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33681" y="4067731"/>
            <a:ext cx="3539822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คนที่ไหล่กว้างมาก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82794" y="5115992"/>
            <a:ext cx="7279994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สร้างความสมดุลทางสายตาต่อความยาว</a:t>
            </a:r>
          </a:p>
          <a:p>
            <a:pPr algn="just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ให้ช่วงไหล่ โดยใช้เสื้อคอปาด</a:t>
            </a:r>
          </a:p>
          <a:p>
            <a:pPr algn="just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คอกว้างหรือเชิ้ตมีปก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07693" y="1597400"/>
            <a:ext cx="11401178" cy="80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  <a:spcBef>
                <a:spcPct val="0"/>
              </a:spcBef>
            </a:pPr>
            <a:r>
              <a:rPr lang="en-US" sz="4999">
                <a:solidFill>
                  <a:srgbClr val="35364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เลือกเสื้อที่สามารถแก้จุดด้อยของไหล่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85429" y="4067731"/>
            <a:ext cx="30647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คนที่ไหล่แคบ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B99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2982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791631" y="384205"/>
            <a:ext cx="10704738" cy="2930422"/>
          </a:xfrm>
          <a:custGeom>
            <a:avLst/>
            <a:gdLst/>
            <a:ahLst/>
            <a:cxnLst/>
            <a:rect r="r" b="b" t="t" l="l"/>
            <a:pathLst>
              <a:path h="2930422" w="10704738">
                <a:moveTo>
                  <a:pt x="0" y="0"/>
                </a:moveTo>
                <a:lnTo>
                  <a:pt x="10704738" y="0"/>
                </a:lnTo>
                <a:lnTo>
                  <a:pt x="10704738" y="2930422"/>
                </a:lnTo>
                <a:lnTo>
                  <a:pt x="0" y="2930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166096" y="3610647"/>
            <a:ext cx="3516289" cy="5647653"/>
          </a:xfrm>
          <a:custGeom>
            <a:avLst/>
            <a:gdLst/>
            <a:ahLst/>
            <a:cxnLst/>
            <a:rect r="r" b="b" t="t" l="l"/>
            <a:pathLst>
              <a:path h="5647653" w="3516289">
                <a:moveTo>
                  <a:pt x="0" y="0"/>
                </a:moveTo>
                <a:lnTo>
                  <a:pt x="3516290" y="0"/>
                </a:lnTo>
                <a:lnTo>
                  <a:pt x="3516290" y="5647653"/>
                </a:lnTo>
                <a:lnTo>
                  <a:pt x="0" y="5647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963" t="-11524" r="-49401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254672" y="3866133"/>
            <a:ext cx="3004628" cy="5796502"/>
          </a:xfrm>
          <a:custGeom>
            <a:avLst/>
            <a:gdLst/>
            <a:ahLst/>
            <a:cxnLst/>
            <a:rect r="r" b="b" t="t" l="l"/>
            <a:pathLst>
              <a:path h="5796502" w="3004628">
                <a:moveTo>
                  <a:pt x="0" y="0"/>
                </a:moveTo>
                <a:lnTo>
                  <a:pt x="3004628" y="0"/>
                </a:lnTo>
                <a:lnTo>
                  <a:pt x="3004628" y="5796502"/>
                </a:lnTo>
                <a:lnTo>
                  <a:pt x="0" y="57965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404" t="-21579" r="-6559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477464" y="4369356"/>
            <a:ext cx="3688632" cy="5530815"/>
          </a:xfrm>
          <a:custGeom>
            <a:avLst/>
            <a:gdLst/>
            <a:ahLst/>
            <a:cxnLst/>
            <a:rect r="r" b="b" t="t" l="l"/>
            <a:pathLst>
              <a:path h="5530815" w="3688632">
                <a:moveTo>
                  <a:pt x="0" y="0"/>
                </a:moveTo>
                <a:lnTo>
                  <a:pt x="3688632" y="0"/>
                </a:lnTo>
                <a:lnTo>
                  <a:pt x="3688632" y="5530815"/>
                </a:lnTo>
                <a:lnTo>
                  <a:pt x="0" y="55308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8894" t="-17873" r="-91262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944316" y="5115992"/>
            <a:ext cx="6763915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หลีกเลี่ยงเสื้อที่มีเนื้อผ้ารัดรึง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ให้เห็นก้อนเนื้อบริเวณต้นแขน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33681" y="4067731"/>
            <a:ext cx="3539822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คนที่แขนใหญ่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07693" y="1597400"/>
            <a:ext cx="11401178" cy="80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  <a:spcBef>
                <a:spcPct val="0"/>
              </a:spcBef>
            </a:pPr>
            <a:r>
              <a:rPr lang="en-US" sz="4999">
                <a:solidFill>
                  <a:srgbClr val="80423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เลือกเสื้อที่สามารถแก้จุดด้อยของแขน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A98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132611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2854">
            <a:off x="1450527" y="423375"/>
            <a:ext cx="8118930" cy="4013117"/>
          </a:xfrm>
          <a:custGeom>
            <a:avLst/>
            <a:gdLst/>
            <a:ahLst/>
            <a:cxnLst/>
            <a:rect r="r" b="b" t="t" l="l"/>
            <a:pathLst>
              <a:path h="4013117" w="8118930">
                <a:moveTo>
                  <a:pt x="0" y="0"/>
                </a:moveTo>
                <a:lnTo>
                  <a:pt x="8118930" y="0"/>
                </a:lnTo>
                <a:lnTo>
                  <a:pt x="8118930" y="4013117"/>
                </a:lnTo>
                <a:lnTo>
                  <a:pt x="0" y="40131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22" t="0" r="0" b="-4616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72263" y="4956367"/>
            <a:ext cx="5756399" cy="4871352"/>
          </a:xfrm>
          <a:custGeom>
            <a:avLst/>
            <a:gdLst/>
            <a:ahLst/>
            <a:cxnLst/>
            <a:rect r="r" b="b" t="t" l="l"/>
            <a:pathLst>
              <a:path h="4871352" w="5756399">
                <a:moveTo>
                  <a:pt x="5756399" y="0"/>
                </a:moveTo>
                <a:lnTo>
                  <a:pt x="0" y="0"/>
                </a:lnTo>
                <a:lnTo>
                  <a:pt x="0" y="4871353"/>
                </a:lnTo>
                <a:lnTo>
                  <a:pt x="5756399" y="4871353"/>
                </a:lnTo>
                <a:lnTo>
                  <a:pt x="5756399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63633" y="4836061"/>
            <a:ext cx="10316010" cy="4526150"/>
            <a:chOff x="0" y="0"/>
            <a:chExt cx="13754680" cy="60348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754680" cy="6034866"/>
            </a:xfrm>
            <a:custGeom>
              <a:avLst/>
              <a:gdLst/>
              <a:ahLst/>
              <a:cxnLst/>
              <a:rect r="r" b="b" t="t" l="l"/>
              <a:pathLst>
                <a:path h="6034866" w="13754680">
                  <a:moveTo>
                    <a:pt x="0" y="0"/>
                  </a:moveTo>
                  <a:lnTo>
                    <a:pt x="13754680" y="0"/>
                  </a:lnTo>
                  <a:lnTo>
                    <a:pt x="13754680" y="6034866"/>
                  </a:lnTo>
                  <a:lnTo>
                    <a:pt x="0" y="60348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1886711" y="1048156"/>
              <a:ext cx="9547158" cy="3739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41951" indent="-370975" lvl="1">
                <a:lnSpc>
                  <a:spcPts val="4467"/>
                </a:lnSpc>
                <a:buFont typeface="Arial"/>
                <a:buChar char="•"/>
              </a:pPr>
              <a:r>
                <a:rPr lang="en-US" b="true" sz="3436">
                  <a:solidFill>
                    <a:srgbClr val="241B89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ประโยชน์ในการใช้สอย</a:t>
              </a:r>
            </a:p>
            <a:p>
              <a:pPr algn="l">
                <a:lnSpc>
                  <a:spcPts val="4467"/>
                </a:lnSpc>
              </a:pPr>
            </a:p>
            <a:p>
              <a:pPr algn="l" marL="741951" indent="-370975" lvl="1">
                <a:lnSpc>
                  <a:spcPts val="4467"/>
                </a:lnSpc>
                <a:buFont typeface="Arial"/>
                <a:buChar char="•"/>
              </a:pPr>
              <a:r>
                <a:rPr lang="en-US" b="true" sz="3436">
                  <a:solidFill>
                    <a:srgbClr val="241B89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ความสะดวกสบายในการสวมใส่ </a:t>
              </a:r>
            </a:p>
            <a:p>
              <a:pPr algn="l">
                <a:lnSpc>
                  <a:spcPts val="4467"/>
                </a:lnSpc>
              </a:pPr>
            </a:p>
            <a:p>
              <a:pPr algn="l" marL="741951" indent="-370975" lvl="1">
                <a:lnSpc>
                  <a:spcPts val="4467"/>
                </a:lnSpc>
                <a:buFont typeface="Arial"/>
                <a:buChar char="•"/>
              </a:pPr>
              <a:r>
                <a:rPr lang="en-US" b="true" sz="3436">
                  <a:solidFill>
                    <a:srgbClr val="241B89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ความเหมาะสมกับวัยและบุคลิกภาพ 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672263" y="1957244"/>
            <a:ext cx="7315200" cy="158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การเลือกเสื้อผ้าให้เหมาะสม</a:t>
            </a:r>
          </a:p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FFFFFF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กับบุคลิกภาพและโอกาส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174815" y="2794174"/>
            <a:ext cx="3799443" cy="3571476"/>
            <a:chOff x="0" y="0"/>
            <a:chExt cx="5065923" cy="4761968"/>
          </a:xfrm>
        </p:grpSpPr>
        <p:sp>
          <p:nvSpPr>
            <p:cNvPr name="Freeform 11" id="11"/>
            <p:cNvSpPr/>
            <p:nvPr/>
          </p:nvSpPr>
          <p:spPr>
            <a:xfrm flipH="true" flipV="false" rot="0">
              <a:off x="0" y="0"/>
              <a:ext cx="5065923" cy="4761968"/>
            </a:xfrm>
            <a:custGeom>
              <a:avLst/>
              <a:gdLst/>
              <a:ahLst/>
              <a:cxnLst/>
              <a:rect r="r" b="b" t="t" l="l"/>
              <a:pathLst>
                <a:path h="4761968" w="5065923">
                  <a:moveTo>
                    <a:pt x="5065923" y="0"/>
                  </a:moveTo>
                  <a:lnTo>
                    <a:pt x="0" y="0"/>
                  </a:lnTo>
                  <a:lnTo>
                    <a:pt x="0" y="4761968"/>
                  </a:lnTo>
                  <a:lnTo>
                    <a:pt x="5065923" y="4761968"/>
                  </a:lnTo>
                  <a:lnTo>
                    <a:pt x="5065923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1021789">
              <a:off x="30294" y="1099520"/>
              <a:ext cx="4848203" cy="932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971"/>
                </a:lnSpc>
              </a:pPr>
              <a:r>
                <a:rPr lang="en-US" sz="4265" b="true">
                  <a:solidFill>
                    <a:srgbClr val="392413"/>
                  </a:solidFill>
                  <a:latin typeface="Pridi Regular Bold"/>
                  <a:ea typeface="Pridi Regular Bold"/>
                  <a:cs typeface="Pridi Regular Bold"/>
                  <a:sym typeface="Pridi Regular Bold"/>
                </a:rPr>
                <a:t>ควรคำนึงถึง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578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368888" y="7805918"/>
            <a:ext cx="3509146" cy="2271374"/>
          </a:xfrm>
          <a:custGeom>
            <a:avLst/>
            <a:gdLst/>
            <a:ahLst/>
            <a:cxnLst/>
            <a:rect r="r" b="b" t="t" l="l"/>
            <a:pathLst>
              <a:path h="2271374" w="3509146">
                <a:moveTo>
                  <a:pt x="0" y="0"/>
                </a:moveTo>
                <a:lnTo>
                  <a:pt x="3509146" y="0"/>
                </a:lnTo>
                <a:lnTo>
                  <a:pt x="3509146" y="2271374"/>
                </a:lnTo>
                <a:lnTo>
                  <a:pt x="0" y="2271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54398" y="1777415"/>
            <a:ext cx="8589602" cy="6227462"/>
            <a:chOff x="0" y="0"/>
            <a:chExt cx="11452803" cy="830328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52803" cy="8303282"/>
            </a:xfrm>
            <a:custGeom>
              <a:avLst/>
              <a:gdLst/>
              <a:ahLst/>
              <a:cxnLst/>
              <a:rect r="r" b="b" t="t" l="l"/>
              <a:pathLst>
                <a:path h="8303282" w="11452803">
                  <a:moveTo>
                    <a:pt x="0" y="0"/>
                  </a:moveTo>
                  <a:lnTo>
                    <a:pt x="11452803" y="0"/>
                  </a:lnTo>
                  <a:lnTo>
                    <a:pt x="11452803" y="8303282"/>
                  </a:lnTo>
                  <a:lnTo>
                    <a:pt x="0" y="8303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881093" y="2707923"/>
              <a:ext cx="9690616" cy="27731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475"/>
                </a:lnSpc>
              </a:pPr>
              <a:r>
                <a:rPr lang="en-US" sz="6053" b="true">
                  <a:solidFill>
                    <a:srgbClr val="000000"/>
                  </a:solidFill>
                  <a:latin typeface="Pridi Regular Bold"/>
                  <a:ea typeface="Pridi Regular Bold"/>
                  <a:cs typeface="Pridi Regular Bold"/>
                  <a:sym typeface="Pridi Regular Bold"/>
                </a:rPr>
                <a:t>เคล็ดลับการเลือกสีเสื้อผ้า</a:t>
              </a:r>
            </a:p>
            <a:p>
              <a:pPr algn="ctr">
                <a:lnSpc>
                  <a:spcPts val="8475"/>
                </a:lnSpc>
              </a:pPr>
              <a:r>
                <a:rPr lang="en-US" sz="6053" b="true">
                  <a:solidFill>
                    <a:srgbClr val="000000"/>
                  </a:solidFill>
                  <a:latin typeface="Pridi Regular Bold"/>
                  <a:ea typeface="Pridi Regular Bold"/>
                  <a:cs typeface="Pridi Regular Bold"/>
                  <a:sym typeface="Pridi Regular Bold"/>
                </a:rPr>
                <a:t>ให้เหมาะกับตัวเอง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>
            <a:videoFile r:link="rId6"/>
          </p:nvPr>
        </p:nvPicPr>
        <p:blipFill>
          <a:blip r:embed="rId5"/>
          <a:stretch>
            <a:fillRect/>
          </a:stretch>
        </p:blipFill>
        <p:spPr>
          <a:xfrm rot="0">
            <a:off x="9536284" y="2839966"/>
            <a:ext cx="7723016" cy="43441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-5400000">
            <a:off x="-1377121" y="2359074"/>
            <a:ext cx="9723906" cy="5568852"/>
            <a:chOff x="0" y="0"/>
            <a:chExt cx="2288540" cy="13106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810" y="953"/>
              <a:ext cx="2287270" cy="1308802"/>
            </a:xfrm>
            <a:custGeom>
              <a:avLst/>
              <a:gdLst/>
              <a:ahLst/>
              <a:cxnLst/>
              <a:rect r="r" b="b" t="t" l="l"/>
              <a:pathLst>
                <a:path h="1308802" w="2287270">
                  <a:moveTo>
                    <a:pt x="864870" y="1215707"/>
                  </a:moveTo>
                  <a:cubicBezTo>
                    <a:pt x="858520" y="1218247"/>
                    <a:pt x="849630" y="1223327"/>
                    <a:pt x="842010" y="1224597"/>
                  </a:cubicBezTo>
                  <a:cubicBezTo>
                    <a:pt x="824230" y="1227137"/>
                    <a:pt x="805180" y="1225867"/>
                    <a:pt x="787400" y="1228407"/>
                  </a:cubicBezTo>
                  <a:cubicBezTo>
                    <a:pt x="774700" y="1229677"/>
                    <a:pt x="763270" y="1234757"/>
                    <a:pt x="751840" y="1236027"/>
                  </a:cubicBezTo>
                  <a:cubicBezTo>
                    <a:pt x="711200" y="1242377"/>
                    <a:pt x="670560" y="1247457"/>
                    <a:pt x="628650" y="1253807"/>
                  </a:cubicBezTo>
                  <a:cubicBezTo>
                    <a:pt x="613410" y="1256347"/>
                    <a:pt x="598170" y="1256347"/>
                    <a:pt x="582930" y="1256347"/>
                  </a:cubicBezTo>
                  <a:cubicBezTo>
                    <a:pt x="582930" y="1255077"/>
                    <a:pt x="581660" y="1252537"/>
                    <a:pt x="581660" y="1251267"/>
                  </a:cubicBezTo>
                  <a:cubicBezTo>
                    <a:pt x="571500" y="1256347"/>
                    <a:pt x="563880" y="1263967"/>
                    <a:pt x="556260" y="1262697"/>
                  </a:cubicBezTo>
                  <a:cubicBezTo>
                    <a:pt x="528320" y="1260157"/>
                    <a:pt x="506730" y="1280477"/>
                    <a:pt x="480060" y="1279207"/>
                  </a:cubicBezTo>
                  <a:lnTo>
                    <a:pt x="462280" y="1279207"/>
                  </a:lnTo>
                  <a:cubicBezTo>
                    <a:pt x="450850" y="1279207"/>
                    <a:pt x="439420" y="1279207"/>
                    <a:pt x="426720" y="1283017"/>
                  </a:cubicBezTo>
                  <a:cubicBezTo>
                    <a:pt x="422910" y="1279207"/>
                    <a:pt x="417830" y="1275397"/>
                    <a:pt x="416560" y="1272857"/>
                  </a:cubicBezTo>
                  <a:cubicBezTo>
                    <a:pt x="408940" y="1276667"/>
                    <a:pt x="402590" y="1280477"/>
                    <a:pt x="397510" y="1283017"/>
                  </a:cubicBezTo>
                  <a:cubicBezTo>
                    <a:pt x="384810" y="1288097"/>
                    <a:pt x="372110" y="1294447"/>
                    <a:pt x="359410" y="1299527"/>
                  </a:cubicBezTo>
                  <a:cubicBezTo>
                    <a:pt x="349250" y="1303337"/>
                    <a:pt x="339090" y="1305877"/>
                    <a:pt x="328930" y="1308417"/>
                  </a:cubicBezTo>
                  <a:cubicBezTo>
                    <a:pt x="312420" y="1312227"/>
                    <a:pt x="279400" y="1286827"/>
                    <a:pt x="280670" y="1270317"/>
                  </a:cubicBezTo>
                  <a:cubicBezTo>
                    <a:pt x="280670" y="1267777"/>
                    <a:pt x="284480" y="1265237"/>
                    <a:pt x="285750" y="1263967"/>
                  </a:cubicBezTo>
                  <a:cubicBezTo>
                    <a:pt x="270510" y="1258887"/>
                    <a:pt x="259080" y="1248727"/>
                    <a:pt x="251460" y="1234757"/>
                  </a:cubicBezTo>
                  <a:cubicBezTo>
                    <a:pt x="245110" y="1222057"/>
                    <a:pt x="237490" y="1209357"/>
                    <a:pt x="229870" y="1194117"/>
                  </a:cubicBezTo>
                  <a:cubicBezTo>
                    <a:pt x="238760" y="1186497"/>
                    <a:pt x="250190" y="1177607"/>
                    <a:pt x="261620" y="1168717"/>
                  </a:cubicBezTo>
                  <a:cubicBezTo>
                    <a:pt x="270510" y="1162367"/>
                    <a:pt x="273050" y="1157287"/>
                    <a:pt x="264160" y="1148397"/>
                  </a:cubicBezTo>
                  <a:cubicBezTo>
                    <a:pt x="252730" y="1136967"/>
                    <a:pt x="241300" y="1125537"/>
                    <a:pt x="231140" y="1111567"/>
                  </a:cubicBezTo>
                  <a:cubicBezTo>
                    <a:pt x="224790" y="1103947"/>
                    <a:pt x="224790" y="1092517"/>
                    <a:pt x="219710" y="1083627"/>
                  </a:cubicBezTo>
                  <a:cubicBezTo>
                    <a:pt x="209550" y="1069657"/>
                    <a:pt x="196850" y="1062037"/>
                    <a:pt x="177800" y="1065847"/>
                  </a:cubicBezTo>
                  <a:cubicBezTo>
                    <a:pt x="165100" y="1068387"/>
                    <a:pt x="149860" y="1064577"/>
                    <a:pt x="137160" y="1064577"/>
                  </a:cubicBezTo>
                  <a:cubicBezTo>
                    <a:pt x="130810" y="1058227"/>
                    <a:pt x="121920" y="1051877"/>
                    <a:pt x="116840" y="1042987"/>
                  </a:cubicBezTo>
                  <a:cubicBezTo>
                    <a:pt x="104140" y="1022667"/>
                    <a:pt x="92710" y="1001077"/>
                    <a:pt x="81280" y="980757"/>
                  </a:cubicBezTo>
                  <a:cubicBezTo>
                    <a:pt x="73660" y="968057"/>
                    <a:pt x="64770" y="956627"/>
                    <a:pt x="57150" y="943927"/>
                  </a:cubicBezTo>
                  <a:cubicBezTo>
                    <a:pt x="53340" y="937577"/>
                    <a:pt x="53340" y="928687"/>
                    <a:pt x="53340" y="922337"/>
                  </a:cubicBezTo>
                  <a:cubicBezTo>
                    <a:pt x="54610" y="907097"/>
                    <a:pt x="45720" y="898207"/>
                    <a:pt x="34290" y="889317"/>
                  </a:cubicBezTo>
                  <a:cubicBezTo>
                    <a:pt x="22860" y="880427"/>
                    <a:pt x="19050" y="856297"/>
                    <a:pt x="25400" y="844867"/>
                  </a:cubicBezTo>
                  <a:cubicBezTo>
                    <a:pt x="17780" y="838517"/>
                    <a:pt x="10160" y="832167"/>
                    <a:pt x="0" y="824547"/>
                  </a:cubicBezTo>
                  <a:cubicBezTo>
                    <a:pt x="17780" y="814387"/>
                    <a:pt x="31750" y="806767"/>
                    <a:pt x="45720" y="797877"/>
                  </a:cubicBezTo>
                  <a:cubicBezTo>
                    <a:pt x="60960" y="790257"/>
                    <a:pt x="74930" y="781367"/>
                    <a:pt x="93980" y="772477"/>
                  </a:cubicBezTo>
                  <a:cubicBezTo>
                    <a:pt x="81280" y="738187"/>
                    <a:pt x="67310" y="701357"/>
                    <a:pt x="52070" y="664527"/>
                  </a:cubicBezTo>
                  <a:cubicBezTo>
                    <a:pt x="58420" y="659447"/>
                    <a:pt x="64770" y="654367"/>
                    <a:pt x="69850" y="649287"/>
                  </a:cubicBezTo>
                  <a:cubicBezTo>
                    <a:pt x="55880" y="634047"/>
                    <a:pt x="45720" y="617537"/>
                    <a:pt x="34290" y="599757"/>
                  </a:cubicBezTo>
                  <a:cubicBezTo>
                    <a:pt x="33020" y="598487"/>
                    <a:pt x="36830" y="594677"/>
                    <a:pt x="35560" y="592137"/>
                  </a:cubicBezTo>
                  <a:cubicBezTo>
                    <a:pt x="34290" y="583247"/>
                    <a:pt x="31750" y="574357"/>
                    <a:pt x="29210" y="565467"/>
                  </a:cubicBezTo>
                  <a:cubicBezTo>
                    <a:pt x="25400" y="555307"/>
                    <a:pt x="20320" y="543877"/>
                    <a:pt x="17780" y="533717"/>
                  </a:cubicBezTo>
                  <a:cubicBezTo>
                    <a:pt x="13970" y="522287"/>
                    <a:pt x="10160" y="510857"/>
                    <a:pt x="6350" y="495617"/>
                  </a:cubicBezTo>
                  <a:cubicBezTo>
                    <a:pt x="27940" y="484187"/>
                    <a:pt x="48260" y="467677"/>
                    <a:pt x="77470" y="465137"/>
                  </a:cubicBezTo>
                  <a:cubicBezTo>
                    <a:pt x="102870" y="462597"/>
                    <a:pt x="127000" y="454977"/>
                    <a:pt x="151130" y="449897"/>
                  </a:cubicBezTo>
                  <a:cubicBezTo>
                    <a:pt x="152400" y="449897"/>
                    <a:pt x="154940" y="448627"/>
                    <a:pt x="156210" y="448627"/>
                  </a:cubicBezTo>
                  <a:cubicBezTo>
                    <a:pt x="200660" y="441007"/>
                    <a:pt x="200660" y="439737"/>
                    <a:pt x="182880" y="399097"/>
                  </a:cubicBezTo>
                  <a:cubicBezTo>
                    <a:pt x="175260" y="381317"/>
                    <a:pt x="171450" y="362267"/>
                    <a:pt x="168910" y="344487"/>
                  </a:cubicBezTo>
                  <a:cubicBezTo>
                    <a:pt x="167640" y="336867"/>
                    <a:pt x="175260" y="329247"/>
                    <a:pt x="179070" y="320357"/>
                  </a:cubicBezTo>
                  <a:cubicBezTo>
                    <a:pt x="177800" y="320357"/>
                    <a:pt x="176530" y="317817"/>
                    <a:pt x="173990" y="316547"/>
                  </a:cubicBezTo>
                  <a:cubicBezTo>
                    <a:pt x="162560" y="315277"/>
                    <a:pt x="146050" y="317817"/>
                    <a:pt x="139700" y="311467"/>
                  </a:cubicBezTo>
                  <a:cubicBezTo>
                    <a:pt x="127000" y="298767"/>
                    <a:pt x="114300" y="282257"/>
                    <a:pt x="110490" y="264477"/>
                  </a:cubicBezTo>
                  <a:cubicBezTo>
                    <a:pt x="100330" y="227647"/>
                    <a:pt x="95250" y="189547"/>
                    <a:pt x="88900" y="151447"/>
                  </a:cubicBezTo>
                  <a:cubicBezTo>
                    <a:pt x="127000" y="119697"/>
                    <a:pt x="175260" y="117157"/>
                    <a:pt x="219710" y="106997"/>
                  </a:cubicBezTo>
                  <a:cubicBezTo>
                    <a:pt x="243840" y="100647"/>
                    <a:pt x="267970" y="93027"/>
                    <a:pt x="293370" y="86677"/>
                  </a:cubicBezTo>
                  <a:cubicBezTo>
                    <a:pt x="320040" y="80327"/>
                    <a:pt x="346710" y="72707"/>
                    <a:pt x="373380" y="68897"/>
                  </a:cubicBezTo>
                  <a:cubicBezTo>
                    <a:pt x="420370" y="61277"/>
                    <a:pt x="468630" y="54927"/>
                    <a:pt x="516890" y="48577"/>
                  </a:cubicBezTo>
                  <a:cubicBezTo>
                    <a:pt x="553720" y="43497"/>
                    <a:pt x="590550" y="40957"/>
                    <a:pt x="626110" y="37147"/>
                  </a:cubicBezTo>
                  <a:cubicBezTo>
                    <a:pt x="673100" y="32067"/>
                    <a:pt x="718820" y="25717"/>
                    <a:pt x="765810" y="21907"/>
                  </a:cubicBezTo>
                  <a:cubicBezTo>
                    <a:pt x="800100" y="19367"/>
                    <a:pt x="834390" y="24447"/>
                    <a:pt x="867410" y="18097"/>
                  </a:cubicBezTo>
                  <a:cubicBezTo>
                    <a:pt x="924560" y="5397"/>
                    <a:pt x="982980" y="7937"/>
                    <a:pt x="1040130" y="2857"/>
                  </a:cubicBezTo>
                  <a:cubicBezTo>
                    <a:pt x="1090930" y="-953"/>
                    <a:pt x="1141730" y="317"/>
                    <a:pt x="1192530" y="317"/>
                  </a:cubicBezTo>
                  <a:cubicBezTo>
                    <a:pt x="1242060" y="317"/>
                    <a:pt x="1290320" y="-953"/>
                    <a:pt x="1339850" y="1587"/>
                  </a:cubicBezTo>
                  <a:cubicBezTo>
                    <a:pt x="1408430" y="4127"/>
                    <a:pt x="1478280" y="7937"/>
                    <a:pt x="1546860" y="11747"/>
                  </a:cubicBezTo>
                  <a:cubicBezTo>
                    <a:pt x="1593850" y="14287"/>
                    <a:pt x="1639570" y="15557"/>
                    <a:pt x="1686560" y="19367"/>
                  </a:cubicBezTo>
                  <a:cubicBezTo>
                    <a:pt x="1719580" y="21907"/>
                    <a:pt x="1753870" y="25717"/>
                    <a:pt x="1786890" y="30797"/>
                  </a:cubicBezTo>
                  <a:cubicBezTo>
                    <a:pt x="1830070" y="37147"/>
                    <a:pt x="1874520" y="43497"/>
                    <a:pt x="1917700" y="51117"/>
                  </a:cubicBezTo>
                  <a:cubicBezTo>
                    <a:pt x="1955800" y="57467"/>
                    <a:pt x="1992630" y="66357"/>
                    <a:pt x="2029460" y="75247"/>
                  </a:cubicBezTo>
                  <a:cubicBezTo>
                    <a:pt x="2040890" y="77787"/>
                    <a:pt x="2048510" y="95567"/>
                    <a:pt x="2045970" y="109537"/>
                  </a:cubicBezTo>
                  <a:cubicBezTo>
                    <a:pt x="2044700" y="120967"/>
                    <a:pt x="2043430" y="133667"/>
                    <a:pt x="2043430" y="145097"/>
                  </a:cubicBezTo>
                  <a:cubicBezTo>
                    <a:pt x="2043430" y="162877"/>
                    <a:pt x="2034540" y="171767"/>
                    <a:pt x="2016760" y="174307"/>
                  </a:cubicBezTo>
                  <a:cubicBezTo>
                    <a:pt x="2021840" y="178117"/>
                    <a:pt x="2025650" y="180657"/>
                    <a:pt x="2030730" y="184467"/>
                  </a:cubicBezTo>
                  <a:cubicBezTo>
                    <a:pt x="2021840" y="189547"/>
                    <a:pt x="2012950" y="193357"/>
                    <a:pt x="2004060" y="197167"/>
                  </a:cubicBezTo>
                  <a:cubicBezTo>
                    <a:pt x="2005330" y="200977"/>
                    <a:pt x="2007870" y="204787"/>
                    <a:pt x="2010410" y="211137"/>
                  </a:cubicBezTo>
                  <a:lnTo>
                    <a:pt x="1998980" y="214947"/>
                  </a:lnTo>
                  <a:cubicBezTo>
                    <a:pt x="2001520" y="217487"/>
                    <a:pt x="2002790" y="221297"/>
                    <a:pt x="2004060" y="221297"/>
                  </a:cubicBezTo>
                  <a:cubicBezTo>
                    <a:pt x="2039620" y="223837"/>
                    <a:pt x="2039620" y="250507"/>
                    <a:pt x="2040890" y="274637"/>
                  </a:cubicBezTo>
                  <a:cubicBezTo>
                    <a:pt x="2042160" y="296227"/>
                    <a:pt x="2040890" y="317817"/>
                    <a:pt x="2039620" y="339407"/>
                  </a:cubicBezTo>
                  <a:cubicBezTo>
                    <a:pt x="2039620" y="345757"/>
                    <a:pt x="2034540" y="350837"/>
                    <a:pt x="2034540" y="353377"/>
                  </a:cubicBezTo>
                  <a:cubicBezTo>
                    <a:pt x="2025650" y="354647"/>
                    <a:pt x="2019300" y="354647"/>
                    <a:pt x="2014220" y="355917"/>
                  </a:cubicBezTo>
                  <a:cubicBezTo>
                    <a:pt x="2018030" y="362267"/>
                    <a:pt x="2020570" y="372427"/>
                    <a:pt x="2026920" y="373697"/>
                  </a:cubicBezTo>
                  <a:cubicBezTo>
                    <a:pt x="2053590" y="382587"/>
                    <a:pt x="2081530" y="390207"/>
                    <a:pt x="2109470" y="396557"/>
                  </a:cubicBezTo>
                  <a:cubicBezTo>
                    <a:pt x="2132330" y="401637"/>
                    <a:pt x="2152650" y="406717"/>
                    <a:pt x="2151380" y="437197"/>
                  </a:cubicBezTo>
                  <a:cubicBezTo>
                    <a:pt x="2150110" y="460057"/>
                    <a:pt x="2152650" y="484187"/>
                    <a:pt x="2155190" y="508317"/>
                  </a:cubicBezTo>
                  <a:cubicBezTo>
                    <a:pt x="2156460" y="523557"/>
                    <a:pt x="2150110" y="533717"/>
                    <a:pt x="2133600" y="537527"/>
                  </a:cubicBezTo>
                  <a:cubicBezTo>
                    <a:pt x="2136140" y="538797"/>
                    <a:pt x="2138680" y="538797"/>
                    <a:pt x="2146300" y="541337"/>
                  </a:cubicBezTo>
                  <a:cubicBezTo>
                    <a:pt x="2134870" y="541337"/>
                    <a:pt x="2129790" y="542607"/>
                    <a:pt x="2124710" y="542607"/>
                  </a:cubicBezTo>
                  <a:cubicBezTo>
                    <a:pt x="2120900" y="552767"/>
                    <a:pt x="2117090" y="561657"/>
                    <a:pt x="2115820" y="570547"/>
                  </a:cubicBezTo>
                  <a:cubicBezTo>
                    <a:pt x="2114550" y="581977"/>
                    <a:pt x="2106930" y="584517"/>
                    <a:pt x="2099310" y="585787"/>
                  </a:cubicBezTo>
                  <a:cubicBezTo>
                    <a:pt x="2075180" y="588327"/>
                    <a:pt x="2051050" y="597217"/>
                    <a:pt x="2032000" y="585787"/>
                  </a:cubicBezTo>
                  <a:cubicBezTo>
                    <a:pt x="2014220" y="588327"/>
                    <a:pt x="2000250" y="589597"/>
                    <a:pt x="1987550" y="592137"/>
                  </a:cubicBezTo>
                  <a:lnTo>
                    <a:pt x="1987550" y="593407"/>
                  </a:lnTo>
                  <a:cubicBezTo>
                    <a:pt x="2002790" y="595947"/>
                    <a:pt x="2018030" y="598487"/>
                    <a:pt x="2032000" y="602297"/>
                  </a:cubicBezTo>
                  <a:cubicBezTo>
                    <a:pt x="2067560" y="608647"/>
                    <a:pt x="2104390" y="616267"/>
                    <a:pt x="2139950" y="622617"/>
                  </a:cubicBezTo>
                  <a:cubicBezTo>
                    <a:pt x="2174240" y="628967"/>
                    <a:pt x="2207260" y="635317"/>
                    <a:pt x="2241550" y="642937"/>
                  </a:cubicBezTo>
                  <a:cubicBezTo>
                    <a:pt x="2256790" y="646747"/>
                    <a:pt x="2273300" y="649287"/>
                    <a:pt x="2279650" y="665797"/>
                  </a:cubicBezTo>
                  <a:cubicBezTo>
                    <a:pt x="2283460" y="674687"/>
                    <a:pt x="2283460" y="686117"/>
                    <a:pt x="2284730" y="696277"/>
                  </a:cubicBezTo>
                  <a:cubicBezTo>
                    <a:pt x="2286000" y="712787"/>
                    <a:pt x="2287270" y="730567"/>
                    <a:pt x="2287270" y="747077"/>
                  </a:cubicBezTo>
                  <a:cubicBezTo>
                    <a:pt x="2287270" y="768667"/>
                    <a:pt x="2279650" y="776287"/>
                    <a:pt x="2259330" y="780097"/>
                  </a:cubicBezTo>
                  <a:cubicBezTo>
                    <a:pt x="2247900" y="783907"/>
                    <a:pt x="2268220" y="816927"/>
                    <a:pt x="2235200" y="802957"/>
                  </a:cubicBezTo>
                  <a:cubicBezTo>
                    <a:pt x="2236470" y="810577"/>
                    <a:pt x="2239010" y="818197"/>
                    <a:pt x="2241550" y="828357"/>
                  </a:cubicBezTo>
                  <a:lnTo>
                    <a:pt x="2155190" y="828357"/>
                  </a:lnTo>
                  <a:cubicBezTo>
                    <a:pt x="2155190" y="846137"/>
                    <a:pt x="2156460" y="861377"/>
                    <a:pt x="2153920" y="875347"/>
                  </a:cubicBezTo>
                  <a:cubicBezTo>
                    <a:pt x="2152650" y="880427"/>
                    <a:pt x="2142490" y="885507"/>
                    <a:pt x="2136140" y="888047"/>
                  </a:cubicBezTo>
                  <a:cubicBezTo>
                    <a:pt x="2132330" y="889317"/>
                    <a:pt x="2125980" y="886777"/>
                    <a:pt x="2122170" y="886777"/>
                  </a:cubicBezTo>
                  <a:cubicBezTo>
                    <a:pt x="2123440" y="900747"/>
                    <a:pt x="2134870" y="913447"/>
                    <a:pt x="2120900" y="927417"/>
                  </a:cubicBezTo>
                  <a:cubicBezTo>
                    <a:pt x="2119630" y="928687"/>
                    <a:pt x="2120900" y="933767"/>
                    <a:pt x="2120900" y="936307"/>
                  </a:cubicBezTo>
                  <a:cubicBezTo>
                    <a:pt x="2120900" y="951547"/>
                    <a:pt x="2113280" y="957897"/>
                    <a:pt x="2095500" y="954087"/>
                  </a:cubicBezTo>
                  <a:cubicBezTo>
                    <a:pt x="2099310" y="962977"/>
                    <a:pt x="2084070" y="969327"/>
                    <a:pt x="2096770" y="978217"/>
                  </a:cubicBezTo>
                  <a:cubicBezTo>
                    <a:pt x="2094230" y="980757"/>
                    <a:pt x="2091690" y="983297"/>
                    <a:pt x="2089150" y="984567"/>
                  </a:cubicBezTo>
                  <a:cubicBezTo>
                    <a:pt x="2086610" y="985837"/>
                    <a:pt x="2082800" y="983297"/>
                    <a:pt x="2080260" y="983297"/>
                  </a:cubicBezTo>
                  <a:cubicBezTo>
                    <a:pt x="2080260" y="987107"/>
                    <a:pt x="2081530" y="990917"/>
                    <a:pt x="2081530" y="995997"/>
                  </a:cubicBezTo>
                  <a:cubicBezTo>
                    <a:pt x="2081530" y="1001077"/>
                    <a:pt x="2080260" y="1006157"/>
                    <a:pt x="2078990" y="1011237"/>
                  </a:cubicBezTo>
                  <a:cubicBezTo>
                    <a:pt x="2077720" y="1013777"/>
                    <a:pt x="2071370" y="1013777"/>
                    <a:pt x="2067560" y="1013777"/>
                  </a:cubicBezTo>
                  <a:cubicBezTo>
                    <a:pt x="2061210" y="1012507"/>
                    <a:pt x="2053590" y="1009967"/>
                    <a:pt x="2047240" y="1008697"/>
                  </a:cubicBezTo>
                  <a:cubicBezTo>
                    <a:pt x="2024380" y="1006157"/>
                    <a:pt x="2015490" y="1015047"/>
                    <a:pt x="2018030" y="1039177"/>
                  </a:cubicBezTo>
                  <a:cubicBezTo>
                    <a:pt x="2012950" y="1041717"/>
                    <a:pt x="2007870" y="1042987"/>
                    <a:pt x="2001520" y="1045527"/>
                  </a:cubicBezTo>
                  <a:cubicBezTo>
                    <a:pt x="2004060" y="1055687"/>
                    <a:pt x="2018030" y="1067117"/>
                    <a:pt x="1997710" y="1077277"/>
                  </a:cubicBezTo>
                  <a:cubicBezTo>
                    <a:pt x="2011680" y="1089977"/>
                    <a:pt x="2006600" y="1096327"/>
                    <a:pt x="1991360" y="1097597"/>
                  </a:cubicBezTo>
                  <a:cubicBezTo>
                    <a:pt x="1967230" y="1098867"/>
                    <a:pt x="1943100" y="1097597"/>
                    <a:pt x="1920240" y="1097597"/>
                  </a:cubicBezTo>
                  <a:cubicBezTo>
                    <a:pt x="1916430" y="1102677"/>
                    <a:pt x="1913890" y="1109027"/>
                    <a:pt x="1910080" y="1110297"/>
                  </a:cubicBezTo>
                  <a:cubicBezTo>
                    <a:pt x="1897380" y="1114107"/>
                    <a:pt x="1887220" y="1114107"/>
                    <a:pt x="1894840" y="1133157"/>
                  </a:cubicBezTo>
                  <a:cubicBezTo>
                    <a:pt x="1897380" y="1140777"/>
                    <a:pt x="1891030" y="1152207"/>
                    <a:pt x="1887220" y="1166177"/>
                  </a:cubicBezTo>
                  <a:cubicBezTo>
                    <a:pt x="1875790" y="1168717"/>
                    <a:pt x="1861820" y="1172527"/>
                    <a:pt x="1847850" y="1172527"/>
                  </a:cubicBezTo>
                  <a:cubicBezTo>
                    <a:pt x="1816100" y="1175067"/>
                    <a:pt x="1784350" y="1177607"/>
                    <a:pt x="1752600" y="1177607"/>
                  </a:cubicBezTo>
                  <a:cubicBezTo>
                    <a:pt x="1743710" y="1177607"/>
                    <a:pt x="1734820" y="1169987"/>
                    <a:pt x="1725930" y="1169987"/>
                  </a:cubicBezTo>
                  <a:cubicBezTo>
                    <a:pt x="1714500" y="1169987"/>
                    <a:pt x="1700530" y="1172527"/>
                    <a:pt x="1690370" y="1177607"/>
                  </a:cubicBezTo>
                  <a:cubicBezTo>
                    <a:pt x="1670049" y="1189037"/>
                    <a:pt x="1650999" y="1196657"/>
                    <a:pt x="1626870" y="1191577"/>
                  </a:cubicBezTo>
                  <a:cubicBezTo>
                    <a:pt x="1611630" y="1189037"/>
                    <a:pt x="1595120" y="1194117"/>
                    <a:pt x="1579880" y="1190307"/>
                  </a:cubicBezTo>
                  <a:cubicBezTo>
                    <a:pt x="1555750" y="1185227"/>
                    <a:pt x="1531620" y="1191577"/>
                    <a:pt x="1507490" y="1191577"/>
                  </a:cubicBezTo>
                  <a:cubicBezTo>
                    <a:pt x="1482090" y="1191577"/>
                    <a:pt x="1455420" y="1191577"/>
                    <a:pt x="1430020" y="1192847"/>
                  </a:cubicBezTo>
                  <a:cubicBezTo>
                    <a:pt x="1397000" y="1192847"/>
                    <a:pt x="1363980" y="1197927"/>
                    <a:pt x="1332230" y="1192847"/>
                  </a:cubicBezTo>
                  <a:cubicBezTo>
                    <a:pt x="1310640" y="1190307"/>
                    <a:pt x="1289050" y="1199197"/>
                    <a:pt x="1270000" y="1194117"/>
                  </a:cubicBezTo>
                  <a:cubicBezTo>
                    <a:pt x="1236980" y="1187767"/>
                    <a:pt x="1206500" y="1201737"/>
                    <a:pt x="1174750" y="1196657"/>
                  </a:cubicBezTo>
                  <a:cubicBezTo>
                    <a:pt x="1155700" y="1194117"/>
                    <a:pt x="1131570" y="1190307"/>
                    <a:pt x="1116330" y="1197927"/>
                  </a:cubicBezTo>
                  <a:cubicBezTo>
                    <a:pt x="1106170" y="1203007"/>
                    <a:pt x="1102360" y="1197927"/>
                    <a:pt x="1094740" y="1197927"/>
                  </a:cubicBezTo>
                  <a:cubicBezTo>
                    <a:pt x="1092200" y="1197927"/>
                    <a:pt x="1090930" y="1199197"/>
                    <a:pt x="1088390" y="1200467"/>
                  </a:cubicBezTo>
                  <a:cubicBezTo>
                    <a:pt x="1080770" y="1201737"/>
                    <a:pt x="1078230" y="1205547"/>
                    <a:pt x="1075690" y="1205547"/>
                  </a:cubicBezTo>
                  <a:cubicBezTo>
                    <a:pt x="1046480" y="1205547"/>
                    <a:pt x="1018540" y="1203007"/>
                    <a:pt x="989330" y="1203007"/>
                  </a:cubicBezTo>
                  <a:cubicBezTo>
                    <a:pt x="976630" y="1203007"/>
                    <a:pt x="963930" y="1208087"/>
                    <a:pt x="951230" y="1210627"/>
                  </a:cubicBezTo>
                  <a:cubicBezTo>
                    <a:pt x="927100" y="1214437"/>
                    <a:pt x="901700" y="1218247"/>
                    <a:pt x="876300" y="1220787"/>
                  </a:cubicBezTo>
                  <a:cubicBezTo>
                    <a:pt x="873760" y="1222057"/>
                    <a:pt x="869950" y="1218247"/>
                    <a:pt x="864870" y="1215707"/>
                  </a:cubicBezTo>
                  <a:close/>
                </a:path>
              </a:pathLst>
            </a:custGeom>
            <a:solidFill>
              <a:srgbClr val="D5EE85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-5400000">
            <a:off x="10183006" y="2359074"/>
            <a:ext cx="9723906" cy="5568852"/>
            <a:chOff x="0" y="0"/>
            <a:chExt cx="2288540" cy="13106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3810" y="953"/>
              <a:ext cx="2287270" cy="1308802"/>
            </a:xfrm>
            <a:custGeom>
              <a:avLst/>
              <a:gdLst/>
              <a:ahLst/>
              <a:cxnLst/>
              <a:rect r="r" b="b" t="t" l="l"/>
              <a:pathLst>
                <a:path h="1308802" w="2287270">
                  <a:moveTo>
                    <a:pt x="864870" y="1215707"/>
                  </a:moveTo>
                  <a:cubicBezTo>
                    <a:pt x="858520" y="1218247"/>
                    <a:pt x="849630" y="1223327"/>
                    <a:pt x="842010" y="1224597"/>
                  </a:cubicBezTo>
                  <a:cubicBezTo>
                    <a:pt x="824230" y="1227137"/>
                    <a:pt x="805180" y="1225867"/>
                    <a:pt x="787400" y="1228407"/>
                  </a:cubicBezTo>
                  <a:cubicBezTo>
                    <a:pt x="774700" y="1229677"/>
                    <a:pt x="763270" y="1234757"/>
                    <a:pt x="751840" y="1236027"/>
                  </a:cubicBezTo>
                  <a:cubicBezTo>
                    <a:pt x="711200" y="1242377"/>
                    <a:pt x="670560" y="1247457"/>
                    <a:pt x="628650" y="1253807"/>
                  </a:cubicBezTo>
                  <a:cubicBezTo>
                    <a:pt x="613410" y="1256347"/>
                    <a:pt x="598170" y="1256347"/>
                    <a:pt x="582930" y="1256347"/>
                  </a:cubicBezTo>
                  <a:cubicBezTo>
                    <a:pt x="582930" y="1255077"/>
                    <a:pt x="581660" y="1252537"/>
                    <a:pt x="581660" y="1251267"/>
                  </a:cubicBezTo>
                  <a:cubicBezTo>
                    <a:pt x="571500" y="1256347"/>
                    <a:pt x="563880" y="1263967"/>
                    <a:pt x="556260" y="1262697"/>
                  </a:cubicBezTo>
                  <a:cubicBezTo>
                    <a:pt x="528320" y="1260157"/>
                    <a:pt x="506730" y="1280477"/>
                    <a:pt x="480060" y="1279207"/>
                  </a:cubicBezTo>
                  <a:lnTo>
                    <a:pt x="462280" y="1279207"/>
                  </a:lnTo>
                  <a:cubicBezTo>
                    <a:pt x="450850" y="1279207"/>
                    <a:pt x="439420" y="1279207"/>
                    <a:pt x="426720" y="1283017"/>
                  </a:cubicBezTo>
                  <a:cubicBezTo>
                    <a:pt x="422910" y="1279207"/>
                    <a:pt x="417830" y="1275397"/>
                    <a:pt x="416560" y="1272857"/>
                  </a:cubicBezTo>
                  <a:cubicBezTo>
                    <a:pt x="408940" y="1276667"/>
                    <a:pt x="402590" y="1280477"/>
                    <a:pt x="397510" y="1283017"/>
                  </a:cubicBezTo>
                  <a:cubicBezTo>
                    <a:pt x="384810" y="1288097"/>
                    <a:pt x="372110" y="1294447"/>
                    <a:pt x="359410" y="1299527"/>
                  </a:cubicBezTo>
                  <a:cubicBezTo>
                    <a:pt x="349250" y="1303337"/>
                    <a:pt x="339090" y="1305877"/>
                    <a:pt x="328930" y="1308417"/>
                  </a:cubicBezTo>
                  <a:cubicBezTo>
                    <a:pt x="312420" y="1312227"/>
                    <a:pt x="279400" y="1286827"/>
                    <a:pt x="280670" y="1270317"/>
                  </a:cubicBezTo>
                  <a:cubicBezTo>
                    <a:pt x="280670" y="1267777"/>
                    <a:pt x="284480" y="1265237"/>
                    <a:pt x="285750" y="1263967"/>
                  </a:cubicBezTo>
                  <a:cubicBezTo>
                    <a:pt x="270510" y="1258887"/>
                    <a:pt x="259080" y="1248727"/>
                    <a:pt x="251460" y="1234757"/>
                  </a:cubicBezTo>
                  <a:cubicBezTo>
                    <a:pt x="245110" y="1222057"/>
                    <a:pt x="237490" y="1209357"/>
                    <a:pt x="229870" y="1194117"/>
                  </a:cubicBezTo>
                  <a:cubicBezTo>
                    <a:pt x="238760" y="1186497"/>
                    <a:pt x="250190" y="1177607"/>
                    <a:pt x="261620" y="1168717"/>
                  </a:cubicBezTo>
                  <a:cubicBezTo>
                    <a:pt x="270510" y="1162367"/>
                    <a:pt x="273050" y="1157287"/>
                    <a:pt x="264160" y="1148397"/>
                  </a:cubicBezTo>
                  <a:cubicBezTo>
                    <a:pt x="252730" y="1136967"/>
                    <a:pt x="241300" y="1125537"/>
                    <a:pt x="231140" y="1111567"/>
                  </a:cubicBezTo>
                  <a:cubicBezTo>
                    <a:pt x="224790" y="1103947"/>
                    <a:pt x="224790" y="1092517"/>
                    <a:pt x="219710" y="1083627"/>
                  </a:cubicBezTo>
                  <a:cubicBezTo>
                    <a:pt x="209550" y="1069657"/>
                    <a:pt x="196850" y="1062037"/>
                    <a:pt x="177800" y="1065847"/>
                  </a:cubicBezTo>
                  <a:cubicBezTo>
                    <a:pt x="165100" y="1068387"/>
                    <a:pt x="149860" y="1064577"/>
                    <a:pt x="137160" y="1064577"/>
                  </a:cubicBezTo>
                  <a:cubicBezTo>
                    <a:pt x="130810" y="1058227"/>
                    <a:pt x="121920" y="1051877"/>
                    <a:pt x="116840" y="1042987"/>
                  </a:cubicBezTo>
                  <a:cubicBezTo>
                    <a:pt x="104140" y="1022667"/>
                    <a:pt x="92710" y="1001077"/>
                    <a:pt x="81280" y="980757"/>
                  </a:cubicBezTo>
                  <a:cubicBezTo>
                    <a:pt x="73660" y="968057"/>
                    <a:pt x="64770" y="956627"/>
                    <a:pt x="57150" y="943927"/>
                  </a:cubicBezTo>
                  <a:cubicBezTo>
                    <a:pt x="53340" y="937577"/>
                    <a:pt x="53340" y="928687"/>
                    <a:pt x="53340" y="922337"/>
                  </a:cubicBezTo>
                  <a:cubicBezTo>
                    <a:pt x="54610" y="907097"/>
                    <a:pt x="45720" y="898207"/>
                    <a:pt x="34290" y="889317"/>
                  </a:cubicBezTo>
                  <a:cubicBezTo>
                    <a:pt x="22860" y="880427"/>
                    <a:pt x="19050" y="856297"/>
                    <a:pt x="25400" y="844867"/>
                  </a:cubicBezTo>
                  <a:cubicBezTo>
                    <a:pt x="17780" y="838517"/>
                    <a:pt x="10160" y="832167"/>
                    <a:pt x="0" y="824547"/>
                  </a:cubicBezTo>
                  <a:cubicBezTo>
                    <a:pt x="17780" y="814387"/>
                    <a:pt x="31750" y="806767"/>
                    <a:pt x="45720" y="797877"/>
                  </a:cubicBezTo>
                  <a:cubicBezTo>
                    <a:pt x="60960" y="790257"/>
                    <a:pt x="74930" y="781367"/>
                    <a:pt x="93980" y="772477"/>
                  </a:cubicBezTo>
                  <a:cubicBezTo>
                    <a:pt x="81280" y="738187"/>
                    <a:pt x="67310" y="701357"/>
                    <a:pt x="52070" y="664527"/>
                  </a:cubicBezTo>
                  <a:cubicBezTo>
                    <a:pt x="58420" y="659447"/>
                    <a:pt x="64770" y="654367"/>
                    <a:pt x="69850" y="649287"/>
                  </a:cubicBezTo>
                  <a:cubicBezTo>
                    <a:pt x="55880" y="634047"/>
                    <a:pt x="45720" y="617537"/>
                    <a:pt x="34290" y="599757"/>
                  </a:cubicBezTo>
                  <a:cubicBezTo>
                    <a:pt x="33020" y="598487"/>
                    <a:pt x="36830" y="594677"/>
                    <a:pt x="35560" y="592137"/>
                  </a:cubicBezTo>
                  <a:cubicBezTo>
                    <a:pt x="34290" y="583247"/>
                    <a:pt x="31750" y="574357"/>
                    <a:pt x="29210" y="565467"/>
                  </a:cubicBezTo>
                  <a:cubicBezTo>
                    <a:pt x="25400" y="555307"/>
                    <a:pt x="20320" y="543877"/>
                    <a:pt x="17780" y="533717"/>
                  </a:cubicBezTo>
                  <a:cubicBezTo>
                    <a:pt x="13970" y="522287"/>
                    <a:pt x="10160" y="510857"/>
                    <a:pt x="6350" y="495617"/>
                  </a:cubicBezTo>
                  <a:cubicBezTo>
                    <a:pt x="27940" y="484187"/>
                    <a:pt x="48260" y="467677"/>
                    <a:pt x="77470" y="465137"/>
                  </a:cubicBezTo>
                  <a:cubicBezTo>
                    <a:pt x="102870" y="462597"/>
                    <a:pt x="127000" y="454977"/>
                    <a:pt x="151130" y="449897"/>
                  </a:cubicBezTo>
                  <a:cubicBezTo>
                    <a:pt x="152400" y="449897"/>
                    <a:pt x="154940" y="448627"/>
                    <a:pt x="156210" y="448627"/>
                  </a:cubicBezTo>
                  <a:cubicBezTo>
                    <a:pt x="200660" y="441007"/>
                    <a:pt x="200660" y="439737"/>
                    <a:pt x="182880" y="399097"/>
                  </a:cubicBezTo>
                  <a:cubicBezTo>
                    <a:pt x="175260" y="381317"/>
                    <a:pt x="171450" y="362267"/>
                    <a:pt x="168910" y="344487"/>
                  </a:cubicBezTo>
                  <a:cubicBezTo>
                    <a:pt x="167640" y="336867"/>
                    <a:pt x="175260" y="329247"/>
                    <a:pt x="179070" y="320357"/>
                  </a:cubicBezTo>
                  <a:cubicBezTo>
                    <a:pt x="177800" y="320357"/>
                    <a:pt x="176530" y="317817"/>
                    <a:pt x="173990" y="316547"/>
                  </a:cubicBezTo>
                  <a:cubicBezTo>
                    <a:pt x="162560" y="315277"/>
                    <a:pt x="146050" y="317817"/>
                    <a:pt x="139700" y="311467"/>
                  </a:cubicBezTo>
                  <a:cubicBezTo>
                    <a:pt x="127000" y="298767"/>
                    <a:pt x="114300" y="282257"/>
                    <a:pt x="110490" y="264477"/>
                  </a:cubicBezTo>
                  <a:cubicBezTo>
                    <a:pt x="100330" y="227647"/>
                    <a:pt x="95250" y="189547"/>
                    <a:pt x="88900" y="151447"/>
                  </a:cubicBezTo>
                  <a:cubicBezTo>
                    <a:pt x="127000" y="119697"/>
                    <a:pt x="175260" y="117157"/>
                    <a:pt x="219710" y="106997"/>
                  </a:cubicBezTo>
                  <a:cubicBezTo>
                    <a:pt x="243840" y="100647"/>
                    <a:pt x="267970" y="93027"/>
                    <a:pt x="293370" y="86677"/>
                  </a:cubicBezTo>
                  <a:cubicBezTo>
                    <a:pt x="320040" y="80327"/>
                    <a:pt x="346710" y="72707"/>
                    <a:pt x="373380" y="68897"/>
                  </a:cubicBezTo>
                  <a:cubicBezTo>
                    <a:pt x="420370" y="61277"/>
                    <a:pt x="468630" y="54927"/>
                    <a:pt x="516890" y="48577"/>
                  </a:cubicBezTo>
                  <a:cubicBezTo>
                    <a:pt x="553720" y="43497"/>
                    <a:pt x="590550" y="40957"/>
                    <a:pt x="626110" y="37147"/>
                  </a:cubicBezTo>
                  <a:cubicBezTo>
                    <a:pt x="673100" y="32067"/>
                    <a:pt x="718820" y="25717"/>
                    <a:pt x="765810" y="21907"/>
                  </a:cubicBezTo>
                  <a:cubicBezTo>
                    <a:pt x="800100" y="19367"/>
                    <a:pt x="834390" y="24447"/>
                    <a:pt x="867410" y="18097"/>
                  </a:cubicBezTo>
                  <a:cubicBezTo>
                    <a:pt x="924560" y="5397"/>
                    <a:pt x="982980" y="7937"/>
                    <a:pt x="1040130" y="2857"/>
                  </a:cubicBezTo>
                  <a:cubicBezTo>
                    <a:pt x="1090930" y="-953"/>
                    <a:pt x="1141730" y="317"/>
                    <a:pt x="1192530" y="317"/>
                  </a:cubicBezTo>
                  <a:cubicBezTo>
                    <a:pt x="1242060" y="317"/>
                    <a:pt x="1290320" y="-953"/>
                    <a:pt x="1339850" y="1587"/>
                  </a:cubicBezTo>
                  <a:cubicBezTo>
                    <a:pt x="1408430" y="4127"/>
                    <a:pt x="1478280" y="7937"/>
                    <a:pt x="1546860" y="11747"/>
                  </a:cubicBezTo>
                  <a:cubicBezTo>
                    <a:pt x="1593850" y="14287"/>
                    <a:pt x="1639570" y="15557"/>
                    <a:pt x="1686560" y="19367"/>
                  </a:cubicBezTo>
                  <a:cubicBezTo>
                    <a:pt x="1719580" y="21907"/>
                    <a:pt x="1753870" y="25717"/>
                    <a:pt x="1786890" y="30797"/>
                  </a:cubicBezTo>
                  <a:cubicBezTo>
                    <a:pt x="1830070" y="37147"/>
                    <a:pt x="1874520" y="43497"/>
                    <a:pt x="1917700" y="51117"/>
                  </a:cubicBezTo>
                  <a:cubicBezTo>
                    <a:pt x="1955800" y="57467"/>
                    <a:pt x="1992630" y="66357"/>
                    <a:pt x="2029460" y="75247"/>
                  </a:cubicBezTo>
                  <a:cubicBezTo>
                    <a:pt x="2040890" y="77787"/>
                    <a:pt x="2048510" y="95567"/>
                    <a:pt x="2045970" y="109537"/>
                  </a:cubicBezTo>
                  <a:cubicBezTo>
                    <a:pt x="2044700" y="120967"/>
                    <a:pt x="2043430" y="133667"/>
                    <a:pt x="2043430" y="145097"/>
                  </a:cubicBezTo>
                  <a:cubicBezTo>
                    <a:pt x="2043430" y="162877"/>
                    <a:pt x="2034540" y="171767"/>
                    <a:pt x="2016760" y="174307"/>
                  </a:cubicBezTo>
                  <a:cubicBezTo>
                    <a:pt x="2021840" y="178117"/>
                    <a:pt x="2025650" y="180657"/>
                    <a:pt x="2030730" y="184467"/>
                  </a:cubicBezTo>
                  <a:cubicBezTo>
                    <a:pt x="2021840" y="189547"/>
                    <a:pt x="2012950" y="193357"/>
                    <a:pt x="2004060" y="197167"/>
                  </a:cubicBezTo>
                  <a:cubicBezTo>
                    <a:pt x="2005330" y="200977"/>
                    <a:pt x="2007870" y="204787"/>
                    <a:pt x="2010410" y="211137"/>
                  </a:cubicBezTo>
                  <a:lnTo>
                    <a:pt x="1998980" y="214947"/>
                  </a:lnTo>
                  <a:cubicBezTo>
                    <a:pt x="2001520" y="217487"/>
                    <a:pt x="2002790" y="221297"/>
                    <a:pt x="2004060" y="221297"/>
                  </a:cubicBezTo>
                  <a:cubicBezTo>
                    <a:pt x="2039620" y="223837"/>
                    <a:pt x="2039620" y="250507"/>
                    <a:pt x="2040890" y="274637"/>
                  </a:cubicBezTo>
                  <a:cubicBezTo>
                    <a:pt x="2042160" y="296227"/>
                    <a:pt x="2040890" y="317817"/>
                    <a:pt x="2039620" y="339407"/>
                  </a:cubicBezTo>
                  <a:cubicBezTo>
                    <a:pt x="2039620" y="345757"/>
                    <a:pt x="2034540" y="350837"/>
                    <a:pt x="2034540" y="353377"/>
                  </a:cubicBezTo>
                  <a:cubicBezTo>
                    <a:pt x="2025650" y="354647"/>
                    <a:pt x="2019300" y="354647"/>
                    <a:pt x="2014220" y="355917"/>
                  </a:cubicBezTo>
                  <a:cubicBezTo>
                    <a:pt x="2018030" y="362267"/>
                    <a:pt x="2020570" y="372427"/>
                    <a:pt x="2026920" y="373697"/>
                  </a:cubicBezTo>
                  <a:cubicBezTo>
                    <a:pt x="2053590" y="382587"/>
                    <a:pt x="2081530" y="390207"/>
                    <a:pt x="2109470" y="396557"/>
                  </a:cubicBezTo>
                  <a:cubicBezTo>
                    <a:pt x="2132330" y="401637"/>
                    <a:pt x="2152650" y="406717"/>
                    <a:pt x="2151380" y="437197"/>
                  </a:cubicBezTo>
                  <a:cubicBezTo>
                    <a:pt x="2150110" y="460057"/>
                    <a:pt x="2152650" y="484187"/>
                    <a:pt x="2155190" y="508317"/>
                  </a:cubicBezTo>
                  <a:cubicBezTo>
                    <a:pt x="2156460" y="523557"/>
                    <a:pt x="2150110" y="533717"/>
                    <a:pt x="2133600" y="537527"/>
                  </a:cubicBezTo>
                  <a:cubicBezTo>
                    <a:pt x="2136140" y="538797"/>
                    <a:pt x="2138680" y="538797"/>
                    <a:pt x="2146300" y="541337"/>
                  </a:cubicBezTo>
                  <a:cubicBezTo>
                    <a:pt x="2134870" y="541337"/>
                    <a:pt x="2129790" y="542607"/>
                    <a:pt x="2124710" y="542607"/>
                  </a:cubicBezTo>
                  <a:cubicBezTo>
                    <a:pt x="2120900" y="552767"/>
                    <a:pt x="2117090" y="561657"/>
                    <a:pt x="2115820" y="570547"/>
                  </a:cubicBezTo>
                  <a:cubicBezTo>
                    <a:pt x="2114550" y="581977"/>
                    <a:pt x="2106930" y="584517"/>
                    <a:pt x="2099310" y="585787"/>
                  </a:cubicBezTo>
                  <a:cubicBezTo>
                    <a:pt x="2075180" y="588327"/>
                    <a:pt x="2051050" y="597217"/>
                    <a:pt x="2032000" y="585787"/>
                  </a:cubicBezTo>
                  <a:cubicBezTo>
                    <a:pt x="2014220" y="588327"/>
                    <a:pt x="2000250" y="589597"/>
                    <a:pt x="1987550" y="592137"/>
                  </a:cubicBezTo>
                  <a:lnTo>
                    <a:pt x="1987550" y="593407"/>
                  </a:lnTo>
                  <a:cubicBezTo>
                    <a:pt x="2002790" y="595947"/>
                    <a:pt x="2018030" y="598487"/>
                    <a:pt x="2032000" y="602297"/>
                  </a:cubicBezTo>
                  <a:cubicBezTo>
                    <a:pt x="2067560" y="608647"/>
                    <a:pt x="2104390" y="616267"/>
                    <a:pt x="2139950" y="622617"/>
                  </a:cubicBezTo>
                  <a:cubicBezTo>
                    <a:pt x="2174240" y="628967"/>
                    <a:pt x="2207260" y="635317"/>
                    <a:pt x="2241550" y="642937"/>
                  </a:cubicBezTo>
                  <a:cubicBezTo>
                    <a:pt x="2256790" y="646747"/>
                    <a:pt x="2273300" y="649287"/>
                    <a:pt x="2279650" y="665797"/>
                  </a:cubicBezTo>
                  <a:cubicBezTo>
                    <a:pt x="2283460" y="674687"/>
                    <a:pt x="2283460" y="686117"/>
                    <a:pt x="2284730" y="696277"/>
                  </a:cubicBezTo>
                  <a:cubicBezTo>
                    <a:pt x="2286000" y="712787"/>
                    <a:pt x="2287270" y="730567"/>
                    <a:pt x="2287270" y="747077"/>
                  </a:cubicBezTo>
                  <a:cubicBezTo>
                    <a:pt x="2287270" y="768667"/>
                    <a:pt x="2279650" y="776287"/>
                    <a:pt x="2259330" y="780097"/>
                  </a:cubicBezTo>
                  <a:cubicBezTo>
                    <a:pt x="2247900" y="783907"/>
                    <a:pt x="2268220" y="816927"/>
                    <a:pt x="2235200" y="802957"/>
                  </a:cubicBezTo>
                  <a:cubicBezTo>
                    <a:pt x="2236470" y="810577"/>
                    <a:pt x="2239010" y="818197"/>
                    <a:pt x="2241550" y="828357"/>
                  </a:cubicBezTo>
                  <a:lnTo>
                    <a:pt x="2155190" y="828357"/>
                  </a:lnTo>
                  <a:cubicBezTo>
                    <a:pt x="2155190" y="846137"/>
                    <a:pt x="2156460" y="861377"/>
                    <a:pt x="2153920" y="875347"/>
                  </a:cubicBezTo>
                  <a:cubicBezTo>
                    <a:pt x="2152650" y="880427"/>
                    <a:pt x="2142490" y="885507"/>
                    <a:pt x="2136140" y="888047"/>
                  </a:cubicBezTo>
                  <a:cubicBezTo>
                    <a:pt x="2132330" y="889317"/>
                    <a:pt x="2125980" y="886777"/>
                    <a:pt x="2122170" y="886777"/>
                  </a:cubicBezTo>
                  <a:cubicBezTo>
                    <a:pt x="2123440" y="900747"/>
                    <a:pt x="2134870" y="913447"/>
                    <a:pt x="2120900" y="927417"/>
                  </a:cubicBezTo>
                  <a:cubicBezTo>
                    <a:pt x="2119630" y="928687"/>
                    <a:pt x="2120900" y="933767"/>
                    <a:pt x="2120900" y="936307"/>
                  </a:cubicBezTo>
                  <a:cubicBezTo>
                    <a:pt x="2120900" y="951547"/>
                    <a:pt x="2113280" y="957897"/>
                    <a:pt x="2095500" y="954087"/>
                  </a:cubicBezTo>
                  <a:cubicBezTo>
                    <a:pt x="2099310" y="962977"/>
                    <a:pt x="2084070" y="969327"/>
                    <a:pt x="2096770" y="978217"/>
                  </a:cubicBezTo>
                  <a:cubicBezTo>
                    <a:pt x="2094230" y="980757"/>
                    <a:pt x="2091690" y="983297"/>
                    <a:pt x="2089150" y="984567"/>
                  </a:cubicBezTo>
                  <a:cubicBezTo>
                    <a:pt x="2086610" y="985837"/>
                    <a:pt x="2082800" y="983297"/>
                    <a:pt x="2080260" y="983297"/>
                  </a:cubicBezTo>
                  <a:cubicBezTo>
                    <a:pt x="2080260" y="987107"/>
                    <a:pt x="2081530" y="990917"/>
                    <a:pt x="2081530" y="995997"/>
                  </a:cubicBezTo>
                  <a:cubicBezTo>
                    <a:pt x="2081530" y="1001077"/>
                    <a:pt x="2080260" y="1006157"/>
                    <a:pt x="2078990" y="1011237"/>
                  </a:cubicBezTo>
                  <a:cubicBezTo>
                    <a:pt x="2077720" y="1013777"/>
                    <a:pt x="2071370" y="1013777"/>
                    <a:pt x="2067560" y="1013777"/>
                  </a:cubicBezTo>
                  <a:cubicBezTo>
                    <a:pt x="2061210" y="1012507"/>
                    <a:pt x="2053590" y="1009967"/>
                    <a:pt x="2047240" y="1008697"/>
                  </a:cubicBezTo>
                  <a:cubicBezTo>
                    <a:pt x="2024380" y="1006157"/>
                    <a:pt x="2015490" y="1015047"/>
                    <a:pt x="2018030" y="1039177"/>
                  </a:cubicBezTo>
                  <a:cubicBezTo>
                    <a:pt x="2012950" y="1041717"/>
                    <a:pt x="2007870" y="1042987"/>
                    <a:pt x="2001520" y="1045527"/>
                  </a:cubicBezTo>
                  <a:cubicBezTo>
                    <a:pt x="2004060" y="1055687"/>
                    <a:pt x="2018030" y="1067117"/>
                    <a:pt x="1997710" y="1077277"/>
                  </a:cubicBezTo>
                  <a:cubicBezTo>
                    <a:pt x="2011680" y="1089977"/>
                    <a:pt x="2006600" y="1096327"/>
                    <a:pt x="1991360" y="1097597"/>
                  </a:cubicBezTo>
                  <a:cubicBezTo>
                    <a:pt x="1967230" y="1098867"/>
                    <a:pt x="1943100" y="1097597"/>
                    <a:pt x="1920240" y="1097597"/>
                  </a:cubicBezTo>
                  <a:cubicBezTo>
                    <a:pt x="1916430" y="1102677"/>
                    <a:pt x="1913890" y="1109027"/>
                    <a:pt x="1910080" y="1110297"/>
                  </a:cubicBezTo>
                  <a:cubicBezTo>
                    <a:pt x="1897380" y="1114107"/>
                    <a:pt x="1887220" y="1114107"/>
                    <a:pt x="1894840" y="1133157"/>
                  </a:cubicBezTo>
                  <a:cubicBezTo>
                    <a:pt x="1897380" y="1140777"/>
                    <a:pt x="1891030" y="1152207"/>
                    <a:pt x="1887220" y="1166177"/>
                  </a:cubicBezTo>
                  <a:cubicBezTo>
                    <a:pt x="1875790" y="1168717"/>
                    <a:pt x="1861820" y="1172527"/>
                    <a:pt x="1847850" y="1172527"/>
                  </a:cubicBezTo>
                  <a:cubicBezTo>
                    <a:pt x="1816100" y="1175067"/>
                    <a:pt x="1784350" y="1177607"/>
                    <a:pt x="1752600" y="1177607"/>
                  </a:cubicBezTo>
                  <a:cubicBezTo>
                    <a:pt x="1743710" y="1177607"/>
                    <a:pt x="1734820" y="1169987"/>
                    <a:pt x="1725930" y="1169987"/>
                  </a:cubicBezTo>
                  <a:cubicBezTo>
                    <a:pt x="1714500" y="1169987"/>
                    <a:pt x="1700530" y="1172527"/>
                    <a:pt x="1690370" y="1177607"/>
                  </a:cubicBezTo>
                  <a:cubicBezTo>
                    <a:pt x="1670049" y="1189037"/>
                    <a:pt x="1650999" y="1196657"/>
                    <a:pt x="1626870" y="1191577"/>
                  </a:cubicBezTo>
                  <a:cubicBezTo>
                    <a:pt x="1611630" y="1189037"/>
                    <a:pt x="1595120" y="1194117"/>
                    <a:pt x="1579880" y="1190307"/>
                  </a:cubicBezTo>
                  <a:cubicBezTo>
                    <a:pt x="1555750" y="1185227"/>
                    <a:pt x="1531620" y="1191577"/>
                    <a:pt x="1507490" y="1191577"/>
                  </a:cubicBezTo>
                  <a:cubicBezTo>
                    <a:pt x="1482090" y="1191577"/>
                    <a:pt x="1455420" y="1191577"/>
                    <a:pt x="1430020" y="1192847"/>
                  </a:cubicBezTo>
                  <a:cubicBezTo>
                    <a:pt x="1397000" y="1192847"/>
                    <a:pt x="1363980" y="1197927"/>
                    <a:pt x="1332230" y="1192847"/>
                  </a:cubicBezTo>
                  <a:cubicBezTo>
                    <a:pt x="1310640" y="1190307"/>
                    <a:pt x="1289050" y="1199197"/>
                    <a:pt x="1270000" y="1194117"/>
                  </a:cubicBezTo>
                  <a:cubicBezTo>
                    <a:pt x="1236980" y="1187767"/>
                    <a:pt x="1206500" y="1201737"/>
                    <a:pt x="1174750" y="1196657"/>
                  </a:cubicBezTo>
                  <a:cubicBezTo>
                    <a:pt x="1155700" y="1194117"/>
                    <a:pt x="1131570" y="1190307"/>
                    <a:pt x="1116330" y="1197927"/>
                  </a:cubicBezTo>
                  <a:cubicBezTo>
                    <a:pt x="1106170" y="1203007"/>
                    <a:pt x="1102360" y="1197927"/>
                    <a:pt x="1094740" y="1197927"/>
                  </a:cubicBezTo>
                  <a:cubicBezTo>
                    <a:pt x="1092200" y="1197927"/>
                    <a:pt x="1090930" y="1199197"/>
                    <a:pt x="1088390" y="1200467"/>
                  </a:cubicBezTo>
                  <a:cubicBezTo>
                    <a:pt x="1080770" y="1201737"/>
                    <a:pt x="1078230" y="1205547"/>
                    <a:pt x="1075690" y="1205547"/>
                  </a:cubicBezTo>
                  <a:cubicBezTo>
                    <a:pt x="1046480" y="1205547"/>
                    <a:pt x="1018540" y="1203007"/>
                    <a:pt x="989330" y="1203007"/>
                  </a:cubicBezTo>
                  <a:cubicBezTo>
                    <a:pt x="976630" y="1203007"/>
                    <a:pt x="963930" y="1208087"/>
                    <a:pt x="951230" y="1210627"/>
                  </a:cubicBezTo>
                  <a:cubicBezTo>
                    <a:pt x="927100" y="1214437"/>
                    <a:pt x="901700" y="1218247"/>
                    <a:pt x="876300" y="1220787"/>
                  </a:cubicBezTo>
                  <a:cubicBezTo>
                    <a:pt x="873760" y="1222057"/>
                    <a:pt x="869950" y="1218247"/>
                    <a:pt x="864870" y="1215707"/>
                  </a:cubicBezTo>
                  <a:close/>
                </a:path>
              </a:pathLst>
            </a:custGeom>
            <a:solidFill>
              <a:srgbClr val="D5EE85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-5400000">
            <a:off x="4402942" y="2359074"/>
            <a:ext cx="9723906" cy="5568852"/>
            <a:chOff x="0" y="0"/>
            <a:chExt cx="2288540" cy="13106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810" y="953"/>
              <a:ext cx="2287270" cy="1308802"/>
            </a:xfrm>
            <a:custGeom>
              <a:avLst/>
              <a:gdLst/>
              <a:ahLst/>
              <a:cxnLst/>
              <a:rect r="r" b="b" t="t" l="l"/>
              <a:pathLst>
                <a:path h="1308802" w="2287270">
                  <a:moveTo>
                    <a:pt x="864870" y="1215707"/>
                  </a:moveTo>
                  <a:cubicBezTo>
                    <a:pt x="858520" y="1218247"/>
                    <a:pt x="849630" y="1223327"/>
                    <a:pt x="842010" y="1224597"/>
                  </a:cubicBezTo>
                  <a:cubicBezTo>
                    <a:pt x="824230" y="1227137"/>
                    <a:pt x="805180" y="1225867"/>
                    <a:pt x="787400" y="1228407"/>
                  </a:cubicBezTo>
                  <a:cubicBezTo>
                    <a:pt x="774700" y="1229677"/>
                    <a:pt x="763270" y="1234757"/>
                    <a:pt x="751840" y="1236027"/>
                  </a:cubicBezTo>
                  <a:cubicBezTo>
                    <a:pt x="711200" y="1242377"/>
                    <a:pt x="670560" y="1247457"/>
                    <a:pt x="628650" y="1253807"/>
                  </a:cubicBezTo>
                  <a:cubicBezTo>
                    <a:pt x="613410" y="1256347"/>
                    <a:pt x="598170" y="1256347"/>
                    <a:pt x="582930" y="1256347"/>
                  </a:cubicBezTo>
                  <a:cubicBezTo>
                    <a:pt x="582930" y="1255077"/>
                    <a:pt x="581660" y="1252537"/>
                    <a:pt x="581660" y="1251267"/>
                  </a:cubicBezTo>
                  <a:cubicBezTo>
                    <a:pt x="571500" y="1256347"/>
                    <a:pt x="563880" y="1263967"/>
                    <a:pt x="556260" y="1262697"/>
                  </a:cubicBezTo>
                  <a:cubicBezTo>
                    <a:pt x="528320" y="1260157"/>
                    <a:pt x="506730" y="1280477"/>
                    <a:pt x="480060" y="1279207"/>
                  </a:cubicBezTo>
                  <a:lnTo>
                    <a:pt x="462280" y="1279207"/>
                  </a:lnTo>
                  <a:cubicBezTo>
                    <a:pt x="450850" y="1279207"/>
                    <a:pt x="439420" y="1279207"/>
                    <a:pt x="426720" y="1283017"/>
                  </a:cubicBezTo>
                  <a:cubicBezTo>
                    <a:pt x="422910" y="1279207"/>
                    <a:pt x="417830" y="1275397"/>
                    <a:pt x="416560" y="1272857"/>
                  </a:cubicBezTo>
                  <a:cubicBezTo>
                    <a:pt x="408940" y="1276667"/>
                    <a:pt x="402590" y="1280477"/>
                    <a:pt x="397510" y="1283017"/>
                  </a:cubicBezTo>
                  <a:cubicBezTo>
                    <a:pt x="384810" y="1288097"/>
                    <a:pt x="372110" y="1294447"/>
                    <a:pt x="359410" y="1299527"/>
                  </a:cubicBezTo>
                  <a:cubicBezTo>
                    <a:pt x="349250" y="1303337"/>
                    <a:pt x="339090" y="1305877"/>
                    <a:pt x="328930" y="1308417"/>
                  </a:cubicBezTo>
                  <a:cubicBezTo>
                    <a:pt x="312420" y="1312227"/>
                    <a:pt x="279400" y="1286827"/>
                    <a:pt x="280670" y="1270317"/>
                  </a:cubicBezTo>
                  <a:cubicBezTo>
                    <a:pt x="280670" y="1267777"/>
                    <a:pt x="284480" y="1265237"/>
                    <a:pt x="285750" y="1263967"/>
                  </a:cubicBezTo>
                  <a:cubicBezTo>
                    <a:pt x="270510" y="1258887"/>
                    <a:pt x="259080" y="1248727"/>
                    <a:pt x="251460" y="1234757"/>
                  </a:cubicBezTo>
                  <a:cubicBezTo>
                    <a:pt x="245110" y="1222057"/>
                    <a:pt x="237490" y="1209357"/>
                    <a:pt x="229870" y="1194117"/>
                  </a:cubicBezTo>
                  <a:cubicBezTo>
                    <a:pt x="238760" y="1186497"/>
                    <a:pt x="250190" y="1177607"/>
                    <a:pt x="261620" y="1168717"/>
                  </a:cubicBezTo>
                  <a:cubicBezTo>
                    <a:pt x="270510" y="1162367"/>
                    <a:pt x="273050" y="1157287"/>
                    <a:pt x="264160" y="1148397"/>
                  </a:cubicBezTo>
                  <a:cubicBezTo>
                    <a:pt x="252730" y="1136967"/>
                    <a:pt x="241300" y="1125537"/>
                    <a:pt x="231140" y="1111567"/>
                  </a:cubicBezTo>
                  <a:cubicBezTo>
                    <a:pt x="224790" y="1103947"/>
                    <a:pt x="224790" y="1092517"/>
                    <a:pt x="219710" y="1083627"/>
                  </a:cubicBezTo>
                  <a:cubicBezTo>
                    <a:pt x="209550" y="1069657"/>
                    <a:pt x="196850" y="1062037"/>
                    <a:pt x="177800" y="1065847"/>
                  </a:cubicBezTo>
                  <a:cubicBezTo>
                    <a:pt x="165100" y="1068387"/>
                    <a:pt x="149860" y="1064577"/>
                    <a:pt x="137160" y="1064577"/>
                  </a:cubicBezTo>
                  <a:cubicBezTo>
                    <a:pt x="130810" y="1058227"/>
                    <a:pt x="121920" y="1051877"/>
                    <a:pt x="116840" y="1042987"/>
                  </a:cubicBezTo>
                  <a:cubicBezTo>
                    <a:pt x="104140" y="1022667"/>
                    <a:pt x="92710" y="1001077"/>
                    <a:pt x="81280" y="980757"/>
                  </a:cubicBezTo>
                  <a:cubicBezTo>
                    <a:pt x="73660" y="968057"/>
                    <a:pt x="64770" y="956627"/>
                    <a:pt x="57150" y="943927"/>
                  </a:cubicBezTo>
                  <a:cubicBezTo>
                    <a:pt x="53340" y="937577"/>
                    <a:pt x="53340" y="928687"/>
                    <a:pt x="53340" y="922337"/>
                  </a:cubicBezTo>
                  <a:cubicBezTo>
                    <a:pt x="54610" y="907097"/>
                    <a:pt x="45720" y="898207"/>
                    <a:pt x="34290" y="889317"/>
                  </a:cubicBezTo>
                  <a:cubicBezTo>
                    <a:pt x="22860" y="880427"/>
                    <a:pt x="19050" y="856297"/>
                    <a:pt x="25400" y="844867"/>
                  </a:cubicBezTo>
                  <a:cubicBezTo>
                    <a:pt x="17780" y="838517"/>
                    <a:pt x="10160" y="832167"/>
                    <a:pt x="0" y="824547"/>
                  </a:cubicBezTo>
                  <a:cubicBezTo>
                    <a:pt x="17780" y="814387"/>
                    <a:pt x="31750" y="806767"/>
                    <a:pt x="45720" y="797877"/>
                  </a:cubicBezTo>
                  <a:cubicBezTo>
                    <a:pt x="60960" y="790257"/>
                    <a:pt x="74930" y="781367"/>
                    <a:pt x="93980" y="772477"/>
                  </a:cubicBezTo>
                  <a:cubicBezTo>
                    <a:pt x="81280" y="738187"/>
                    <a:pt x="67310" y="701357"/>
                    <a:pt x="52070" y="664527"/>
                  </a:cubicBezTo>
                  <a:cubicBezTo>
                    <a:pt x="58420" y="659447"/>
                    <a:pt x="64770" y="654367"/>
                    <a:pt x="69850" y="649287"/>
                  </a:cubicBezTo>
                  <a:cubicBezTo>
                    <a:pt x="55880" y="634047"/>
                    <a:pt x="45720" y="617537"/>
                    <a:pt x="34290" y="599757"/>
                  </a:cubicBezTo>
                  <a:cubicBezTo>
                    <a:pt x="33020" y="598487"/>
                    <a:pt x="36830" y="594677"/>
                    <a:pt x="35560" y="592137"/>
                  </a:cubicBezTo>
                  <a:cubicBezTo>
                    <a:pt x="34290" y="583247"/>
                    <a:pt x="31750" y="574357"/>
                    <a:pt x="29210" y="565467"/>
                  </a:cubicBezTo>
                  <a:cubicBezTo>
                    <a:pt x="25400" y="555307"/>
                    <a:pt x="20320" y="543877"/>
                    <a:pt x="17780" y="533717"/>
                  </a:cubicBezTo>
                  <a:cubicBezTo>
                    <a:pt x="13970" y="522287"/>
                    <a:pt x="10160" y="510857"/>
                    <a:pt x="6350" y="495617"/>
                  </a:cubicBezTo>
                  <a:cubicBezTo>
                    <a:pt x="27940" y="484187"/>
                    <a:pt x="48260" y="467677"/>
                    <a:pt x="77470" y="465137"/>
                  </a:cubicBezTo>
                  <a:cubicBezTo>
                    <a:pt x="102870" y="462597"/>
                    <a:pt x="127000" y="454977"/>
                    <a:pt x="151130" y="449897"/>
                  </a:cubicBezTo>
                  <a:cubicBezTo>
                    <a:pt x="152400" y="449897"/>
                    <a:pt x="154940" y="448627"/>
                    <a:pt x="156210" y="448627"/>
                  </a:cubicBezTo>
                  <a:cubicBezTo>
                    <a:pt x="200660" y="441007"/>
                    <a:pt x="200660" y="439737"/>
                    <a:pt x="182880" y="399097"/>
                  </a:cubicBezTo>
                  <a:cubicBezTo>
                    <a:pt x="175260" y="381317"/>
                    <a:pt x="171450" y="362267"/>
                    <a:pt x="168910" y="344487"/>
                  </a:cubicBezTo>
                  <a:cubicBezTo>
                    <a:pt x="167640" y="336867"/>
                    <a:pt x="175260" y="329247"/>
                    <a:pt x="179070" y="320357"/>
                  </a:cubicBezTo>
                  <a:cubicBezTo>
                    <a:pt x="177800" y="320357"/>
                    <a:pt x="176530" y="317817"/>
                    <a:pt x="173990" y="316547"/>
                  </a:cubicBezTo>
                  <a:cubicBezTo>
                    <a:pt x="162560" y="315277"/>
                    <a:pt x="146050" y="317817"/>
                    <a:pt x="139700" y="311467"/>
                  </a:cubicBezTo>
                  <a:cubicBezTo>
                    <a:pt x="127000" y="298767"/>
                    <a:pt x="114300" y="282257"/>
                    <a:pt x="110490" y="264477"/>
                  </a:cubicBezTo>
                  <a:cubicBezTo>
                    <a:pt x="100330" y="227647"/>
                    <a:pt x="95250" y="189547"/>
                    <a:pt x="88900" y="151447"/>
                  </a:cubicBezTo>
                  <a:cubicBezTo>
                    <a:pt x="127000" y="119697"/>
                    <a:pt x="175260" y="117157"/>
                    <a:pt x="219710" y="106997"/>
                  </a:cubicBezTo>
                  <a:cubicBezTo>
                    <a:pt x="243840" y="100647"/>
                    <a:pt x="267970" y="93027"/>
                    <a:pt x="293370" y="86677"/>
                  </a:cubicBezTo>
                  <a:cubicBezTo>
                    <a:pt x="320040" y="80327"/>
                    <a:pt x="346710" y="72707"/>
                    <a:pt x="373380" y="68897"/>
                  </a:cubicBezTo>
                  <a:cubicBezTo>
                    <a:pt x="420370" y="61277"/>
                    <a:pt x="468630" y="54927"/>
                    <a:pt x="516890" y="48577"/>
                  </a:cubicBezTo>
                  <a:cubicBezTo>
                    <a:pt x="553720" y="43497"/>
                    <a:pt x="590550" y="40957"/>
                    <a:pt x="626110" y="37147"/>
                  </a:cubicBezTo>
                  <a:cubicBezTo>
                    <a:pt x="673100" y="32067"/>
                    <a:pt x="718820" y="25717"/>
                    <a:pt x="765810" y="21907"/>
                  </a:cubicBezTo>
                  <a:cubicBezTo>
                    <a:pt x="800100" y="19367"/>
                    <a:pt x="834390" y="24447"/>
                    <a:pt x="867410" y="18097"/>
                  </a:cubicBezTo>
                  <a:cubicBezTo>
                    <a:pt x="924560" y="5397"/>
                    <a:pt x="982980" y="7937"/>
                    <a:pt x="1040130" y="2857"/>
                  </a:cubicBezTo>
                  <a:cubicBezTo>
                    <a:pt x="1090930" y="-953"/>
                    <a:pt x="1141730" y="317"/>
                    <a:pt x="1192530" y="317"/>
                  </a:cubicBezTo>
                  <a:cubicBezTo>
                    <a:pt x="1242060" y="317"/>
                    <a:pt x="1290320" y="-953"/>
                    <a:pt x="1339850" y="1587"/>
                  </a:cubicBezTo>
                  <a:cubicBezTo>
                    <a:pt x="1408430" y="4127"/>
                    <a:pt x="1478280" y="7937"/>
                    <a:pt x="1546860" y="11747"/>
                  </a:cubicBezTo>
                  <a:cubicBezTo>
                    <a:pt x="1593850" y="14287"/>
                    <a:pt x="1639570" y="15557"/>
                    <a:pt x="1686560" y="19367"/>
                  </a:cubicBezTo>
                  <a:cubicBezTo>
                    <a:pt x="1719580" y="21907"/>
                    <a:pt x="1753870" y="25717"/>
                    <a:pt x="1786890" y="30797"/>
                  </a:cubicBezTo>
                  <a:cubicBezTo>
                    <a:pt x="1830070" y="37147"/>
                    <a:pt x="1874520" y="43497"/>
                    <a:pt x="1917700" y="51117"/>
                  </a:cubicBezTo>
                  <a:cubicBezTo>
                    <a:pt x="1955800" y="57467"/>
                    <a:pt x="1992630" y="66357"/>
                    <a:pt x="2029460" y="75247"/>
                  </a:cubicBezTo>
                  <a:cubicBezTo>
                    <a:pt x="2040890" y="77787"/>
                    <a:pt x="2048510" y="95567"/>
                    <a:pt x="2045970" y="109537"/>
                  </a:cubicBezTo>
                  <a:cubicBezTo>
                    <a:pt x="2044700" y="120967"/>
                    <a:pt x="2043430" y="133667"/>
                    <a:pt x="2043430" y="145097"/>
                  </a:cubicBezTo>
                  <a:cubicBezTo>
                    <a:pt x="2043430" y="162877"/>
                    <a:pt x="2034540" y="171767"/>
                    <a:pt x="2016760" y="174307"/>
                  </a:cubicBezTo>
                  <a:cubicBezTo>
                    <a:pt x="2021840" y="178117"/>
                    <a:pt x="2025650" y="180657"/>
                    <a:pt x="2030730" y="184467"/>
                  </a:cubicBezTo>
                  <a:cubicBezTo>
                    <a:pt x="2021840" y="189547"/>
                    <a:pt x="2012950" y="193357"/>
                    <a:pt x="2004060" y="197167"/>
                  </a:cubicBezTo>
                  <a:cubicBezTo>
                    <a:pt x="2005330" y="200977"/>
                    <a:pt x="2007870" y="204787"/>
                    <a:pt x="2010410" y="211137"/>
                  </a:cubicBezTo>
                  <a:lnTo>
                    <a:pt x="1998980" y="214947"/>
                  </a:lnTo>
                  <a:cubicBezTo>
                    <a:pt x="2001520" y="217487"/>
                    <a:pt x="2002790" y="221297"/>
                    <a:pt x="2004060" y="221297"/>
                  </a:cubicBezTo>
                  <a:cubicBezTo>
                    <a:pt x="2039620" y="223837"/>
                    <a:pt x="2039620" y="250507"/>
                    <a:pt x="2040890" y="274637"/>
                  </a:cubicBezTo>
                  <a:cubicBezTo>
                    <a:pt x="2042160" y="296227"/>
                    <a:pt x="2040890" y="317817"/>
                    <a:pt x="2039620" y="339407"/>
                  </a:cubicBezTo>
                  <a:cubicBezTo>
                    <a:pt x="2039620" y="345757"/>
                    <a:pt x="2034540" y="350837"/>
                    <a:pt x="2034540" y="353377"/>
                  </a:cubicBezTo>
                  <a:cubicBezTo>
                    <a:pt x="2025650" y="354647"/>
                    <a:pt x="2019300" y="354647"/>
                    <a:pt x="2014220" y="355917"/>
                  </a:cubicBezTo>
                  <a:cubicBezTo>
                    <a:pt x="2018030" y="362267"/>
                    <a:pt x="2020570" y="372427"/>
                    <a:pt x="2026920" y="373697"/>
                  </a:cubicBezTo>
                  <a:cubicBezTo>
                    <a:pt x="2053590" y="382587"/>
                    <a:pt x="2081530" y="390207"/>
                    <a:pt x="2109470" y="396557"/>
                  </a:cubicBezTo>
                  <a:cubicBezTo>
                    <a:pt x="2132330" y="401637"/>
                    <a:pt x="2152650" y="406717"/>
                    <a:pt x="2151380" y="437197"/>
                  </a:cubicBezTo>
                  <a:cubicBezTo>
                    <a:pt x="2150110" y="460057"/>
                    <a:pt x="2152650" y="484187"/>
                    <a:pt x="2155190" y="508317"/>
                  </a:cubicBezTo>
                  <a:cubicBezTo>
                    <a:pt x="2156460" y="523557"/>
                    <a:pt x="2150110" y="533717"/>
                    <a:pt x="2133600" y="537527"/>
                  </a:cubicBezTo>
                  <a:cubicBezTo>
                    <a:pt x="2136140" y="538797"/>
                    <a:pt x="2138680" y="538797"/>
                    <a:pt x="2146300" y="541337"/>
                  </a:cubicBezTo>
                  <a:cubicBezTo>
                    <a:pt x="2134870" y="541337"/>
                    <a:pt x="2129790" y="542607"/>
                    <a:pt x="2124710" y="542607"/>
                  </a:cubicBezTo>
                  <a:cubicBezTo>
                    <a:pt x="2120900" y="552767"/>
                    <a:pt x="2117090" y="561657"/>
                    <a:pt x="2115820" y="570547"/>
                  </a:cubicBezTo>
                  <a:cubicBezTo>
                    <a:pt x="2114550" y="581977"/>
                    <a:pt x="2106930" y="584517"/>
                    <a:pt x="2099310" y="585787"/>
                  </a:cubicBezTo>
                  <a:cubicBezTo>
                    <a:pt x="2075180" y="588327"/>
                    <a:pt x="2051050" y="597217"/>
                    <a:pt x="2032000" y="585787"/>
                  </a:cubicBezTo>
                  <a:cubicBezTo>
                    <a:pt x="2014220" y="588327"/>
                    <a:pt x="2000250" y="589597"/>
                    <a:pt x="1987550" y="592137"/>
                  </a:cubicBezTo>
                  <a:lnTo>
                    <a:pt x="1987550" y="593407"/>
                  </a:lnTo>
                  <a:cubicBezTo>
                    <a:pt x="2002790" y="595947"/>
                    <a:pt x="2018030" y="598487"/>
                    <a:pt x="2032000" y="602297"/>
                  </a:cubicBezTo>
                  <a:cubicBezTo>
                    <a:pt x="2067560" y="608647"/>
                    <a:pt x="2104390" y="616267"/>
                    <a:pt x="2139950" y="622617"/>
                  </a:cubicBezTo>
                  <a:cubicBezTo>
                    <a:pt x="2174240" y="628967"/>
                    <a:pt x="2207260" y="635317"/>
                    <a:pt x="2241550" y="642937"/>
                  </a:cubicBezTo>
                  <a:cubicBezTo>
                    <a:pt x="2256790" y="646747"/>
                    <a:pt x="2273300" y="649287"/>
                    <a:pt x="2279650" y="665797"/>
                  </a:cubicBezTo>
                  <a:cubicBezTo>
                    <a:pt x="2283460" y="674687"/>
                    <a:pt x="2283460" y="686117"/>
                    <a:pt x="2284730" y="696277"/>
                  </a:cubicBezTo>
                  <a:cubicBezTo>
                    <a:pt x="2286000" y="712787"/>
                    <a:pt x="2287270" y="730567"/>
                    <a:pt x="2287270" y="747077"/>
                  </a:cubicBezTo>
                  <a:cubicBezTo>
                    <a:pt x="2287270" y="768667"/>
                    <a:pt x="2279650" y="776287"/>
                    <a:pt x="2259330" y="780097"/>
                  </a:cubicBezTo>
                  <a:cubicBezTo>
                    <a:pt x="2247900" y="783907"/>
                    <a:pt x="2268220" y="816927"/>
                    <a:pt x="2235200" y="802957"/>
                  </a:cubicBezTo>
                  <a:cubicBezTo>
                    <a:pt x="2236470" y="810577"/>
                    <a:pt x="2239010" y="818197"/>
                    <a:pt x="2241550" y="828357"/>
                  </a:cubicBezTo>
                  <a:lnTo>
                    <a:pt x="2155190" y="828357"/>
                  </a:lnTo>
                  <a:cubicBezTo>
                    <a:pt x="2155190" y="846137"/>
                    <a:pt x="2156460" y="861377"/>
                    <a:pt x="2153920" y="875347"/>
                  </a:cubicBezTo>
                  <a:cubicBezTo>
                    <a:pt x="2152650" y="880427"/>
                    <a:pt x="2142490" y="885507"/>
                    <a:pt x="2136140" y="888047"/>
                  </a:cubicBezTo>
                  <a:cubicBezTo>
                    <a:pt x="2132330" y="889317"/>
                    <a:pt x="2125980" y="886777"/>
                    <a:pt x="2122170" y="886777"/>
                  </a:cubicBezTo>
                  <a:cubicBezTo>
                    <a:pt x="2123440" y="900747"/>
                    <a:pt x="2134870" y="913447"/>
                    <a:pt x="2120900" y="927417"/>
                  </a:cubicBezTo>
                  <a:cubicBezTo>
                    <a:pt x="2119630" y="928687"/>
                    <a:pt x="2120900" y="933767"/>
                    <a:pt x="2120900" y="936307"/>
                  </a:cubicBezTo>
                  <a:cubicBezTo>
                    <a:pt x="2120900" y="951547"/>
                    <a:pt x="2113280" y="957897"/>
                    <a:pt x="2095500" y="954087"/>
                  </a:cubicBezTo>
                  <a:cubicBezTo>
                    <a:pt x="2099310" y="962977"/>
                    <a:pt x="2084070" y="969327"/>
                    <a:pt x="2096770" y="978217"/>
                  </a:cubicBezTo>
                  <a:cubicBezTo>
                    <a:pt x="2094230" y="980757"/>
                    <a:pt x="2091690" y="983297"/>
                    <a:pt x="2089150" y="984567"/>
                  </a:cubicBezTo>
                  <a:cubicBezTo>
                    <a:pt x="2086610" y="985837"/>
                    <a:pt x="2082800" y="983297"/>
                    <a:pt x="2080260" y="983297"/>
                  </a:cubicBezTo>
                  <a:cubicBezTo>
                    <a:pt x="2080260" y="987107"/>
                    <a:pt x="2081530" y="990917"/>
                    <a:pt x="2081530" y="995997"/>
                  </a:cubicBezTo>
                  <a:cubicBezTo>
                    <a:pt x="2081530" y="1001077"/>
                    <a:pt x="2080260" y="1006157"/>
                    <a:pt x="2078990" y="1011237"/>
                  </a:cubicBezTo>
                  <a:cubicBezTo>
                    <a:pt x="2077720" y="1013777"/>
                    <a:pt x="2071370" y="1013777"/>
                    <a:pt x="2067560" y="1013777"/>
                  </a:cubicBezTo>
                  <a:cubicBezTo>
                    <a:pt x="2061210" y="1012507"/>
                    <a:pt x="2053590" y="1009967"/>
                    <a:pt x="2047240" y="1008697"/>
                  </a:cubicBezTo>
                  <a:cubicBezTo>
                    <a:pt x="2024380" y="1006157"/>
                    <a:pt x="2015490" y="1015047"/>
                    <a:pt x="2018030" y="1039177"/>
                  </a:cubicBezTo>
                  <a:cubicBezTo>
                    <a:pt x="2012950" y="1041717"/>
                    <a:pt x="2007870" y="1042987"/>
                    <a:pt x="2001520" y="1045527"/>
                  </a:cubicBezTo>
                  <a:cubicBezTo>
                    <a:pt x="2004060" y="1055687"/>
                    <a:pt x="2018030" y="1067117"/>
                    <a:pt x="1997710" y="1077277"/>
                  </a:cubicBezTo>
                  <a:cubicBezTo>
                    <a:pt x="2011680" y="1089977"/>
                    <a:pt x="2006600" y="1096327"/>
                    <a:pt x="1991360" y="1097597"/>
                  </a:cubicBezTo>
                  <a:cubicBezTo>
                    <a:pt x="1967230" y="1098867"/>
                    <a:pt x="1943100" y="1097597"/>
                    <a:pt x="1920240" y="1097597"/>
                  </a:cubicBezTo>
                  <a:cubicBezTo>
                    <a:pt x="1916430" y="1102677"/>
                    <a:pt x="1913890" y="1109027"/>
                    <a:pt x="1910080" y="1110297"/>
                  </a:cubicBezTo>
                  <a:cubicBezTo>
                    <a:pt x="1897380" y="1114107"/>
                    <a:pt x="1887220" y="1114107"/>
                    <a:pt x="1894840" y="1133157"/>
                  </a:cubicBezTo>
                  <a:cubicBezTo>
                    <a:pt x="1897380" y="1140777"/>
                    <a:pt x="1891030" y="1152207"/>
                    <a:pt x="1887220" y="1166177"/>
                  </a:cubicBezTo>
                  <a:cubicBezTo>
                    <a:pt x="1875790" y="1168717"/>
                    <a:pt x="1861820" y="1172527"/>
                    <a:pt x="1847850" y="1172527"/>
                  </a:cubicBezTo>
                  <a:cubicBezTo>
                    <a:pt x="1816100" y="1175067"/>
                    <a:pt x="1784350" y="1177607"/>
                    <a:pt x="1752600" y="1177607"/>
                  </a:cubicBezTo>
                  <a:cubicBezTo>
                    <a:pt x="1743710" y="1177607"/>
                    <a:pt x="1734820" y="1169987"/>
                    <a:pt x="1725930" y="1169987"/>
                  </a:cubicBezTo>
                  <a:cubicBezTo>
                    <a:pt x="1714500" y="1169987"/>
                    <a:pt x="1700530" y="1172527"/>
                    <a:pt x="1690370" y="1177607"/>
                  </a:cubicBezTo>
                  <a:cubicBezTo>
                    <a:pt x="1670049" y="1189037"/>
                    <a:pt x="1650999" y="1196657"/>
                    <a:pt x="1626870" y="1191577"/>
                  </a:cubicBezTo>
                  <a:cubicBezTo>
                    <a:pt x="1611630" y="1189037"/>
                    <a:pt x="1595120" y="1194117"/>
                    <a:pt x="1579880" y="1190307"/>
                  </a:cubicBezTo>
                  <a:cubicBezTo>
                    <a:pt x="1555750" y="1185227"/>
                    <a:pt x="1531620" y="1191577"/>
                    <a:pt x="1507490" y="1191577"/>
                  </a:cubicBezTo>
                  <a:cubicBezTo>
                    <a:pt x="1482090" y="1191577"/>
                    <a:pt x="1455420" y="1191577"/>
                    <a:pt x="1430020" y="1192847"/>
                  </a:cubicBezTo>
                  <a:cubicBezTo>
                    <a:pt x="1397000" y="1192847"/>
                    <a:pt x="1363980" y="1197927"/>
                    <a:pt x="1332230" y="1192847"/>
                  </a:cubicBezTo>
                  <a:cubicBezTo>
                    <a:pt x="1310640" y="1190307"/>
                    <a:pt x="1289050" y="1199197"/>
                    <a:pt x="1270000" y="1194117"/>
                  </a:cubicBezTo>
                  <a:cubicBezTo>
                    <a:pt x="1236980" y="1187767"/>
                    <a:pt x="1206500" y="1201737"/>
                    <a:pt x="1174750" y="1196657"/>
                  </a:cubicBezTo>
                  <a:cubicBezTo>
                    <a:pt x="1155700" y="1194117"/>
                    <a:pt x="1131570" y="1190307"/>
                    <a:pt x="1116330" y="1197927"/>
                  </a:cubicBezTo>
                  <a:cubicBezTo>
                    <a:pt x="1106170" y="1203007"/>
                    <a:pt x="1102360" y="1197927"/>
                    <a:pt x="1094740" y="1197927"/>
                  </a:cubicBezTo>
                  <a:cubicBezTo>
                    <a:pt x="1092200" y="1197927"/>
                    <a:pt x="1090930" y="1199197"/>
                    <a:pt x="1088390" y="1200467"/>
                  </a:cubicBezTo>
                  <a:cubicBezTo>
                    <a:pt x="1080770" y="1201737"/>
                    <a:pt x="1078230" y="1205547"/>
                    <a:pt x="1075690" y="1205547"/>
                  </a:cubicBezTo>
                  <a:cubicBezTo>
                    <a:pt x="1046480" y="1205547"/>
                    <a:pt x="1018540" y="1203007"/>
                    <a:pt x="989330" y="1203007"/>
                  </a:cubicBezTo>
                  <a:cubicBezTo>
                    <a:pt x="976630" y="1203007"/>
                    <a:pt x="963930" y="1208087"/>
                    <a:pt x="951230" y="1210627"/>
                  </a:cubicBezTo>
                  <a:cubicBezTo>
                    <a:pt x="927100" y="1214437"/>
                    <a:pt x="901700" y="1218247"/>
                    <a:pt x="876300" y="1220787"/>
                  </a:cubicBezTo>
                  <a:cubicBezTo>
                    <a:pt x="873760" y="1222057"/>
                    <a:pt x="869950" y="1218247"/>
                    <a:pt x="864870" y="1215707"/>
                  </a:cubicBezTo>
                  <a:close/>
                </a:path>
              </a:pathLst>
            </a:custGeom>
            <a:solidFill>
              <a:srgbClr val="D5EE85"/>
            </a:solid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4146004" y="6053416"/>
            <a:ext cx="3375782" cy="4075244"/>
            <a:chOff x="0" y="0"/>
            <a:chExt cx="6350000" cy="766572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7665720"/>
            </a:xfrm>
            <a:custGeom>
              <a:avLst/>
              <a:gdLst/>
              <a:ahLst/>
              <a:cxnLst/>
              <a:rect r="r" b="b" t="t" l="l"/>
              <a:pathLst>
                <a:path h="7665720" w="6350000">
                  <a:moveTo>
                    <a:pt x="929640" y="929640"/>
                  </a:moveTo>
                  <a:cubicBezTo>
                    <a:pt x="-309880" y="2169160"/>
                    <a:pt x="-309880" y="4179570"/>
                    <a:pt x="929640" y="5420360"/>
                  </a:cubicBezTo>
                  <a:lnTo>
                    <a:pt x="3175000" y="7665720"/>
                  </a:lnTo>
                  <a:lnTo>
                    <a:pt x="5420360" y="5420360"/>
                  </a:lnTo>
                  <a:cubicBezTo>
                    <a:pt x="6659880" y="4180840"/>
                    <a:pt x="6659880" y="2170430"/>
                    <a:pt x="5420360" y="929640"/>
                  </a:cubicBezTo>
                  <a:cubicBezTo>
                    <a:pt x="4179570" y="-309880"/>
                    <a:pt x="2170430" y="-309880"/>
                    <a:pt x="929640" y="929640"/>
                  </a:cubicBezTo>
                  <a:close/>
                </a:path>
              </a:pathLst>
            </a:custGeom>
            <a:solidFill>
              <a:srgbClr val="33432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72219" y="384782"/>
              <a:ext cx="5643663" cy="5618536"/>
            </a:xfrm>
            <a:custGeom>
              <a:avLst/>
              <a:gdLst/>
              <a:ahLst/>
              <a:cxnLst/>
              <a:rect r="r" b="b" t="t" l="l"/>
              <a:pathLst>
                <a:path h="5618536" w="5643663">
                  <a:moveTo>
                    <a:pt x="2821831" y="28"/>
                  </a:moveTo>
                  <a:cubicBezTo>
                    <a:pt x="1815193" y="-4474"/>
                    <a:pt x="883090" y="529977"/>
                    <a:pt x="378467" y="1401009"/>
                  </a:cubicBezTo>
                  <a:cubicBezTo>
                    <a:pt x="-126156" y="2272040"/>
                    <a:pt x="-126156" y="3346496"/>
                    <a:pt x="378467" y="4217527"/>
                  </a:cubicBezTo>
                  <a:cubicBezTo>
                    <a:pt x="883090" y="5088558"/>
                    <a:pt x="1815193" y="5623009"/>
                    <a:pt x="2821831" y="5618508"/>
                  </a:cubicBezTo>
                  <a:cubicBezTo>
                    <a:pt x="3828469" y="5623009"/>
                    <a:pt x="4760572" y="5088558"/>
                    <a:pt x="5265195" y="4217527"/>
                  </a:cubicBezTo>
                  <a:cubicBezTo>
                    <a:pt x="5769818" y="3346496"/>
                    <a:pt x="5769818" y="2272040"/>
                    <a:pt x="5265195" y="1401009"/>
                  </a:cubicBezTo>
                  <a:cubicBezTo>
                    <a:pt x="4760572" y="529977"/>
                    <a:pt x="3828469" y="-4474"/>
                    <a:pt x="2821831" y="28"/>
                  </a:cubicBezTo>
                  <a:close/>
                </a:path>
              </a:pathLst>
            </a:custGeom>
            <a:blipFill>
              <a:blip r:embed="rId2"/>
              <a:stretch>
                <a:fillRect l="-36946" t="0" r="-36946" b="0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7456109" y="5930209"/>
            <a:ext cx="3375782" cy="4075244"/>
            <a:chOff x="0" y="0"/>
            <a:chExt cx="6350000" cy="76657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7665720"/>
            </a:xfrm>
            <a:custGeom>
              <a:avLst/>
              <a:gdLst/>
              <a:ahLst/>
              <a:cxnLst/>
              <a:rect r="r" b="b" t="t" l="l"/>
              <a:pathLst>
                <a:path h="7665720" w="6350000">
                  <a:moveTo>
                    <a:pt x="929640" y="929640"/>
                  </a:moveTo>
                  <a:cubicBezTo>
                    <a:pt x="-309880" y="2169160"/>
                    <a:pt x="-309880" y="4179570"/>
                    <a:pt x="929640" y="5420360"/>
                  </a:cubicBezTo>
                  <a:lnTo>
                    <a:pt x="3175000" y="7665720"/>
                  </a:lnTo>
                  <a:lnTo>
                    <a:pt x="5420360" y="5420360"/>
                  </a:lnTo>
                  <a:cubicBezTo>
                    <a:pt x="6659880" y="4180840"/>
                    <a:pt x="6659880" y="2170430"/>
                    <a:pt x="5420360" y="929640"/>
                  </a:cubicBezTo>
                  <a:cubicBezTo>
                    <a:pt x="4179570" y="-309880"/>
                    <a:pt x="2170430" y="-309880"/>
                    <a:pt x="929640" y="929640"/>
                  </a:cubicBezTo>
                  <a:close/>
                </a:path>
              </a:pathLst>
            </a:custGeom>
            <a:solidFill>
              <a:srgbClr val="33432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72219" y="384782"/>
              <a:ext cx="5643663" cy="5618536"/>
            </a:xfrm>
            <a:custGeom>
              <a:avLst/>
              <a:gdLst/>
              <a:ahLst/>
              <a:cxnLst/>
              <a:rect r="r" b="b" t="t" l="l"/>
              <a:pathLst>
                <a:path h="5618536" w="5643663">
                  <a:moveTo>
                    <a:pt x="2821831" y="28"/>
                  </a:moveTo>
                  <a:cubicBezTo>
                    <a:pt x="1815193" y="-4474"/>
                    <a:pt x="883090" y="529977"/>
                    <a:pt x="378467" y="1401009"/>
                  </a:cubicBezTo>
                  <a:cubicBezTo>
                    <a:pt x="-126156" y="2272040"/>
                    <a:pt x="-126156" y="3346496"/>
                    <a:pt x="378467" y="4217527"/>
                  </a:cubicBezTo>
                  <a:cubicBezTo>
                    <a:pt x="883090" y="5088558"/>
                    <a:pt x="1815193" y="5623009"/>
                    <a:pt x="2821831" y="5618508"/>
                  </a:cubicBezTo>
                  <a:cubicBezTo>
                    <a:pt x="3828469" y="5623009"/>
                    <a:pt x="4760572" y="5088558"/>
                    <a:pt x="5265195" y="4217527"/>
                  </a:cubicBezTo>
                  <a:cubicBezTo>
                    <a:pt x="5769818" y="3346496"/>
                    <a:pt x="5769818" y="2272040"/>
                    <a:pt x="5265195" y="1401009"/>
                  </a:cubicBezTo>
                  <a:cubicBezTo>
                    <a:pt x="4760572" y="529977"/>
                    <a:pt x="3828469" y="-4474"/>
                    <a:pt x="2821831" y="28"/>
                  </a:cubicBezTo>
                  <a:close/>
                </a:path>
              </a:pathLst>
            </a:custGeom>
            <a:blipFill>
              <a:blip r:embed="rId3"/>
              <a:stretch>
                <a:fillRect l="223" t="0" r="223" b="-2827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517724" y="6053416"/>
            <a:ext cx="3375782" cy="4075244"/>
            <a:chOff x="0" y="0"/>
            <a:chExt cx="6350000" cy="766572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0" cy="7665720"/>
            </a:xfrm>
            <a:custGeom>
              <a:avLst/>
              <a:gdLst/>
              <a:ahLst/>
              <a:cxnLst/>
              <a:rect r="r" b="b" t="t" l="l"/>
              <a:pathLst>
                <a:path h="7665720" w="6350000">
                  <a:moveTo>
                    <a:pt x="929640" y="929640"/>
                  </a:moveTo>
                  <a:cubicBezTo>
                    <a:pt x="-309880" y="2169160"/>
                    <a:pt x="-309880" y="4179570"/>
                    <a:pt x="929640" y="5420360"/>
                  </a:cubicBezTo>
                  <a:lnTo>
                    <a:pt x="3175000" y="7665720"/>
                  </a:lnTo>
                  <a:lnTo>
                    <a:pt x="5420360" y="5420360"/>
                  </a:lnTo>
                  <a:cubicBezTo>
                    <a:pt x="6659880" y="4180840"/>
                    <a:pt x="6659880" y="2170430"/>
                    <a:pt x="5420360" y="929640"/>
                  </a:cubicBezTo>
                  <a:cubicBezTo>
                    <a:pt x="4179570" y="-309880"/>
                    <a:pt x="2170430" y="-309880"/>
                    <a:pt x="929640" y="929640"/>
                  </a:cubicBezTo>
                  <a:close/>
                </a:path>
              </a:pathLst>
            </a:custGeom>
            <a:solidFill>
              <a:srgbClr val="33432F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372219" y="384782"/>
              <a:ext cx="5643663" cy="5618536"/>
            </a:xfrm>
            <a:custGeom>
              <a:avLst/>
              <a:gdLst/>
              <a:ahLst/>
              <a:cxnLst/>
              <a:rect r="r" b="b" t="t" l="l"/>
              <a:pathLst>
                <a:path h="5618536" w="5643663">
                  <a:moveTo>
                    <a:pt x="2821831" y="28"/>
                  </a:moveTo>
                  <a:cubicBezTo>
                    <a:pt x="1815193" y="-4474"/>
                    <a:pt x="883090" y="529977"/>
                    <a:pt x="378467" y="1401009"/>
                  </a:cubicBezTo>
                  <a:cubicBezTo>
                    <a:pt x="-126156" y="2272040"/>
                    <a:pt x="-126156" y="3346496"/>
                    <a:pt x="378467" y="4217527"/>
                  </a:cubicBezTo>
                  <a:cubicBezTo>
                    <a:pt x="883090" y="5088558"/>
                    <a:pt x="1815193" y="5623009"/>
                    <a:pt x="2821831" y="5618508"/>
                  </a:cubicBezTo>
                  <a:cubicBezTo>
                    <a:pt x="3828469" y="5623009"/>
                    <a:pt x="4760572" y="5088558"/>
                    <a:pt x="5265195" y="4217527"/>
                  </a:cubicBezTo>
                  <a:cubicBezTo>
                    <a:pt x="5769818" y="3346496"/>
                    <a:pt x="5769818" y="2272040"/>
                    <a:pt x="5265195" y="1401009"/>
                  </a:cubicBezTo>
                  <a:cubicBezTo>
                    <a:pt x="4760572" y="529977"/>
                    <a:pt x="3828469" y="-4474"/>
                    <a:pt x="2821831" y="28"/>
                  </a:cubicBezTo>
                  <a:close/>
                </a:path>
              </a:pathLst>
            </a:custGeom>
            <a:blipFill>
              <a:blip r:embed="rId4"/>
              <a:stretch>
                <a:fillRect l="-24712" t="0" r="-24712" b="0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2258872" y="3760973"/>
            <a:ext cx="4901274" cy="433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29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ผู้ที่มีผิวขาวจัดแต่มีสีผมและสีตาที่ตัดกัน จัดเป็นฤดูหนาวซึ่งเหมาะกับ</a:t>
            </a:r>
          </a:p>
          <a:p>
            <a:pPr algn="l">
              <a:lnSpc>
                <a:spcPts val="4290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สีโทนเย็น</a:t>
            </a:r>
          </a:p>
          <a:p>
            <a:pPr algn="l" marL="712470" indent="-356235" lvl="1">
              <a:lnSpc>
                <a:spcPts val="429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ผู้ที่ผิวขาวและมีสีผมและตาไปในแนวเดียวกันจัดเป็นฤดูร้อนที่เหมาะกับ</a:t>
            </a:r>
          </a:p>
          <a:p>
            <a:pPr algn="l">
              <a:lnSpc>
                <a:spcPts val="4290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สีเรียบ ๆ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766497" y="1949245"/>
            <a:ext cx="878235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สีผิว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796161" y="1949245"/>
            <a:ext cx="937468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สีผม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20857" y="3239003"/>
            <a:ext cx="4769516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สีผิวเป็นสิ่งสำคัญที่ต้องใส่ใจเวลาเลือกเสื้อผ้าหรือ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เครื่องสำอางค์ เพราะถ้าเลือกสีที่ไม่เข้ากับสีผิวมาใช้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อาจทำให้ดูหมองคล้ำขึ้นได้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552228" y="3239003"/>
            <a:ext cx="4898851" cy="2158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สีผมเป็นสิ่งสำคัญในการกำหนดแนวสีที่เหมาะกับตนเอง ดังนั้นควรเลือกสีในการแต่งตัวที่เหมาะกับสีผม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773370" y="1949245"/>
            <a:ext cx="4118521" cy="128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สีที่เหมาะกับ</a:t>
            </a:r>
          </a:p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อิมเมจฤดูของตนเอง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9E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671950" y="439886"/>
            <a:ext cx="5568852" cy="9847114"/>
            <a:chOff x="0" y="0"/>
            <a:chExt cx="7425136" cy="13129485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-5400000">
              <a:off x="-2770036" y="2770036"/>
              <a:ext cx="12965208" cy="7425136"/>
              <a:chOff x="0" y="0"/>
              <a:chExt cx="2288540" cy="131064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3810" y="953"/>
                <a:ext cx="2287270" cy="1308802"/>
              </a:xfrm>
              <a:custGeom>
                <a:avLst/>
                <a:gdLst/>
                <a:ahLst/>
                <a:cxnLst/>
                <a:rect r="r" b="b" t="t" l="l"/>
                <a:pathLst>
                  <a:path h="1308802" w="2287270">
                    <a:moveTo>
                      <a:pt x="864870" y="1215707"/>
                    </a:moveTo>
                    <a:cubicBezTo>
                      <a:pt x="858520" y="1218247"/>
                      <a:pt x="849630" y="1223327"/>
                      <a:pt x="842010" y="1224597"/>
                    </a:cubicBezTo>
                    <a:cubicBezTo>
                      <a:pt x="824230" y="1227137"/>
                      <a:pt x="805180" y="1225867"/>
                      <a:pt x="787400" y="1228407"/>
                    </a:cubicBezTo>
                    <a:cubicBezTo>
                      <a:pt x="774700" y="1229677"/>
                      <a:pt x="763270" y="1234757"/>
                      <a:pt x="751840" y="1236027"/>
                    </a:cubicBezTo>
                    <a:cubicBezTo>
                      <a:pt x="711200" y="1242377"/>
                      <a:pt x="670560" y="1247457"/>
                      <a:pt x="628650" y="1253807"/>
                    </a:cubicBezTo>
                    <a:cubicBezTo>
                      <a:pt x="613410" y="1256347"/>
                      <a:pt x="598170" y="1256347"/>
                      <a:pt x="582930" y="1256347"/>
                    </a:cubicBezTo>
                    <a:cubicBezTo>
                      <a:pt x="582930" y="1255077"/>
                      <a:pt x="581660" y="1252537"/>
                      <a:pt x="581660" y="1251267"/>
                    </a:cubicBezTo>
                    <a:cubicBezTo>
                      <a:pt x="571500" y="1256347"/>
                      <a:pt x="563880" y="1263967"/>
                      <a:pt x="556260" y="1262697"/>
                    </a:cubicBezTo>
                    <a:cubicBezTo>
                      <a:pt x="528320" y="1260157"/>
                      <a:pt x="506730" y="1280477"/>
                      <a:pt x="480060" y="1279207"/>
                    </a:cubicBezTo>
                    <a:lnTo>
                      <a:pt x="462280" y="1279207"/>
                    </a:lnTo>
                    <a:cubicBezTo>
                      <a:pt x="450850" y="1279207"/>
                      <a:pt x="439420" y="1279207"/>
                      <a:pt x="426720" y="1283017"/>
                    </a:cubicBezTo>
                    <a:cubicBezTo>
                      <a:pt x="422910" y="1279207"/>
                      <a:pt x="417830" y="1275397"/>
                      <a:pt x="416560" y="1272857"/>
                    </a:cubicBezTo>
                    <a:cubicBezTo>
                      <a:pt x="408940" y="1276667"/>
                      <a:pt x="402590" y="1280477"/>
                      <a:pt x="397510" y="1283017"/>
                    </a:cubicBezTo>
                    <a:cubicBezTo>
                      <a:pt x="384810" y="1288097"/>
                      <a:pt x="372110" y="1294447"/>
                      <a:pt x="359410" y="1299527"/>
                    </a:cubicBezTo>
                    <a:cubicBezTo>
                      <a:pt x="349250" y="1303337"/>
                      <a:pt x="339090" y="1305877"/>
                      <a:pt x="328930" y="1308417"/>
                    </a:cubicBezTo>
                    <a:cubicBezTo>
                      <a:pt x="312420" y="1312227"/>
                      <a:pt x="279400" y="1286827"/>
                      <a:pt x="280670" y="1270317"/>
                    </a:cubicBezTo>
                    <a:cubicBezTo>
                      <a:pt x="280670" y="1267777"/>
                      <a:pt x="284480" y="1265237"/>
                      <a:pt x="285750" y="1263967"/>
                    </a:cubicBezTo>
                    <a:cubicBezTo>
                      <a:pt x="270510" y="1258887"/>
                      <a:pt x="259080" y="1248727"/>
                      <a:pt x="251460" y="1234757"/>
                    </a:cubicBezTo>
                    <a:cubicBezTo>
                      <a:pt x="245110" y="1222057"/>
                      <a:pt x="237490" y="1209357"/>
                      <a:pt x="229870" y="1194117"/>
                    </a:cubicBezTo>
                    <a:cubicBezTo>
                      <a:pt x="238760" y="1186497"/>
                      <a:pt x="250190" y="1177607"/>
                      <a:pt x="261620" y="1168717"/>
                    </a:cubicBezTo>
                    <a:cubicBezTo>
                      <a:pt x="270510" y="1162367"/>
                      <a:pt x="273050" y="1157287"/>
                      <a:pt x="264160" y="1148397"/>
                    </a:cubicBezTo>
                    <a:cubicBezTo>
                      <a:pt x="252730" y="1136967"/>
                      <a:pt x="241300" y="1125537"/>
                      <a:pt x="231140" y="1111567"/>
                    </a:cubicBezTo>
                    <a:cubicBezTo>
                      <a:pt x="224790" y="1103947"/>
                      <a:pt x="224790" y="1092517"/>
                      <a:pt x="219710" y="1083627"/>
                    </a:cubicBezTo>
                    <a:cubicBezTo>
                      <a:pt x="209550" y="1069657"/>
                      <a:pt x="196850" y="1062037"/>
                      <a:pt x="177800" y="1065847"/>
                    </a:cubicBezTo>
                    <a:cubicBezTo>
                      <a:pt x="165100" y="1068387"/>
                      <a:pt x="149860" y="1064577"/>
                      <a:pt x="137160" y="1064577"/>
                    </a:cubicBezTo>
                    <a:cubicBezTo>
                      <a:pt x="130810" y="1058227"/>
                      <a:pt x="121920" y="1051877"/>
                      <a:pt x="116840" y="1042987"/>
                    </a:cubicBezTo>
                    <a:cubicBezTo>
                      <a:pt x="104140" y="1022667"/>
                      <a:pt x="92710" y="1001077"/>
                      <a:pt x="81280" y="980757"/>
                    </a:cubicBezTo>
                    <a:cubicBezTo>
                      <a:pt x="73660" y="968057"/>
                      <a:pt x="64770" y="956627"/>
                      <a:pt x="57150" y="943927"/>
                    </a:cubicBezTo>
                    <a:cubicBezTo>
                      <a:pt x="53340" y="937577"/>
                      <a:pt x="53340" y="928687"/>
                      <a:pt x="53340" y="922337"/>
                    </a:cubicBezTo>
                    <a:cubicBezTo>
                      <a:pt x="54610" y="907097"/>
                      <a:pt x="45720" y="898207"/>
                      <a:pt x="34290" y="889317"/>
                    </a:cubicBezTo>
                    <a:cubicBezTo>
                      <a:pt x="22860" y="880427"/>
                      <a:pt x="19050" y="856297"/>
                      <a:pt x="25400" y="844867"/>
                    </a:cubicBezTo>
                    <a:cubicBezTo>
                      <a:pt x="17780" y="838517"/>
                      <a:pt x="10160" y="832167"/>
                      <a:pt x="0" y="824547"/>
                    </a:cubicBezTo>
                    <a:cubicBezTo>
                      <a:pt x="17780" y="814387"/>
                      <a:pt x="31750" y="806767"/>
                      <a:pt x="45720" y="797877"/>
                    </a:cubicBezTo>
                    <a:cubicBezTo>
                      <a:pt x="60960" y="790257"/>
                      <a:pt x="74930" y="781367"/>
                      <a:pt x="93980" y="772477"/>
                    </a:cubicBezTo>
                    <a:cubicBezTo>
                      <a:pt x="81280" y="738187"/>
                      <a:pt x="67310" y="701357"/>
                      <a:pt x="52070" y="664527"/>
                    </a:cubicBezTo>
                    <a:cubicBezTo>
                      <a:pt x="58420" y="659447"/>
                      <a:pt x="64770" y="654367"/>
                      <a:pt x="69850" y="649287"/>
                    </a:cubicBezTo>
                    <a:cubicBezTo>
                      <a:pt x="55880" y="634047"/>
                      <a:pt x="45720" y="617537"/>
                      <a:pt x="34290" y="599757"/>
                    </a:cubicBezTo>
                    <a:cubicBezTo>
                      <a:pt x="33020" y="598487"/>
                      <a:pt x="36830" y="594677"/>
                      <a:pt x="35560" y="592137"/>
                    </a:cubicBezTo>
                    <a:cubicBezTo>
                      <a:pt x="34290" y="583247"/>
                      <a:pt x="31750" y="574357"/>
                      <a:pt x="29210" y="565467"/>
                    </a:cubicBezTo>
                    <a:cubicBezTo>
                      <a:pt x="25400" y="555307"/>
                      <a:pt x="20320" y="543877"/>
                      <a:pt x="17780" y="533717"/>
                    </a:cubicBezTo>
                    <a:cubicBezTo>
                      <a:pt x="13970" y="522287"/>
                      <a:pt x="10160" y="510857"/>
                      <a:pt x="6350" y="495617"/>
                    </a:cubicBezTo>
                    <a:cubicBezTo>
                      <a:pt x="27940" y="484187"/>
                      <a:pt x="48260" y="467677"/>
                      <a:pt x="77470" y="465137"/>
                    </a:cubicBezTo>
                    <a:cubicBezTo>
                      <a:pt x="102870" y="462597"/>
                      <a:pt x="127000" y="454977"/>
                      <a:pt x="151130" y="449897"/>
                    </a:cubicBezTo>
                    <a:cubicBezTo>
                      <a:pt x="152400" y="449897"/>
                      <a:pt x="154940" y="448627"/>
                      <a:pt x="156210" y="448627"/>
                    </a:cubicBezTo>
                    <a:cubicBezTo>
                      <a:pt x="200660" y="441007"/>
                      <a:pt x="200660" y="439737"/>
                      <a:pt x="182880" y="399097"/>
                    </a:cubicBezTo>
                    <a:cubicBezTo>
                      <a:pt x="175260" y="381317"/>
                      <a:pt x="171450" y="362267"/>
                      <a:pt x="168910" y="344487"/>
                    </a:cubicBezTo>
                    <a:cubicBezTo>
                      <a:pt x="167640" y="336867"/>
                      <a:pt x="175260" y="329247"/>
                      <a:pt x="179070" y="320357"/>
                    </a:cubicBezTo>
                    <a:cubicBezTo>
                      <a:pt x="177800" y="320357"/>
                      <a:pt x="176530" y="317817"/>
                      <a:pt x="173990" y="316547"/>
                    </a:cubicBezTo>
                    <a:cubicBezTo>
                      <a:pt x="162560" y="315277"/>
                      <a:pt x="146050" y="317817"/>
                      <a:pt x="139700" y="311467"/>
                    </a:cubicBezTo>
                    <a:cubicBezTo>
                      <a:pt x="127000" y="298767"/>
                      <a:pt x="114300" y="282257"/>
                      <a:pt x="110490" y="264477"/>
                    </a:cubicBezTo>
                    <a:cubicBezTo>
                      <a:pt x="100330" y="227647"/>
                      <a:pt x="95250" y="189547"/>
                      <a:pt x="88900" y="151447"/>
                    </a:cubicBezTo>
                    <a:cubicBezTo>
                      <a:pt x="127000" y="119697"/>
                      <a:pt x="175260" y="117157"/>
                      <a:pt x="219710" y="106997"/>
                    </a:cubicBezTo>
                    <a:cubicBezTo>
                      <a:pt x="243840" y="100647"/>
                      <a:pt x="267970" y="93027"/>
                      <a:pt x="293370" y="86677"/>
                    </a:cubicBezTo>
                    <a:cubicBezTo>
                      <a:pt x="320040" y="80327"/>
                      <a:pt x="346710" y="72707"/>
                      <a:pt x="373380" y="68897"/>
                    </a:cubicBezTo>
                    <a:cubicBezTo>
                      <a:pt x="420370" y="61277"/>
                      <a:pt x="468630" y="54927"/>
                      <a:pt x="516890" y="48577"/>
                    </a:cubicBezTo>
                    <a:cubicBezTo>
                      <a:pt x="553720" y="43497"/>
                      <a:pt x="590550" y="40957"/>
                      <a:pt x="626110" y="37147"/>
                    </a:cubicBezTo>
                    <a:cubicBezTo>
                      <a:pt x="673100" y="32067"/>
                      <a:pt x="718820" y="25717"/>
                      <a:pt x="765810" y="21907"/>
                    </a:cubicBezTo>
                    <a:cubicBezTo>
                      <a:pt x="800100" y="19367"/>
                      <a:pt x="834390" y="24447"/>
                      <a:pt x="867410" y="18097"/>
                    </a:cubicBezTo>
                    <a:cubicBezTo>
                      <a:pt x="924560" y="5397"/>
                      <a:pt x="982980" y="7937"/>
                      <a:pt x="1040130" y="2857"/>
                    </a:cubicBezTo>
                    <a:cubicBezTo>
                      <a:pt x="1090930" y="-953"/>
                      <a:pt x="1141730" y="317"/>
                      <a:pt x="1192530" y="317"/>
                    </a:cubicBezTo>
                    <a:cubicBezTo>
                      <a:pt x="1242060" y="317"/>
                      <a:pt x="1290320" y="-953"/>
                      <a:pt x="1339850" y="1587"/>
                    </a:cubicBezTo>
                    <a:cubicBezTo>
                      <a:pt x="1408430" y="4127"/>
                      <a:pt x="1478280" y="7937"/>
                      <a:pt x="1546860" y="11747"/>
                    </a:cubicBezTo>
                    <a:cubicBezTo>
                      <a:pt x="1593850" y="14287"/>
                      <a:pt x="1639570" y="15557"/>
                      <a:pt x="1686560" y="19367"/>
                    </a:cubicBezTo>
                    <a:cubicBezTo>
                      <a:pt x="1719580" y="21907"/>
                      <a:pt x="1753870" y="25717"/>
                      <a:pt x="1786890" y="30797"/>
                    </a:cubicBezTo>
                    <a:cubicBezTo>
                      <a:pt x="1830070" y="37147"/>
                      <a:pt x="1874520" y="43497"/>
                      <a:pt x="1917700" y="51117"/>
                    </a:cubicBezTo>
                    <a:cubicBezTo>
                      <a:pt x="1955800" y="57467"/>
                      <a:pt x="1992630" y="66357"/>
                      <a:pt x="2029460" y="75247"/>
                    </a:cubicBezTo>
                    <a:cubicBezTo>
                      <a:pt x="2040890" y="77787"/>
                      <a:pt x="2048510" y="95567"/>
                      <a:pt x="2045970" y="109537"/>
                    </a:cubicBezTo>
                    <a:cubicBezTo>
                      <a:pt x="2044700" y="120967"/>
                      <a:pt x="2043430" y="133667"/>
                      <a:pt x="2043430" y="145097"/>
                    </a:cubicBezTo>
                    <a:cubicBezTo>
                      <a:pt x="2043430" y="162877"/>
                      <a:pt x="2034540" y="171767"/>
                      <a:pt x="2016760" y="174307"/>
                    </a:cubicBezTo>
                    <a:cubicBezTo>
                      <a:pt x="2021840" y="178117"/>
                      <a:pt x="2025650" y="180657"/>
                      <a:pt x="2030730" y="184467"/>
                    </a:cubicBezTo>
                    <a:cubicBezTo>
                      <a:pt x="2021840" y="189547"/>
                      <a:pt x="2012950" y="193357"/>
                      <a:pt x="2004060" y="197167"/>
                    </a:cubicBezTo>
                    <a:cubicBezTo>
                      <a:pt x="2005330" y="200977"/>
                      <a:pt x="2007870" y="204787"/>
                      <a:pt x="2010410" y="211137"/>
                    </a:cubicBezTo>
                    <a:lnTo>
                      <a:pt x="1998980" y="214947"/>
                    </a:lnTo>
                    <a:cubicBezTo>
                      <a:pt x="2001520" y="217487"/>
                      <a:pt x="2002790" y="221297"/>
                      <a:pt x="2004060" y="221297"/>
                    </a:cubicBezTo>
                    <a:cubicBezTo>
                      <a:pt x="2039620" y="223837"/>
                      <a:pt x="2039620" y="250507"/>
                      <a:pt x="2040890" y="274637"/>
                    </a:cubicBezTo>
                    <a:cubicBezTo>
                      <a:pt x="2042160" y="296227"/>
                      <a:pt x="2040890" y="317817"/>
                      <a:pt x="2039620" y="339407"/>
                    </a:cubicBezTo>
                    <a:cubicBezTo>
                      <a:pt x="2039620" y="345757"/>
                      <a:pt x="2034540" y="350837"/>
                      <a:pt x="2034540" y="353377"/>
                    </a:cubicBezTo>
                    <a:cubicBezTo>
                      <a:pt x="2025650" y="354647"/>
                      <a:pt x="2019300" y="354647"/>
                      <a:pt x="2014220" y="355917"/>
                    </a:cubicBezTo>
                    <a:cubicBezTo>
                      <a:pt x="2018030" y="362267"/>
                      <a:pt x="2020570" y="372427"/>
                      <a:pt x="2026920" y="373697"/>
                    </a:cubicBezTo>
                    <a:cubicBezTo>
                      <a:pt x="2053590" y="382587"/>
                      <a:pt x="2081530" y="390207"/>
                      <a:pt x="2109470" y="396557"/>
                    </a:cubicBezTo>
                    <a:cubicBezTo>
                      <a:pt x="2132330" y="401637"/>
                      <a:pt x="2152650" y="406717"/>
                      <a:pt x="2151380" y="437197"/>
                    </a:cubicBezTo>
                    <a:cubicBezTo>
                      <a:pt x="2150110" y="460057"/>
                      <a:pt x="2152650" y="484187"/>
                      <a:pt x="2155190" y="508317"/>
                    </a:cubicBezTo>
                    <a:cubicBezTo>
                      <a:pt x="2156460" y="523557"/>
                      <a:pt x="2150110" y="533717"/>
                      <a:pt x="2133600" y="537527"/>
                    </a:cubicBezTo>
                    <a:cubicBezTo>
                      <a:pt x="2136140" y="538797"/>
                      <a:pt x="2138680" y="538797"/>
                      <a:pt x="2146300" y="541337"/>
                    </a:cubicBezTo>
                    <a:cubicBezTo>
                      <a:pt x="2134870" y="541337"/>
                      <a:pt x="2129790" y="542607"/>
                      <a:pt x="2124710" y="542607"/>
                    </a:cubicBezTo>
                    <a:cubicBezTo>
                      <a:pt x="2120900" y="552767"/>
                      <a:pt x="2117090" y="561657"/>
                      <a:pt x="2115820" y="570547"/>
                    </a:cubicBezTo>
                    <a:cubicBezTo>
                      <a:pt x="2114550" y="581977"/>
                      <a:pt x="2106930" y="584517"/>
                      <a:pt x="2099310" y="585787"/>
                    </a:cubicBezTo>
                    <a:cubicBezTo>
                      <a:pt x="2075180" y="588327"/>
                      <a:pt x="2051050" y="597217"/>
                      <a:pt x="2032000" y="585787"/>
                    </a:cubicBezTo>
                    <a:cubicBezTo>
                      <a:pt x="2014220" y="588327"/>
                      <a:pt x="2000250" y="589597"/>
                      <a:pt x="1987550" y="592137"/>
                    </a:cubicBezTo>
                    <a:lnTo>
                      <a:pt x="1987550" y="593407"/>
                    </a:lnTo>
                    <a:cubicBezTo>
                      <a:pt x="2002790" y="595947"/>
                      <a:pt x="2018030" y="598487"/>
                      <a:pt x="2032000" y="602297"/>
                    </a:cubicBezTo>
                    <a:cubicBezTo>
                      <a:pt x="2067560" y="608647"/>
                      <a:pt x="2104390" y="616267"/>
                      <a:pt x="2139950" y="622617"/>
                    </a:cubicBezTo>
                    <a:cubicBezTo>
                      <a:pt x="2174240" y="628967"/>
                      <a:pt x="2207260" y="635317"/>
                      <a:pt x="2241550" y="642937"/>
                    </a:cubicBezTo>
                    <a:cubicBezTo>
                      <a:pt x="2256790" y="646747"/>
                      <a:pt x="2273300" y="649287"/>
                      <a:pt x="2279650" y="665797"/>
                    </a:cubicBezTo>
                    <a:cubicBezTo>
                      <a:pt x="2283460" y="674687"/>
                      <a:pt x="2283460" y="686117"/>
                      <a:pt x="2284730" y="696277"/>
                    </a:cubicBezTo>
                    <a:cubicBezTo>
                      <a:pt x="2286000" y="712787"/>
                      <a:pt x="2287270" y="730567"/>
                      <a:pt x="2287270" y="747077"/>
                    </a:cubicBezTo>
                    <a:cubicBezTo>
                      <a:pt x="2287270" y="768667"/>
                      <a:pt x="2279650" y="776287"/>
                      <a:pt x="2259330" y="780097"/>
                    </a:cubicBezTo>
                    <a:cubicBezTo>
                      <a:pt x="2247900" y="783907"/>
                      <a:pt x="2268220" y="816927"/>
                      <a:pt x="2235200" y="802957"/>
                    </a:cubicBezTo>
                    <a:cubicBezTo>
                      <a:pt x="2236470" y="810577"/>
                      <a:pt x="2239010" y="818197"/>
                      <a:pt x="2241550" y="828357"/>
                    </a:cubicBezTo>
                    <a:lnTo>
                      <a:pt x="2155190" y="828357"/>
                    </a:lnTo>
                    <a:cubicBezTo>
                      <a:pt x="2155190" y="846137"/>
                      <a:pt x="2156460" y="861377"/>
                      <a:pt x="2153920" y="875347"/>
                    </a:cubicBezTo>
                    <a:cubicBezTo>
                      <a:pt x="2152650" y="880427"/>
                      <a:pt x="2142490" y="885507"/>
                      <a:pt x="2136140" y="888047"/>
                    </a:cubicBezTo>
                    <a:cubicBezTo>
                      <a:pt x="2132330" y="889317"/>
                      <a:pt x="2125980" y="886777"/>
                      <a:pt x="2122170" y="886777"/>
                    </a:cubicBezTo>
                    <a:cubicBezTo>
                      <a:pt x="2123440" y="900747"/>
                      <a:pt x="2134870" y="913447"/>
                      <a:pt x="2120900" y="927417"/>
                    </a:cubicBezTo>
                    <a:cubicBezTo>
                      <a:pt x="2119630" y="928687"/>
                      <a:pt x="2120900" y="933767"/>
                      <a:pt x="2120900" y="936307"/>
                    </a:cubicBezTo>
                    <a:cubicBezTo>
                      <a:pt x="2120900" y="951547"/>
                      <a:pt x="2113280" y="957897"/>
                      <a:pt x="2095500" y="954087"/>
                    </a:cubicBezTo>
                    <a:cubicBezTo>
                      <a:pt x="2099310" y="962977"/>
                      <a:pt x="2084070" y="969327"/>
                      <a:pt x="2096770" y="978217"/>
                    </a:cubicBezTo>
                    <a:cubicBezTo>
                      <a:pt x="2094230" y="980757"/>
                      <a:pt x="2091690" y="983297"/>
                      <a:pt x="2089150" y="984567"/>
                    </a:cubicBezTo>
                    <a:cubicBezTo>
                      <a:pt x="2086610" y="985837"/>
                      <a:pt x="2082800" y="983297"/>
                      <a:pt x="2080260" y="983297"/>
                    </a:cubicBezTo>
                    <a:cubicBezTo>
                      <a:pt x="2080260" y="987107"/>
                      <a:pt x="2081530" y="990917"/>
                      <a:pt x="2081530" y="995997"/>
                    </a:cubicBezTo>
                    <a:cubicBezTo>
                      <a:pt x="2081530" y="1001077"/>
                      <a:pt x="2080260" y="1006157"/>
                      <a:pt x="2078990" y="1011237"/>
                    </a:cubicBezTo>
                    <a:cubicBezTo>
                      <a:pt x="2077720" y="1013777"/>
                      <a:pt x="2071370" y="1013777"/>
                      <a:pt x="2067560" y="1013777"/>
                    </a:cubicBezTo>
                    <a:cubicBezTo>
                      <a:pt x="2061210" y="1012507"/>
                      <a:pt x="2053590" y="1009967"/>
                      <a:pt x="2047240" y="1008697"/>
                    </a:cubicBezTo>
                    <a:cubicBezTo>
                      <a:pt x="2024380" y="1006157"/>
                      <a:pt x="2015490" y="1015047"/>
                      <a:pt x="2018030" y="1039177"/>
                    </a:cubicBezTo>
                    <a:cubicBezTo>
                      <a:pt x="2012950" y="1041717"/>
                      <a:pt x="2007870" y="1042987"/>
                      <a:pt x="2001520" y="1045527"/>
                    </a:cubicBezTo>
                    <a:cubicBezTo>
                      <a:pt x="2004060" y="1055687"/>
                      <a:pt x="2018030" y="1067117"/>
                      <a:pt x="1997710" y="1077277"/>
                    </a:cubicBezTo>
                    <a:cubicBezTo>
                      <a:pt x="2011680" y="1089977"/>
                      <a:pt x="2006600" y="1096327"/>
                      <a:pt x="1991360" y="1097597"/>
                    </a:cubicBezTo>
                    <a:cubicBezTo>
                      <a:pt x="1967230" y="1098867"/>
                      <a:pt x="1943100" y="1097597"/>
                      <a:pt x="1920240" y="1097597"/>
                    </a:cubicBezTo>
                    <a:cubicBezTo>
                      <a:pt x="1916430" y="1102677"/>
                      <a:pt x="1913890" y="1109027"/>
                      <a:pt x="1910080" y="1110297"/>
                    </a:cubicBezTo>
                    <a:cubicBezTo>
                      <a:pt x="1897380" y="1114107"/>
                      <a:pt x="1887220" y="1114107"/>
                      <a:pt x="1894840" y="1133157"/>
                    </a:cubicBezTo>
                    <a:cubicBezTo>
                      <a:pt x="1897380" y="1140777"/>
                      <a:pt x="1891030" y="1152207"/>
                      <a:pt x="1887220" y="1166177"/>
                    </a:cubicBezTo>
                    <a:cubicBezTo>
                      <a:pt x="1875790" y="1168717"/>
                      <a:pt x="1861820" y="1172527"/>
                      <a:pt x="1847850" y="1172527"/>
                    </a:cubicBezTo>
                    <a:cubicBezTo>
                      <a:pt x="1816100" y="1175067"/>
                      <a:pt x="1784350" y="1177607"/>
                      <a:pt x="1752600" y="1177607"/>
                    </a:cubicBezTo>
                    <a:cubicBezTo>
                      <a:pt x="1743710" y="1177607"/>
                      <a:pt x="1734820" y="1169987"/>
                      <a:pt x="1725930" y="1169987"/>
                    </a:cubicBezTo>
                    <a:cubicBezTo>
                      <a:pt x="1714500" y="1169987"/>
                      <a:pt x="1700530" y="1172527"/>
                      <a:pt x="1690370" y="1177607"/>
                    </a:cubicBezTo>
                    <a:cubicBezTo>
                      <a:pt x="1670049" y="1189037"/>
                      <a:pt x="1650999" y="1196657"/>
                      <a:pt x="1626870" y="1191577"/>
                    </a:cubicBezTo>
                    <a:cubicBezTo>
                      <a:pt x="1611630" y="1189037"/>
                      <a:pt x="1595120" y="1194117"/>
                      <a:pt x="1579880" y="1190307"/>
                    </a:cubicBezTo>
                    <a:cubicBezTo>
                      <a:pt x="1555750" y="1185227"/>
                      <a:pt x="1531620" y="1191577"/>
                      <a:pt x="1507490" y="1191577"/>
                    </a:cubicBezTo>
                    <a:cubicBezTo>
                      <a:pt x="1482090" y="1191577"/>
                      <a:pt x="1455420" y="1191577"/>
                      <a:pt x="1430020" y="1192847"/>
                    </a:cubicBezTo>
                    <a:cubicBezTo>
                      <a:pt x="1397000" y="1192847"/>
                      <a:pt x="1363980" y="1197927"/>
                      <a:pt x="1332230" y="1192847"/>
                    </a:cubicBezTo>
                    <a:cubicBezTo>
                      <a:pt x="1310640" y="1190307"/>
                      <a:pt x="1289050" y="1199197"/>
                      <a:pt x="1270000" y="1194117"/>
                    </a:cubicBezTo>
                    <a:cubicBezTo>
                      <a:pt x="1236980" y="1187767"/>
                      <a:pt x="1206500" y="1201737"/>
                      <a:pt x="1174750" y="1196657"/>
                    </a:cubicBezTo>
                    <a:cubicBezTo>
                      <a:pt x="1155700" y="1194117"/>
                      <a:pt x="1131570" y="1190307"/>
                      <a:pt x="1116330" y="1197927"/>
                    </a:cubicBezTo>
                    <a:cubicBezTo>
                      <a:pt x="1106170" y="1203007"/>
                      <a:pt x="1102360" y="1197927"/>
                      <a:pt x="1094740" y="1197927"/>
                    </a:cubicBezTo>
                    <a:cubicBezTo>
                      <a:pt x="1092200" y="1197927"/>
                      <a:pt x="1090930" y="1199197"/>
                      <a:pt x="1088390" y="1200467"/>
                    </a:cubicBezTo>
                    <a:cubicBezTo>
                      <a:pt x="1080770" y="1201737"/>
                      <a:pt x="1078230" y="1205547"/>
                      <a:pt x="1075690" y="1205547"/>
                    </a:cubicBezTo>
                    <a:cubicBezTo>
                      <a:pt x="1046480" y="1205547"/>
                      <a:pt x="1018540" y="1203007"/>
                      <a:pt x="989330" y="1203007"/>
                    </a:cubicBezTo>
                    <a:cubicBezTo>
                      <a:pt x="976630" y="1203007"/>
                      <a:pt x="963930" y="1208087"/>
                      <a:pt x="951230" y="1210627"/>
                    </a:cubicBezTo>
                    <a:cubicBezTo>
                      <a:pt x="927100" y="1214437"/>
                      <a:pt x="901700" y="1218247"/>
                      <a:pt x="876300" y="1220787"/>
                    </a:cubicBezTo>
                    <a:cubicBezTo>
                      <a:pt x="873760" y="1222057"/>
                      <a:pt x="869950" y="1218247"/>
                      <a:pt x="864870" y="1215707"/>
                    </a:cubicBezTo>
                    <a:close/>
                  </a:path>
                </a:pathLst>
              </a:custGeom>
              <a:solidFill>
                <a:srgbClr val="D5EE85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1089756" y="7695826"/>
              <a:ext cx="4501043" cy="5433659"/>
              <a:chOff x="0" y="0"/>
              <a:chExt cx="6350000" cy="766572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7665720"/>
              </a:xfrm>
              <a:custGeom>
                <a:avLst/>
                <a:gdLst/>
                <a:ahLst/>
                <a:cxnLst/>
                <a:rect r="r" b="b" t="t" l="l"/>
                <a:pathLst>
                  <a:path h="7665720" w="6350000">
                    <a:moveTo>
                      <a:pt x="929640" y="929640"/>
                    </a:moveTo>
                    <a:cubicBezTo>
                      <a:pt x="-309880" y="2169160"/>
                      <a:pt x="-309880" y="4179570"/>
                      <a:pt x="929640" y="5420360"/>
                    </a:cubicBezTo>
                    <a:lnTo>
                      <a:pt x="3175000" y="7665720"/>
                    </a:lnTo>
                    <a:lnTo>
                      <a:pt x="5420360" y="5420360"/>
                    </a:lnTo>
                    <a:cubicBezTo>
                      <a:pt x="6659880" y="4180840"/>
                      <a:pt x="6659880" y="2170430"/>
                      <a:pt x="5420360" y="929640"/>
                    </a:cubicBezTo>
                    <a:cubicBezTo>
                      <a:pt x="4179570" y="-309880"/>
                      <a:pt x="2170430" y="-309880"/>
                      <a:pt x="929640" y="929640"/>
                    </a:cubicBezTo>
                    <a:close/>
                  </a:path>
                </a:pathLst>
              </a:custGeom>
              <a:solidFill>
                <a:srgbClr val="33432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372219" y="384782"/>
                <a:ext cx="5643663" cy="5618536"/>
              </a:xfrm>
              <a:custGeom>
                <a:avLst/>
                <a:gdLst/>
                <a:ahLst/>
                <a:cxnLst/>
                <a:rect r="r" b="b" t="t" l="l"/>
                <a:pathLst>
                  <a:path h="5618536" w="5643663">
                    <a:moveTo>
                      <a:pt x="2821831" y="28"/>
                    </a:moveTo>
                    <a:cubicBezTo>
                      <a:pt x="1815193" y="-4474"/>
                      <a:pt x="883090" y="529977"/>
                      <a:pt x="378467" y="1401009"/>
                    </a:cubicBezTo>
                    <a:cubicBezTo>
                      <a:pt x="-126156" y="2272040"/>
                      <a:pt x="-126156" y="3346496"/>
                      <a:pt x="378467" y="4217527"/>
                    </a:cubicBezTo>
                    <a:cubicBezTo>
                      <a:pt x="883090" y="5088558"/>
                      <a:pt x="1815193" y="5623009"/>
                      <a:pt x="2821831" y="5618508"/>
                    </a:cubicBezTo>
                    <a:cubicBezTo>
                      <a:pt x="3828469" y="5623009"/>
                      <a:pt x="4760572" y="5088558"/>
                      <a:pt x="5265195" y="4217527"/>
                    </a:cubicBezTo>
                    <a:cubicBezTo>
                      <a:pt x="5769818" y="3346496"/>
                      <a:pt x="5769818" y="2272040"/>
                      <a:pt x="5265195" y="1401009"/>
                    </a:cubicBezTo>
                    <a:cubicBezTo>
                      <a:pt x="4760572" y="529977"/>
                      <a:pt x="3828469" y="-4474"/>
                      <a:pt x="2821831" y="28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8234" t="0" r="-28234" b="0"/>
                </a:stretch>
              </a:blip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1089756" y="1745019"/>
              <a:ext cx="4495205" cy="25702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true">
                  <a:solidFill>
                    <a:srgbClr val="FFFFFF"/>
                  </a:solidFill>
                  <a:latin typeface="Trirong SemiBold Bold"/>
                  <a:ea typeface="Trirong SemiBold Bold"/>
                  <a:cs typeface="Trirong SemiBold Bold"/>
                  <a:sym typeface="Trirong SemiBold Bold"/>
                </a:rPr>
                <a:t>ศึกษาดูจากโทนสี</a:t>
              </a:r>
            </a:p>
            <a:p>
              <a:pPr algn="ctr">
                <a:lnSpc>
                  <a:spcPts val="5180"/>
                </a:lnSpc>
              </a:pPr>
              <a:r>
                <a:rPr lang="en-US" sz="3700" b="true">
                  <a:solidFill>
                    <a:srgbClr val="FFFFFF"/>
                  </a:solidFill>
                  <a:latin typeface="Trirong SemiBold Bold"/>
                  <a:ea typeface="Trirong SemiBold Bold"/>
                  <a:cs typeface="Trirong SemiBold Bold"/>
                  <a:sym typeface="Trirong SemiBold Bold"/>
                </a:rPr>
                <a:t>หลาย ๆ แบบ</a:t>
              </a:r>
            </a:p>
            <a:p>
              <a:pPr algn="ctr">
                <a:lnSpc>
                  <a:spcPts val="5180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60600" y="3911215"/>
              <a:ext cx="6359355" cy="3592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90"/>
                </a:lnSpc>
              </a:pPr>
              <a:r>
                <a:rPr lang="en-US" sz="3300">
                  <a:solidFill>
                    <a:srgbClr val="000000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ควรลองศึกษาสีที่เหมาะกับตัวเองให้ละเอียดขึ้น เพราะแม้จะเป็นสีเดียวกันแต่มี</a:t>
              </a:r>
            </a:p>
            <a:p>
              <a:pPr algn="ctr">
                <a:lnSpc>
                  <a:spcPts val="4290"/>
                </a:lnSpc>
                <a:spcBef>
                  <a:spcPct val="0"/>
                </a:spcBef>
              </a:pPr>
              <a:r>
                <a:rPr lang="en-US" sz="3300">
                  <a:solidFill>
                    <a:srgbClr val="000000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โทนสีต่างกัน อาจให้อารมณ์ที่ต่างออกไป</a:t>
              </a:r>
            </a:p>
          </p:txBody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-5400000">
            <a:off x="8322277" y="2359074"/>
            <a:ext cx="9723906" cy="5568852"/>
            <a:chOff x="0" y="0"/>
            <a:chExt cx="2288540" cy="13106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3810" y="953"/>
              <a:ext cx="2287270" cy="1308802"/>
            </a:xfrm>
            <a:custGeom>
              <a:avLst/>
              <a:gdLst/>
              <a:ahLst/>
              <a:cxnLst/>
              <a:rect r="r" b="b" t="t" l="l"/>
              <a:pathLst>
                <a:path h="1308802" w="2287270">
                  <a:moveTo>
                    <a:pt x="864870" y="1215707"/>
                  </a:moveTo>
                  <a:cubicBezTo>
                    <a:pt x="858520" y="1218247"/>
                    <a:pt x="849630" y="1223327"/>
                    <a:pt x="842010" y="1224597"/>
                  </a:cubicBezTo>
                  <a:cubicBezTo>
                    <a:pt x="824230" y="1227137"/>
                    <a:pt x="805180" y="1225867"/>
                    <a:pt x="787400" y="1228407"/>
                  </a:cubicBezTo>
                  <a:cubicBezTo>
                    <a:pt x="774700" y="1229677"/>
                    <a:pt x="763270" y="1234757"/>
                    <a:pt x="751840" y="1236027"/>
                  </a:cubicBezTo>
                  <a:cubicBezTo>
                    <a:pt x="711200" y="1242377"/>
                    <a:pt x="670560" y="1247457"/>
                    <a:pt x="628650" y="1253807"/>
                  </a:cubicBezTo>
                  <a:cubicBezTo>
                    <a:pt x="613410" y="1256347"/>
                    <a:pt x="598170" y="1256347"/>
                    <a:pt x="582930" y="1256347"/>
                  </a:cubicBezTo>
                  <a:cubicBezTo>
                    <a:pt x="582930" y="1255077"/>
                    <a:pt x="581660" y="1252537"/>
                    <a:pt x="581660" y="1251267"/>
                  </a:cubicBezTo>
                  <a:cubicBezTo>
                    <a:pt x="571500" y="1256347"/>
                    <a:pt x="563880" y="1263967"/>
                    <a:pt x="556260" y="1262697"/>
                  </a:cubicBezTo>
                  <a:cubicBezTo>
                    <a:pt x="528320" y="1260157"/>
                    <a:pt x="506730" y="1280477"/>
                    <a:pt x="480060" y="1279207"/>
                  </a:cubicBezTo>
                  <a:lnTo>
                    <a:pt x="462280" y="1279207"/>
                  </a:lnTo>
                  <a:cubicBezTo>
                    <a:pt x="450850" y="1279207"/>
                    <a:pt x="439420" y="1279207"/>
                    <a:pt x="426720" y="1283017"/>
                  </a:cubicBezTo>
                  <a:cubicBezTo>
                    <a:pt x="422910" y="1279207"/>
                    <a:pt x="417830" y="1275397"/>
                    <a:pt x="416560" y="1272857"/>
                  </a:cubicBezTo>
                  <a:cubicBezTo>
                    <a:pt x="408940" y="1276667"/>
                    <a:pt x="402590" y="1280477"/>
                    <a:pt x="397510" y="1283017"/>
                  </a:cubicBezTo>
                  <a:cubicBezTo>
                    <a:pt x="384810" y="1288097"/>
                    <a:pt x="372110" y="1294447"/>
                    <a:pt x="359410" y="1299527"/>
                  </a:cubicBezTo>
                  <a:cubicBezTo>
                    <a:pt x="349250" y="1303337"/>
                    <a:pt x="339090" y="1305877"/>
                    <a:pt x="328930" y="1308417"/>
                  </a:cubicBezTo>
                  <a:cubicBezTo>
                    <a:pt x="312420" y="1312227"/>
                    <a:pt x="279400" y="1286827"/>
                    <a:pt x="280670" y="1270317"/>
                  </a:cubicBezTo>
                  <a:cubicBezTo>
                    <a:pt x="280670" y="1267777"/>
                    <a:pt x="284480" y="1265237"/>
                    <a:pt x="285750" y="1263967"/>
                  </a:cubicBezTo>
                  <a:cubicBezTo>
                    <a:pt x="270510" y="1258887"/>
                    <a:pt x="259080" y="1248727"/>
                    <a:pt x="251460" y="1234757"/>
                  </a:cubicBezTo>
                  <a:cubicBezTo>
                    <a:pt x="245110" y="1222057"/>
                    <a:pt x="237490" y="1209357"/>
                    <a:pt x="229870" y="1194117"/>
                  </a:cubicBezTo>
                  <a:cubicBezTo>
                    <a:pt x="238760" y="1186497"/>
                    <a:pt x="250190" y="1177607"/>
                    <a:pt x="261620" y="1168717"/>
                  </a:cubicBezTo>
                  <a:cubicBezTo>
                    <a:pt x="270510" y="1162367"/>
                    <a:pt x="273050" y="1157287"/>
                    <a:pt x="264160" y="1148397"/>
                  </a:cubicBezTo>
                  <a:cubicBezTo>
                    <a:pt x="252730" y="1136967"/>
                    <a:pt x="241300" y="1125537"/>
                    <a:pt x="231140" y="1111567"/>
                  </a:cubicBezTo>
                  <a:cubicBezTo>
                    <a:pt x="224790" y="1103947"/>
                    <a:pt x="224790" y="1092517"/>
                    <a:pt x="219710" y="1083627"/>
                  </a:cubicBezTo>
                  <a:cubicBezTo>
                    <a:pt x="209550" y="1069657"/>
                    <a:pt x="196850" y="1062037"/>
                    <a:pt x="177800" y="1065847"/>
                  </a:cubicBezTo>
                  <a:cubicBezTo>
                    <a:pt x="165100" y="1068387"/>
                    <a:pt x="149860" y="1064577"/>
                    <a:pt x="137160" y="1064577"/>
                  </a:cubicBezTo>
                  <a:cubicBezTo>
                    <a:pt x="130810" y="1058227"/>
                    <a:pt x="121920" y="1051877"/>
                    <a:pt x="116840" y="1042987"/>
                  </a:cubicBezTo>
                  <a:cubicBezTo>
                    <a:pt x="104140" y="1022667"/>
                    <a:pt x="92710" y="1001077"/>
                    <a:pt x="81280" y="980757"/>
                  </a:cubicBezTo>
                  <a:cubicBezTo>
                    <a:pt x="73660" y="968057"/>
                    <a:pt x="64770" y="956627"/>
                    <a:pt x="57150" y="943927"/>
                  </a:cubicBezTo>
                  <a:cubicBezTo>
                    <a:pt x="53340" y="937577"/>
                    <a:pt x="53340" y="928687"/>
                    <a:pt x="53340" y="922337"/>
                  </a:cubicBezTo>
                  <a:cubicBezTo>
                    <a:pt x="54610" y="907097"/>
                    <a:pt x="45720" y="898207"/>
                    <a:pt x="34290" y="889317"/>
                  </a:cubicBezTo>
                  <a:cubicBezTo>
                    <a:pt x="22860" y="880427"/>
                    <a:pt x="19050" y="856297"/>
                    <a:pt x="25400" y="844867"/>
                  </a:cubicBezTo>
                  <a:cubicBezTo>
                    <a:pt x="17780" y="838517"/>
                    <a:pt x="10160" y="832167"/>
                    <a:pt x="0" y="824547"/>
                  </a:cubicBezTo>
                  <a:cubicBezTo>
                    <a:pt x="17780" y="814387"/>
                    <a:pt x="31750" y="806767"/>
                    <a:pt x="45720" y="797877"/>
                  </a:cubicBezTo>
                  <a:cubicBezTo>
                    <a:pt x="60960" y="790257"/>
                    <a:pt x="74930" y="781367"/>
                    <a:pt x="93980" y="772477"/>
                  </a:cubicBezTo>
                  <a:cubicBezTo>
                    <a:pt x="81280" y="738187"/>
                    <a:pt x="67310" y="701357"/>
                    <a:pt x="52070" y="664527"/>
                  </a:cubicBezTo>
                  <a:cubicBezTo>
                    <a:pt x="58420" y="659447"/>
                    <a:pt x="64770" y="654367"/>
                    <a:pt x="69850" y="649287"/>
                  </a:cubicBezTo>
                  <a:cubicBezTo>
                    <a:pt x="55880" y="634047"/>
                    <a:pt x="45720" y="617537"/>
                    <a:pt x="34290" y="599757"/>
                  </a:cubicBezTo>
                  <a:cubicBezTo>
                    <a:pt x="33020" y="598487"/>
                    <a:pt x="36830" y="594677"/>
                    <a:pt x="35560" y="592137"/>
                  </a:cubicBezTo>
                  <a:cubicBezTo>
                    <a:pt x="34290" y="583247"/>
                    <a:pt x="31750" y="574357"/>
                    <a:pt x="29210" y="565467"/>
                  </a:cubicBezTo>
                  <a:cubicBezTo>
                    <a:pt x="25400" y="555307"/>
                    <a:pt x="20320" y="543877"/>
                    <a:pt x="17780" y="533717"/>
                  </a:cubicBezTo>
                  <a:cubicBezTo>
                    <a:pt x="13970" y="522287"/>
                    <a:pt x="10160" y="510857"/>
                    <a:pt x="6350" y="495617"/>
                  </a:cubicBezTo>
                  <a:cubicBezTo>
                    <a:pt x="27940" y="484187"/>
                    <a:pt x="48260" y="467677"/>
                    <a:pt x="77470" y="465137"/>
                  </a:cubicBezTo>
                  <a:cubicBezTo>
                    <a:pt x="102870" y="462597"/>
                    <a:pt x="127000" y="454977"/>
                    <a:pt x="151130" y="449897"/>
                  </a:cubicBezTo>
                  <a:cubicBezTo>
                    <a:pt x="152400" y="449897"/>
                    <a:pt x="154940" y="448627"/>
                    <a:pt x="156210" y="448627"/>
                  </a:cubicBezTo>
                  <a:cubicBezTo>
                    <a:pt x="200660" y="441007"/>
                    <a:pt x="200660" y="439737"/>
                    <a:pt x="182880" y="399097"/>
                  </a:cubicBezTo>
                  <a:cubicBezTo>
                    <a:pt x="175260" y="381317"/>
                    <a:pt x="171450" y="362267"/>
                    <a:pt x="168910" y="344487"/>
                  </a:cubicBezTo>
                  <a:cubicBezTo>
                    <a:pt x="167640" y="336867"/>
                    <a:pt x="175260" y="329247"/>
                    <a:pt x="179070" y="320357"/>
                  </a:cubicBezTo>
                  <a:cubicBezTo>
                    <a:pt x="177800" y="320357"/>
                    <a:pt x="176530" y="317817"/>
                    <a:pt x="173990" y="316547"/>
                  </a:cubicBezTo>
                  <a:cubicBezTo>
                    <a:pt x="162560" y="315277"/>
                    <a:pt x="146050" y="317817"/>
                    <a:pt x="139700" y="311467"/>
                  </a:cubicBezTo>
                  <a:cubicBezTo>
                    <a:pt x="127000" y="298767"/>
                    <a:pt x="114300" y="282257"/>
                    <a:pt x="110490" y="264477"/>
                  </a:cubicBezTo>
                  <a:cubicBezTo>
                    <a:pt x="100330" y="227647"/>
                    <a:pt x="95250" y="189547"/>
                    <a:pt x="88900" y="151447"/>
                  </a:cubicBezTo>
                  <a:cubicBezTo>
                    <a:pt x="127000" y="119697"/>
                    <a:pt x="175260" y="117157"/>
                    <a:pt x="219710" y="106997"/>
                  </a:cubicBezTo>
                  <a:cubicBezTo>
                    <a:pt x="243840" y="100647"/>
                    <a:pt x="267970" y="93027"/>
                    <a:pt x="293370" y="86677"/>
                  </a:cubicBezTo>
                  <a:cubicBezTo>
                    <a:pt x="320040" y="80327"/>
                    <a:pt x="346710" y="72707"/>
                    <a:pt x="373380" y="68897"/>
                  </a:cubicBezTo>
                  <a:cubicBezTo>
                    <a:pt x="420370" y="61277"/>
                    <a:pt x="468630" y="54927"/>
                    <a:pt x="516890" y="48577"/>
                  </a:cubicBezTo>
                  <a:cubicBezTo>
                    <a:pt x="553720" y="43497"/>
                    <a:pt x="590550" y="40957"/>
                    <a:pt x="626110" y="37147"/>
                  </a:cubicBezTo>
                  <a:cubicBezTo>
                    <a:pt x="673100" y="32067"/>
                    <a:pt x="718820" y="25717"/>
                    <a:pt x="765810" y="21907"/>
                  </a:cubicBezTo>
                  <a:cubicBezTo>
                    <a:pt x="800100" y="19367"/>
                    <a:pt x="834390" y="24447"/>
                    <a:pt x="867410" y="18097"/>
                  </a:cubicBezTo>
                  <a:cubicBezTo>
                    <a:pt x="924560" y="5397"/>
                    <a:pt x="982980" y="7937"/>
                    <a:pt x="1040130" y="2857"/>
                  </a:cubicBezTo>
                  <a:cubicBezTo>
                    <a:pt x="1090930" y="-953"/>
                    <a:pt x="1141730" y="317"/>
                    <a:pt x="1192530" y="317"/>
                  </a:cubicBezTo>
                  <a:cubicBezTo>
                    <a:pt x="1242060" y="317"/>
                    <a:pt x="1290320" y="-953"/>
                    <a:pt x="1339850" y="1587"/>
                  </a:cubicBezTo>
                  <a:cubicBezTo>
                    <a:pt x="1408430" y="4127"/>
                    <a:pt x="1478280" y="7937"/>
                    <a:pt x="1546860" y="11747"/>
                  </a:cubicBezTo>
                  <a:cubicBezTo>
                    <a:pt x="1593850" y="14287"/>
                    <a:pt x="1639570" y="15557"/>
                    <a:pt x="1686560" y="19367"/>
                  </a:cubicBezTo>
                  <a:cubicBezTo>
                    <a:pt x="1719580" y="21907"/>
                    <a:pt x="1753870" y="25717"/>
                    <a:pt x="1786890" y="30797"/>
                  </a:cubicBezTo>
                  <a:cubicBezTo>
                    <a:pt x="1830070" y="37147"/>
                    <a:pt x="1874520" y="43497"/>
                    <a:pt x="1917700" y="51117"/>
                  </a:cubicBezTo>
                  <a:cubicBezTo>
                    <a:pt x="1955800" y="57467"/>
                    <a:pt x="1992630" y="66357"/>
                    <a:pt x="2029460" y="75247"/>
                  </a:cubicBezTo>
                  <a:cubicBezTo>
                    <a:pt x="2040890" y="77787"/>
                    <a:pt x="2048510" y="95567"/>
                    <a:pt x="2045970" y="109537"/>
                  </a:cubicBezTo>
                  <a:cubicBezTo>
                    <a:pt x="2044700" y="120967"/>
                    <a:pt x="2043430" y="133667"/>
                    <a:pt x="2043430" y="145097"/>
                  </a:cubicBezTo>
                  <a:cubicBezTo>
                    <a:pt x="2043430" y="162877"/>
                    <a:pt x="2034540" y="171767"/>
                    <a:pt x="2016760" y="174307"/>
                  </a:cubicBezTo>
                  <a:cubicBezTo>
                    <a:pt x="2021840" y="178117"/>
                    <a:pt x="2025650" y="180657"/>
                    <a:pt x="2030730" y="184467"/>
                  </a:cubicBezTo>
                  <a:cubicBezTo>
                    <a:pt x="2021840" y="189547"/>
                    <a:pt x="2012950" y="193357"/>
                    <a:pt x="2004060" y="197167"/>
                  </a:cubicBezTo>
                  <a:cubicBezTo>
                    <a:pt x="2005330" y="200977"/>
                    <a:pt x="2007870" y="204787"/>
                    <a:pt x="2010410" y="211137"/>
                  </a:cubicBezTo>
                  <a:lnTo>
                    <a:pt x="1998980" y="214947"/>
                  </a:lnTo>
                  <a:cubicBezTo>
                    <a:pt x="2001520" y="217487"/>
                    <a:pt x="2002790" y="221297"/>
                    <a:pt x="2004060" y="221297"/>
                  </a:cubicBezTo>
                  <a:cubicBezTo>
                    <a:pt x="2039620" y="223837"/>
                    <a:pt x="2039620" y="250507"/>
                    <a:pt x="2040890" y="274637"/>
                  </a:cubicBezTo>
                  <a:cubicBezTo>
                    <a:pt x="2042160" y="296227"/>
                    <a:pt x="2040890" y="317817"/>
                    <a:pt x="2039620" y="339407"/>
                  </a:cubicBezTo>
                  <a:cubicBezTo>
                    <a:pt x="2039620" y="345757"/>
                    <a:pt x="2034540" y="350837"/>
                    <a:pt x="2034540" y="353377"/>
                  </a:cubicBezTo>
                  <a:cubicBezTo>
                    <a:pt x="2025650" y="354647"/>
                    <a:pt x="2019300" y="354647"/>
                    <a:pt x="2014220" y="355917"/>
                  </a:cubicBezTo>
                  <a:cubicBezTo>
                    <a:pt x="2018030" y="362267"/>
                    <a:pt x="2020570" y="372427"/>
                    <a:pt x="2026920" y="373697"/>
                  </a:cubicBezTo>
                  <a:cubicBezTo>
                    <a:pt x="2053590" y="382587"/>
                    <a:pt x="2081530" y="390207"/>
                    <a:pt x="2109470" y="396557"/>
                  </a:cubicBezTo>
                  <a:cubicBezTo>
                    <a:pt x="2132330" y="401637"/>
                    <a:pt x="2152650" y="406717"/>
                    <a:pt x="2151380" y="437197"/>
                  </a:cubicBezTo>
                  <a:cubicBezTo>
                    <a:pt x="2150110" y="460057"/>
                    <a:pt x="2152650" y="484187"/>
                    <a:pt x="2155190" y="508317"/>
                  </a:cubicBezTo>
                  <a:cubicBezTo>
                    <a:pt x="2156460" y="523557"/>
                    <a:pt x="2150110" y="533717"/>
                    <a:pt x="2133600" y="537527"/>
                  </a:cubicBezTo>
                  <a:cubicBezTo>
                    <a:pt x="2136140" y="538797"/>
                    <a:pt x="2138680" y="538797"/>
                    <a:pt x="2146300" y="541337"/>
                  </a:cubicBezTo>
                  <a:cubicBezTo>
                    <a:pt x="2134870" y="541337"/>
                    <a:pt x="2129790" y="542607"/>
                    <a:pt x="2124710" y="542607"/>
                  </a:cubicBezTo>
                  <a:cubicBezTo>
                    <a:pt x="2120900" y="552767"/>
                    <a:pt x="2117090" y="561657"/>
                    <a:pt x="2115820" y="570547"/>
                  </a:cubicBezTo>
                  <a:cubicBezTo>
                    <a:pt x="2114550" y="581977"/>
                    <a:pt x="2106930" y="584517"/>
                    <a:pt x="2099310" y="585787"/>
                  </a:cubicBezTo>
                  <a:cubicBezTo>
                    <a:pt x="2075180" y="588327"/>
                    <a:pt x="2051050" y="597217"/>
                    <a:pt x="2032000" y="585787"/>
                  </a:cubicBezTo>
                  <a:cubicBezTo>
                    <a:pt x="2014220" y="588327"/>
                    <a:pt x="2000250" y="589597"/>
                    <a:pt x="1987550" y="592137"/>
                  </a:cubicBezTo>
                  <a:lnTo>
                    <a:pt x="1987550" y="593407"/>
                  </a:lnTo>
                  <a:cubicBezTo>
                    <a:pt x="2002790" y="595947"/>
                    <a:pt x="2018030" y="598487"/>
                    <a:pt x="2032000" y="602297"/>
                  </a:cubicBezTo>
                  <a:cubicBezTo>
                    <a:pt x="2067560" y="608647"/>
                    <a:pt x="2104390" y="616267"/>
                    <a:pt x="2139950" y="622617"/>
                  </a:cubicBezTo>
                  <a:cubicBezTo>
                    <a:pt x="2174240" y="628967"/>
                    <a:pt x="2207260" y="635317"/>
                    <a:pt x="2241550" y="642937"/>
                  </a:cubicBezTo>
                  <a:cubicBezTo>
                    <a:pt x="2256790" y="646747"/>
                    <a:pt x="2273300" y="649287"/>
                    <a:pt x="2279650" y="665797"/>
                  </a:cubicBezTo>
                  <a:cubicBezTo>
                    <a:pt x="2283460" y="674687"/>
                    <a:pt x="2283460" y="686117"/>
                    <a:pt x="2284730" y="696277"/>
                  </a:cubicBezTo>
                  <a:cubicBezTo>
                    <a:pt x="2286000" y="712787"/>
                    <a:pt x="2287270" y="730567"/>
                    <a:pt x="2287270" y="747077"/>
                  </a:cubicBezTo>
                  <a:cubicBezTo>
                    <a:pt x="2287270" y="768667"/>
                    <a:pt x="2279650" y="776287"/>
                    <a:pt x="2259330" y="780097"/>
                  </a:cubicBezTo>
                  <a:cubicBezTo>
                    <a:pt x="2247900" y="783907"/>
                    <a:pt x="2268220" y="816927"/>
                    <a:pt x="2235200" y="802957"/>
                  </a:cubicBezTo>
                  <a:cubicBezTo>
                    <a:pt x="2236470" y="810577"/>
                    <a:pt x="2239010" y="818197"/>
                    <a:pt x="2241550" y="828357"/>
                  </a:cubicBezTo>
                  <a:lnTo>
                    <a:pt x="2155190" y="828357"/>
                  </a:lnTo>
                  <a:cubicBezTo>
                    <a:pt x="2155190" y="846137"/>
                    <a:pt x="2156460" y="861377"/>
                    <a:pt x="2153920" y="875347"/>
                  </a:cubicBezTo>
                  <a:cubicBezTo>
                    <a:pt x="2152650" y="880427"/>
                    <a:pt x="2142490" y="885507"/>
                    <a:pt x="2136140" y="888047"/>
                  </a:cubicBezTo>
                  <a:cubicBezTo>
                    <a:pt x="2132330" y="889317"/>
                    <a:pt x="2125980" y="886777"/>
                    <a:pt x="2122170" y="886777"/>
                  </a:cubicBezTo>
                  <a:cubicBezTo>
                    <a:pt x="2123440" y="900747"/>
                    <a:pt x="2134870" y="913447"/>
                    <a:pt x="2120900" y="927417"/>
                  </a:cubicBezTo>
                  <a:cubicBezTo>
                    <a:pt x="2119630" y="928687"/>
                    <a:pt x="2120900" y="933767"/>
                    <a:pt x="2120900" y="936307"/>
                  </a:cubicBezTo>
                  <a:cubicBezTo>
                    <a:pt x="2120900" y="951547"/>
                    <a:pt x="2113280" y="957897"/>
                    <a:pt x="2095500" y="954087"/>
                  </a:cubicBezTo>
                  <a:cubicBezTo>
                    <a:pt x="2099310" y="962977"/>
                    <a:pt x="2084070" y="969327"/>
                    <a:pt x="2096770" y="978217"/>
                  </a:cubicBezTo>
                  <a:cubicBezTo>
                    <a:pt x="2094230" y="980757"/>
                    <a:pt x="2091690" y="983297"/>
                    <a:pt x="2089150" y="984567"/>
                  </a:cubicBezTo>
                  <a:cubicBezTo>
                    <a:pt x="2086610" y="985837"/>
                    <a:pt x="2082800" y="983297"/>
                    <a:pt x="2080260" y="983297"/>
                  </a:cubicBezTo>
                  <a:cubicBezTo>
                    <a:pt x="2080260" y="987107"/>
                    <a:pt x="2081530" y="990917"/>
                    <a:pt x="2081530" y="995997"/>
                  </a:cubicBezTo>
                  <a:cubicBezTo>
                    <a:pt x="2081530" y="1001077"/>
                    <a:pt x="2080260" y="1006157"/>
                    <a:pt x="2078990" y="1011237"/>
                  </a:cubicBezTo>
                  <a:cubicBezTo>
                    <a:pt x="2077720" y="1013777"/>
                    <a:pt x="2071370" y="1013777"/>
                    <a:pt x="2067560" y="1013777"/>
                  </a:cubicBezTo>
                  <a:cubicBezTo>
                    <a:pt x="2061210" y="1012507"/>
                    <a:pt x="2053590" y="1009967"/>
                    <a:pt x="2047240" y="1008697"/>
                  </a:cubicBezTo>
                  <a:cubicBezTo>
                    <a:pt x="2024380" y="1006157"/>
                    <a:pt x="2015490" y="1015047"/>
                    <a:pt x="2018030" y="1039177"/>
                  </a:cubicBezTo>
                  <a:cubicBezTo>
                    <a:pt x="2012950" y="1041717"/>
                    <a:pt x="2007870" y="1042987"/>
                    <a:pt x="2001520" y="1045527"/>
                  </a:cubicBezTo>
                  <a:cubicBezTo>
                    <a:pt x="2004060" y="1055687"/>
                    <a:pt x="2018030" y="1067117"/>
                    <a:pt x="1997710" y="1077277"/>
                  </a:cubicBezTo>
                  <a:cubicBezTo>
                    <a:pt x="2011680" y="1089977"/>
                    <a:pt x="2006600" y="1096327"/>
                    <a:pt x="1991360" y="1097597"/>
                  </a:cubicBezTo>
                  <a:cubicBezTo>
                    <a:pt x="1967230" y="1098867"/>
                    <a:pt x="1943100" y="1097597"/>
                    <a:pt x="1920240" y="1097597"/>
                  </a:cubicBezTo>
                  <a:cubicBezTo>
                    <a:pt x="1916430" y="1102677"/>
                    <a:pt x="1913890" y="1109027"/>
                    <a:pt x="1910080" y="1110297"/>
                  </a:cubicBezTo>
                  <a:cubicBezTo>
                    <a:pt x="1897380" y="1114107"/>
                    <a:pt x="1887220" y="1114107"/>
                    <a:pt x="1894840" y="1133157"/>
                  </a:cubicBezTo>
                  <a:cubicBezTo>
                    <a:pt x="1897380" y="1140777"/>
                    <a:pt x="1891030" y="1152207"/>
                    <a:pt x="1887220" y="1166177"/>
                  </a:cubicBezTo>
                  <a:cubicBezTo>
                    <a:pt x="1875790" y="1168717"/>
                    <a:pt x="1861820" y="1172527"/>
                    <a:pt x="1847850" y="1172527"/>
                  </a:cubicBezTo>
                  <a:cubicBezTo>
                    <a:pt x="1816100" y="1175067"/>
                    <a:pt x="1784350" y="1177607"/>
                    <a:pt x="1752600" y="1177607"/>
                  </a:cubicBezTo>
                  <a:cubicBezTo>
                    <a:pt x="1743710" y="1177607"/>
                    <a:pt x="1734820" y="1169987"/>
                    <a:pt x="1725930" y="1169987"/>
                  </a:cubicBezTo>
                  <a:cubicBezTo>
                    <a:pt x="1714500" y="1169987"/>
                    <a:pt x="1700530" y="1172527"/>
                    <a:pt x="1690370" y="1177607"/>
                  </a:cubicBezTo>
                  <a:cubicBezTo>
                    <a:pt x="1670049" y="1189037"/>
                    <a:pt x="1650999" y="1196657"/>
                    <a:pt x="1626870" y="1191577"/>
                  </a:cubicBezTo>
                  <a:cubicBezTo>
                    <a:pt x="1611630" y="1189037"/>
                    <a:pt x="1595120" y="1194117"/>
                    <a:pt x="1579880" y="1190307"/>
                  </a:cubicBezTo>
                  <a:cubicBezTo>
                    <a:pt x="1555750" y="1185227"/>
                    <a:pt x="1531620" y="1191577"/>
                    <a:pt x="1507490" y="1191577"/>
                  </a:cubicBezTo>
                  <a:cubicBezTo>
                    <a:pt x="1482090" y="1191577"/>
                    <a:pt x="1455420" y="1191577"/>
                    <a:pt x="1430020" y="1192847"/>
                  </a:cubicBezTo>
                  <a:cubicBezTo>
                    <a:pt x="1397000" y="1192847"/>
                    <a:pt x="1363980" y="1197927"/>
                    <a:pt x="1332230" y="1192847"/>
                  </a:cubicBezTo>
                  <a:cubicBezTo>
                    <a:pt x="1310640" y="1190307"/>
                    <a:pt x="1289050" y="1199197"/>
                    <a:pt x="1270000" y="1194117"/>
                  </a:cubicBezTo>
                  <a:cubicBezTo>
                    <a:pt x="1236980" y="1187767"/>
                    <a:pt x="1206500" y="1201737"/>
                    <a:pt x="1174750" y="1196657"/>
                  </a:cubicBezTo>
                  <a:cubicBezTo>
                    <a:pt x="1155700" y="1194117"/>
                    <a:pt x="1131570" y="1190307"/>
                    <a:pt x="1116330" y="1197927"/>
                  </a:cubicBezTo>
                  <a:cubicBezTo>
                    <a:pt x="1106170" y="1203007"/>
                    <a:pt x="1102360" y="1197927"/>
                    <a:pt x="1094740" y="1197927"/>
                  </a:cubicBezTo>
                  <a:cubicBezTo>
                    <a:pt x="1092200" y="1197927"/>
                    <a:pt x="1090930" y="1199197"/>
                    <a:pt x="1088390" y="1200467"/>
                  </a:cubicBezTo>
                  <a:cubicBezTo>
                    <a:pt x="1080770" y="1201737"/>
                    <a:pt x="1078230" y="1205547"/>
                    <a:pt x="1075690" y="1205547"/>
                  </a:cubicBezTo>
                  <a:cubicBezTo>
                    <a:pt x="1046480" y="1205547"/>
                    <a:pt x="1018540" y="1203007"/>
                    <a:pt x="989330" y="1203007"/>
                  </a:cubicBezTo>
                  <a:cubicBezTo>
                    <a:pt x="976630" y="1203007"/>
                    <a:pt x="963930" y="1208087"/>
                    <a:pt x="951230" y="1210627"/>
                  </a:cubicBezTo>
                  <a:cubicBezTo>
                    <a:pt x="927100" y="1214437"/>
                    <a:pt x="901700" y="1218247"/>
                    <a:pt x="876300" y="1220787"/>
                  </a:cubicBezTo>
                  <a:cubicBezTo>
                    <a:pt x="873760" y="1222057"/>
                    <a:pt x="869950" y="1218247"/>
                    <a:pt x="864870" y="1215707"/>
                  </a:cubicBezTo>
                  <a:close/>
                </a:path>
              </a:pathLst>
            </a:custGeom>
            <a:solidFill>
              <a:srgbClr val="D5EE85"/>
            </a:solid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1375443" y="5930209"/>
            <a:ext cx="3375782" cy="4075244"/>
            <a:chOff x="0" y="0"/>
            <a:chExt cx="6350000" cy="76657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7665720"/>
            </a:xfrm>
            <a:custGeom>
              <a:avLst/>
              <a:gdLst/>
              <a:ahLst/>
              <a:cxnLst/>
              <a:rect r="r" b="b" t="t" l="l"/>
              <a:pathLst>
                <a:path h="7665720" w="6350000">
                  <a:moveTo>
                    <a:pt x="929640" y="929640"/>
                  </a:moveTo>
                  <a:cubicBezTo>
                    <a:pt x="-309880" y="2169160"/>
                    <a:pt x="-309880" y="4179570"/>
                    <a:pt x="929640" y="5420360"/>
                  </a:cubicBezTo>
                  <a:lnTo>
                    <a:pt x="3175000" y="7665720"/>
                  </a:lnTo>
                  <a:lnTo>
                    <a:pt x="5420360" y="5420360"/>
                  </a:lnTo>
                  <a:cubicBezTo>
                    <a:pt x="6659880" y="4180840"/>
                    <a:pt x="6659880" y="2170430"/>
                    <a:pt x="5420360" y="929640"/>
                  </a:cubicBezTo>
                  <a:cubicBezTo>
                    <a:pt x="4179570" y="-309880"/>
                    <a:pt x="2170430" y="-309880"/>
                    <a:pt x="929640" y="929640"/>
                  </a:cubicBezTo>
                  <a:close/>
                </a:path>
              </a:pathLst>
            </a:custGeom>
            <a:solidFill>
              <a:srgbClr val="33432F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72219" y="384782"/>
              <a:ext cx="5643663" cy="5618536"/>
            </a:xfrm>
            <a:custGeom>
              <a:avLst/>
              <a:gdLst/>
              <a:ahLst/>
              <a:cxnLst/>
              <a:rect r="r" b="b" t="t" l="l"/>
              <a:pathLst>
                <a:path h="5618536" w="5643663">
                  <a:moveTo>
                    <a:pt x="2821831" y="28"/>
                  </a:moveTo>
                  <a:cubicBezTo>
                    <a:pt x="1815193" y="-4474"/>
                    <a:pt x="883090" y="529977"/>
                    <a:pt x="378467" y="1401009"/>
                  </a:cubicBezTo>
                  <a:cubicBezTo>
                    <a:pt x="-126156" y="2272040"/>
                    <a:pt x="-126156" y="3346496"/>
                    <a:pt x="378467" y="4217527"/>
                  </a:cubicBezTo>
                  <a:cubicBezTo>
                    <a:pt x="883090" y="5088558"/>
                    <a:pt x="1815193" y="5623009"/>
                    <a:pt x="2821831" y="5618508"/>
                  </a:cubicBezTo>
                  <a:cubicBezTo>
                    <a:pt x="3828469" y="5623009"/>
                    <a:pt x="4760572" y="5088558"/>
                    <a:pt x="5265195" y="4217527"/>
                  </a:cubicBezTo>
                  <a:cubicBezTo>
                    <a:pt x="5769818" y="3346496"/>
                    <a:pt x="5769818" y="2272040"/>
                    <a:pt x="5265195" y="1401009"/>
                  </a:cubicBezTo>
                  <a:cubicBezTo>
                    <a:pt x="4760572" y="529977"/>
                    <a:pt x="3828469" y="-4474"/>
                    <a:pt x="2821831" y="28"/>
                  </a:cubicBezTo>
                  <a:close/>
                </a:path>
              </a:pathLst>
            </a:custGeom>
            <a:blipFill>
              <a:blip r:embed="rId3"/>
              <a:stretch>
                <a:fillRect l="-24712" t="0" r="-24712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0471562" y="3239003"/>
            <a:ext cx="4898851" cy="2158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ควรเลือกสีที่ชอบที่สามารถเสริมความมั่นใจได้ด้วย เพราะจะช่วยให้ดูสวย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โดดเด่นขึ้นได้</a:t>
            </a:r>
          </a:p>
        </p:txBody>
      </p:sp>
      <p:sp>
        <p:nvSpPr>
          <p:cNvPr name="AutoShape 18" id="18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11558087" y="1980434"/>
            <a:ext cx="3010495" cy="128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สีที่ตนเองมั่นใจ</a:t>
            </a:r>
          </a:p>
          <a:p>
            <a:pPr algn="ctr">
              <a:lnSpc>
                <a:spcPts val="5180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9E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671950" y="439886"/>
            <a:ext cx="5568852" cy="9847114"/>
            <a:chOff x="0" y="0"/>
            <a:chExt cx="7425136" cy="13129485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-5400000">
              <a:off x="-2770036" y="2770036"/>
              <a:ext cx="12965208" cy="7425136"/>
              <a:chOff x="0" y="0"/>
              <a:chExt cx="2288540" cy="131064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3810" y="953"/>
                <a:ext cx="2287270" cy="1308802"/>
              </a:xfrm>
              <a:custGeom>
                <a:avLst/>
                <a:gdLst/>
                <a:ahLst/>
                <a:cxnLst/>
                <a:rect r="r" b="b" t="t" l="l"/>
                <a:pathLst>
                  <a:path h="1308802" w="2287270">
                    <a:moveTo>
                      <a:pt x="864870" y="1215707"/>
                    </a:moveTo>
                    <a:cubicBezTo>
                      <a:pt x="858520" y="1218247"/>
                      <a:pt x="849630" y="1223327"/>
                      <a:pt x="842010" y="1224597"/>
                    </a:cubicBezTo>
                    <a:cubicBezTo>
                      <a:pt x="824230" y="1227137"/>
                      <a:pt x="805180" y="1225867"/>
                      <a:pt x="787400" y="1228407"/>
                    </a:cubicBezTo>
                    <a:cubicBezTo>
                      <a:pt x="774700" y="1229677"/>
                      <a:pt x="763270" y="1234757"/>
                      <a:pt x="751840" y="1236027"/>
                    </a:cubicBezTo>
                    <a:cubicBezTo>
                      <a:pt x="711200" y="1242377"/>
                      <a:pt x="670560" y="1247457"/>
                      <a:pt x="628650" y="1253807"/>
                    </a:cubicBezTo>
                    <a:cubicBezTo>
                      <a:pt x="613410" y="1256347"/>
                      <a:pt x="598170" y="1256347"/>
                      <a:pt x="582930" y="1256347"/>
                    </a:cubicBezTo>
                    <a:cubicBezTo>
                      <a:pt x="582930" y="1255077"/>
                      <a:pt x="581660" y="1252537"/>
                      <a:pt x="581660" y="1251267"/>
                    </a:cubicBezTo>
                    <a:cubicBezTo>
                      <a:pt x="571500" y="1256347"/>
                      <a:pt x="563880" y="1263967"/>
                      <a:pt x="556260" y="1262697"/>
                    </a:cubicBezTo>
                    <a:cubicBezTo>
                      <a:pt x="528320" y="1260157"/>
                      <a:pt x="506730" y="1280477"/>
                      <a:pt x="480060" y="1279207"/>
                    </a:cubicBezTo>
                    <a:lnTo>
                      <a:pt x="462280" y="1279207"/>
                    </a:lnTo>
                    <a:cubicBezTo>
                      <a:pt x="450850" y="1279207"/>
                      <a:pt x="439420" y="1279207"/>
                      <a:pt x="426720" y="1283017"/>
                    </a:cubicBezTo>
                    <a:cubicBezTo>
                      <a:pt x="422910" y="1279207"/>
                      <a:pt x="417830" y="1275397"/>
                      <a:pt x="416560" y="1272857"/>
                    </a:cubicBezTo>
                    <a:cubicBezTo>
                      <a:pt x="408940" y="1276667"/>
                      <a:pt x="402590" y="1280477"/>
                      <a:pt x="397510" y="1283017"/>
                    </a:cubicBezTo>
                    <a:cubicBezTo>
                      <a:pt x="384810" y="1288097"/>
                      <a:pt x="372110" y="1294447"/>
                      <a:pt x="359410" y="1299527"/>
                    </a:cubicBezTo>
                    <a:cubicBezTo>
                      <a:pt x="349250" y="1303337"/>
                      <a:pt x="339090" y="1305877"/>
                      <a:pt x="328930" y="1308417"/>
                    </a:cubicBezTo>
                    <a:cubicBezTo>
                      <a:pt x="312420" y="1312227"/>
                      <a:pt x="279400" y="1286827"/>
                      <a:pt x="280670" y="1270317"/>
                    </a:cubicBezTo>
                    <a:cubicBezTo>
                      <a:pt x="280670" y="1267777"/>
                      <a:pt x="284480" y="1265237"/>
                      <a:pt x="285750" y="1263967"/>
                    </a:cubicBezTo>
                    <a:cubicBezTo>
                      <a:pt x="270510" y="1258887"/>
                      <a:pt x="259080" y="1248727"/>
                      <a:pt x="251460" y="1234757"/>
                    </a:cubicBezTo>
                    <a:cubicBezTo>
                      <a:pt x="245110" y="1222057"/>
                      <a:pt x="237490" y="1209357"/>
                      <a:pt x="229870" y="1194117"/>
                    </a:cubicBezTo>
                    <a:cubicBezTo>
                      <a:pt x="238760" y="1186497"/>
                      <a:pt x="250190" y="1177607"/>
                      <a:pt x="261620" y="1168717"/>
                    </a:cubicBezTo>
                    <a:cubicBezTo>
                      <a:pt x="270510" y="1162367"/>
                      <a:pt x="273050" y="1157287"/>
                      <a:pt x="264160" y="1148397"/>
                    </a:cubicBezTo>
                    <a:cubicBezTo>
                      <a:pt x="252730" y="1136967"/>
                      <a:pt x="241300" y="1125537"/>
                      <a:pt x="231140" y="1111567"/>
                    </a:cubicBezTo>
                    <a:cubicBezTo>
                      <a:pt x="224790" y="1103947"/>
                      <a:pt x="224790" y="1092517"/>
                      <a:pt x="219710" y="1083627"/>
                    </a:cubicBezTo>
                    <a:cubicBezTo>
                      <a:pt x="209550" y="1069657"/>
                      <a:pt x="196850" y="1062037"/>
                      <a:pt x="177800" y="1065847"/>
                    </a:cubicBezTo>
                    <a:cubicBezTo>
                      <a:pt x="165100" y="1068387"/>
                      <a:pt x="149860" y="1064577"/>
                      <a:pt x="137160" y="1064577"/>
                    </a:cubicBezTo>
                    <a:cubicBezTo>
                      <a:pt x="130810" y="1058227"/>
                      <a:pt x="121920" y="1051877"/>
                      <a:pt x="116840" y="1042987"/>
                    </a:cubicBezTo>
                    <a:cubicBezTo>
                      <a:pt x="104140" y="1022667"/>
                      <a:pt x="92710" y="1001077"/>
                      <a:pt x="81280" y="980757"/>
                    </a:cubicBezTo>
                    <a:cubicBezTo>
                      <a:pt x="73660" y="968057"/>
                      <a:pt x="64770" y="956627"/>
                      <a:pt x="57150" y="943927"/>
                    </a:cubicBezTo>
                    <a:cubicBezTo>
                      <a:pt x="53340" y="937577"/>
                      <a:pt x="53340" y="928687"/>
                      <a:pt x="53340" y="922337"/>
                    </a:cubicBezTo>
                    <a:cubicBezTo>
                      <a:pt x="54610" y="907097"/>
                      <a:pt x="45720" y="898207"/>
                      <a:pt x="34290" y="889317"/>
                    </a:cubicBezTo>
                    <a:cubicBezTo>
                      <a:pt x="22860" y="880427"/>
                      <a:pt x="19050" y="856297"/>
                      <a:pt x="25400" y="844867"/>
                    </a:cubicBezTo>
                    <a:cubicBezTo>
                      <a:pt x="17780" y="838517"/>
                      <a:pt x="10160" y="832167"/>
                      <a:pt x="0" y="824547"/>
                    </a:cubicBezTo>
                    <a:cubicBezTo>
                      <a:pt x="17780" y="814387"/>
                      <a:pt x="31750" y="806767"/>
                      <a:pt x="45720" y="797877"/>
                    </a:cubicBezTo>
                    <a:cubicBezTo>
                      <a:pt x="60960" y="790257"/>
                      <a:pt x="74930" y="781367"/>
                      <a:pt x="93980" y="772477"/>
                    </a:cubicBezTo>
                    <a:cubicBezTo>
                      <a:pt x="81280" y="738187"/>
                      <a:pt x="67310" y="701357"/>
                      <a:pt x="52070" y="664527"/>
                    </a:cubicBezTo>
                    <a:cubicBezTo>
                      <a:pt x="58420" y="659447"/>
                      <a:pt x="64770" y="654367"/>
                      <a:pt x="69850" y="649287"/>
                    </a:cubicBezTo>
                    <a:cubicBezTo>
                      <a:pt x="55880" y="634047"/>
                      <a:pt x="45720" y="617537"/>
                      <a:pt x="34290" y="599757"/>
                    </a:cubicBezTo>
                    <a:cubicBezTo>
                      <a:pt x="33020" y="598487"/>
                      <a:pt x="36830" y="594677"/>
                      <a:pt x="35560" y="592137"/>
                    </a:cubicBezTo>
                    <a:cubicBezTo>
                      <a:pt x="34290" y="583247"/>
                      <a:pt x="31750" y="574357"/>
                      <a:pt x="29210" y="565467"/>
                    </a:cubicBezTo>
                    <a:cubicBezTo>
                      <a:pt x="25400" y="555307"/>
                      <a:pt x="20320" y="543877"/>
                      <a:pt x="17780" y="533717"/>
                    </a:cubicBezTo>
                    <a:cubicBezTo>
                      <a:pt x="13970" y="522287"/>
                      <a:pt x="10160" y="510857"/>
                      <a:pt x="6350" y="495617"/>
                    </a:cubicBezTo>
                    <a:cubicBezTo>
                      <a:pt x="27940" y="484187"/>
                      <a:pt x="48260" y="467677"/>
                      <a:pt x="77470" y="465137"/>
                    </a:cubicBezTo>
                    <a:cubicBezTo>
                      <a:pt x="102870" y="462597"/>
                      <a:pt x="127000" y="454977"/>
                      <a:pt x="151130" y="449897"/>
                    </a:cubicBezTo>
                    <a:cubicBezTo>
                      <a:pt x="152400" y="449897"/>
                      <a:pt x="154940" y="448627"/>
                      <a:pt x="156210" y="448627"/>
                    </a:cubicBezTo>
                    <a:cubicBezTo>
                      <a:pt x="200660" y="441007"/>
                      <a:pt x="200660" y="439737"/>
                      <a:pt x="182880" y="399097"/>
                    </a:cubicBezTo>
                    <a:cubicBezTo>
                      <a:pt x="175260" y="381317"/>
                      <a:pt x="171450" y="362267"/>
                      <a:pt x="168910" y="344487"/>
                    </a:cubicBezTo>
                    <a:cubicBezTo>
                      <a:pt x="167640" y="336867"/>
                      <a:pt x="175260" y="329247"/>
                      <a:pt x="179070" y="320357"/>
                    </a:cubicBezTo>
                    <a:cubicBezTo>
                      <a:pt x="177800" y="320357"/>
                      <a:pt x="176530" y="317817"/>
                      <a:pt x="173990" y="316547"/>
                    </a:cubicBezTo>
                    <a:cubicBezTo>
                      <a:pt x="162560" y="315277"/>
                      <a:pt x="146050" y="317817"/>
                      <a:pt x="139700" y="311467"/>
                    </a:cubicBezTo>
                    <a:cubicBezTo>
                      <a:pt x="127000" y="298767"/>
                      <a:pt x="114300" y="282257"/>
                      <a:pt x="110490" y="264477"/>
                    </a:cubicBezTo>
                    <a:cubicBezTo>
                      <a:pt x="100330" y="227647"/>
                      <a:pt x="95250" y="189547"/>
                      <a:pt x="88900" y="151447"/>
                    </a:cubicBezTo>
                    <a:cubicBezTo>
                      <a:pt x="127000" y="119697"/>
                      <a:pt x="175260" y="117157"/>
                      <a:pt x="219710" y="106997"/>
                    </a:cubicBezTo>
                    <a:cubicBezTo>
                      <a:pt x="243840" y="100647"/>
                      <a:pt x="267970" y="93027"/>
                      <a:pt x="293370" y="86677"/>
                    </a:cubicBezTo>
                    <a:cubicBezTo>
                      <a:pt x="320040" y="80327"/>
                      <a:pt x="346710" y="72707"/>
                      <a:pt x="373380" y="68897"/>
                    </a:cubicBezTo>
                    <a:cubicBezTo>
                      <a:pt x="420370" y="61277"/>
                      <a:pt x="468630" y="54927"/>
                      <a:pt x="516890" y="48577"/>
                    </a:cubicBezTo>
                    <a:cubicBezTo>
                      <a:pt x="553720" y="43497"/>
                      <a:pt x="590550" y="40957"/>
                      <a:pt x="626110" y="37147"/>
                    </a:cubicBezTo>
                    <a:cubicBezTo>
                      <a:pt x="673100" y="32067"/>
                      <a:pt x="718820" y="25717"/>
                      <a:pt x="765810" y="21907"/>
                    </a:cubicBezTo>
                    <a:cubicBezTo>
                      <a:pt x="800100" y="19367"/>
                      <a:pt x="834390" y="24447"/>
                      <a:pt x="867410" y="18097"/>
                    </a:cubicBezTo>
                    <a:cubicBezTo>
                      <a:pt x="924560" y="5397"/>
                      <a:pt x="982980" y="7937"/>
                      <a:pt x="1040130" y="2857"/>
                    </a:cubicBezTo>
                    <a:cubicBezTo>
                      <a:pt x="1090930" y="-953"/>
                      <a:pt x="1141730" y="317"/>
                      <a:pt x="1192530" y="317"/>
                    </a:cubicBezTo>
                    <a:cubicBezTo>
                      <a:pt x="1242060" y="317"/>
                      <a:pt x="1290320" y="-953"/>
                      <a:pt x="1339850" y="1587"/>
                    </a:cubicBezTo>
                    <a:cubicBezTo>
                      <a:pt x="1408430" y="4127"/>
                      <a:pt x="1478280" y="7937"/>
                      <a:pt x="1546860" y="11747"/>
                    </a:cubicBezTo>
                    <a:cubicBezTo>
                      <a:pt x="1593850" y="14287"/>
                      <a:pt x="1639570" y="15557"/>
                      <a:pt x="1686560" y="19367"/>
                    </a:cubicBezTo>
                    <a:cubicBezTo>
                      <a:pt x="1719580" y="21907"/>
                      <a:pt x="1753870" y="25717"/>
                      <a:pt x="1786890" y="30797"/>
                    </a:cubicBezTo>
                    <a:cubicBezTo>
                      <a:pt x="1830070" y="37147"/>
                      <a:pt x="1874520" y="43497"/>
                      <a:pt x="1917700" y="51117"/>
                    </a:cubicBezTo>
                    <a:cubicBezTo>
                      <a:pt x="1955800" y="57467"/>
                      <a:pt x="1992630" y="66357"/>
                      <a:pt x="2029460" y="75247"/>
                    </a:cubicBezTo>
                    <a:cubicBezTo>
                      <a:pt x="2040890" y="77787"/>
                      <a:pt x="2048510" y="95567"/>
                      <a:pt x="2045970" y="109537"/>
                    </a:cubicBezTo>
                    <a:cubicBezTo>
                      <a:pt x="2044700" y="120967"/>
                      <a:pt x="2043430" y="133667"/>
                      <a:pt x="2043430" y="145097"/>
                    </a:cubicBezTo>
                    <a:cubicBezTo>
                      <a:pt x="2043430" y="162877"/>
                      <a:pt x="2034540" y="171767"/>
                      <a:pt x="2016760" y="174307"/>
                    </a:cubicBezTo>
                    <a:cubicBezTo>
                      <a:pt x="2021840" y="178117"/>
                      <a:pt x="2025650" y="180657"/>
                      <a:pt x="2030730" y="184467"/>
                    </a:cubicBezTo>
                    <a:cubicBezTo>
                      <a:pt x="2021840" y="189547"/>
                      <a:pt x="2012950" y="193357"/>
                      <a:pt x="2004060" y="197167"/>
                    </a:cubicBezTo>
                    <a:cubicBezTo>
                      <a:pt x="2005330" y="200977"/>
                      <a:pt x="2007870" y="204787"/>
                      <a:pt x="2010410" y="211137"/>
                    </a:cubicBezTo>
                    <a:lnTo>
                      <a:pt x="1998980" y="214947"/>
                    </a:lnTo>
                    <a:cubicBezTo>
                      <a:pt x="2001520" y="217487"/>
                      <a:pt x="2002790" y="221297"/>
                      <a:pt x="2004060" y="221297"/>
                    </a:cubicBezTo>
                    <a:cubicBezTo>
                      <a:pt x="2039620" y="223837"/>
                      <a:pt x="2039620" y="250507"/>
                      <a:pt x="2040890" y="274637"/>
                    </a:cubicBezTo>
                    <a:cubicBezTo>
                      <a:pt x="2042160" y="296227"/>
                      <a:pt x="2040890" y="317817"/>
                      <a:pt x="2039620" y="339407"/>
                    </a:cubicBezTo>
                    <a:cubicBezTo>
                      <a:pt x="2039620" y="345757"/>
                      <a:pt x="2034540" y="350837"/>
                      <a:pt x="2034540" y="353377"/>
                    </a:cubicBezTo>
                    <a:cubicBezTo>
                      <a:pt x="2025650" y="354647"/>
                      <a:pt x="2019300" y="354647"/>
                      <a:pt x="2014220" y="355917"/>
                    </a:cubicBezTo>
                    <a:cubicBezTo>
                      <a:pt x="2018030" y="362267"/>
                      <a:pt x="2020570" y="372427"/>
                      <a:pt x="2026920" y="373697"/>
                    </a:cubicBezTo>
                    <a:cubicBezTo>
                      <a:pt x="2053590" y="382587"/>
                      <a:pt x="2081530" y="390207"/>
                      <a:pt x="2109470" y="396557"/>
                    </a:cubicBezTo>
                    <a:cubicBezTo>
                      <a:pt x="2132330" y="401637"/>
                      <a:pt x="2152650" y="406717"/>
                      <a:pt x="2151380" y="437197"/>
                    </a:cubicBezTo>
                    <a:cubicBezTo>
                      <a:pt x="2150110" y="460057"/>
                      <a:pt x="2152650" y="484187"/>
                      <a:pt x="2155190" y="508317"/>
                    </a:cubicBezTo>
                    <a:cubicBezTo>
                      <a:pt x="2156460" y="523557"/>
                      <a:pt x="2150110" y="533717"/>
                      <a:pt x="2133600" y="537527"/>
                    </a:cubicBezTo>
                    <a:cubicBezTo>
                      <a:pt x="2136140" y="538797"/>
                      <a:pt x="2138680" y="538797"/>
                      <a:pt x="2146300" y="541337"/>
                    </a:cubicBezTo>
                    <a:cubicBezTo>
                      <a:pt x="2134870" y="541337"/>
                      <a:pt x="2129790" y="542607"/>
                      <a:pt x="2124710" y="542607"/>
                    </a:cubicBezTo>
                    <a:cubicBezTo>
                      <a:pt x="2120900" y="552767"/>
                      <a:pt x="2117090" y="561657"/>
                      <a:pt x="2115820" y="570547"/>
                    </a:cubicBezTo>
                    <a:cubicBezTo>
                      <a:pt x="2114550" y="581977"/>
                      <a:pt x="2106930" y="584517"/>
                      <a:pt x="2099310" y="585787"/>
                    </a:cubicBezTo>
                    <a:cubicBezTo>
                      <a:pt x="2075180" y="588327"/>
                      <a:pt x="2051050" y="597217"/>
                      <a:pt x="2032000" y="585787"/>
                    </a:cubicBezTo>
                    <a:cubicBezTo>
                      <a:pt x="2014220" y="588327"/>
                      <a:pt x="2000250" y="589597"/>
                      <a:pt x="1987550" y="592137"/>
                    </a:cubicBezTo>
                    <a:lnTo>
                      <a:pt x="1987550" y="593407"/>
                    </a:lnTo>
                    <a:cubicBezTo>
                      <a:pt x="2002790" y="595947"/>
                      <a:pt x="2018030" y="598487"/>
                      <a:pt x="2032000" y="602297"/>
                    </a:cubicBezTo>
                    <a:cubicBezTo>
                      <a:pt x="2067560" y="608647"/>
                      <a:pt x="2104390" y="616267"/>
                      <a:pt x="2139950" y="622617"/>
                    </a:cubicBezTo>
                    <a:cubicBezTo>
                      <a:pt x="2174240" y="628967"/>
                      <a:pt x="2207260" y="635317"/>
                      <a:pt x="2241550" y="642937"/>
                    </a:cubicBezTo>
                    <a:cubicBezTo>
                      <a:pt x="2256790" y="646747"/>
                      <a:pt x="2273300" y="649287"/>
                      <a:pt x="2279650" y="665797"/>
                    </a:cubicBezTo>
                    <a:cubicBezTo>
                      <a:pt x="2283460" y="674687"/>
                      <a:pt x="2283460" y="686117"/>
                      <a:pt x="2284730" y="696277"/>
                    </a:cubicBezTo>
                    <a:cubicBezTo>
                      <a:pt x="2286000" y="712787"/>
                      <a:pt x="2287270" y="730567"/>
                      <a:pt x="2287270" y="747077"/>
                    </a:cubicBezTo>
                    <a:cubicBezTo>
                      <a:pt x="2287270" y="768667"/>
                      <a:pt x="2279650" y="776287"/>
                      <a:pt x="2259330" y="780097"/>
                    </a:cubicBezTo>
                    <a:cubicBezTo>
                      <a:pt x="2247900" y="783907"/>
                      <a:pt x="2268220" y="816927"/>
                      <a:pt x="2235200" y="802957"/>
                    </a:cubicBezTo>
                    <a:cubicBezTo>
                      <a:pt x="2236470" y="810577"/>
                      <a:pt x="2239010" y="818197"/>
                      <a:pt x="2241550" y="828357"/>
                    </a:cubicBezTo>
                    <a:lnTo>
                      <a:pt x="2155190" y="828357"/>
                    </a:lnTo>
                    <a:cubicBezTo>
                      <a:pt x="2155190" y="846137"/>
                      <a:pt x="2156460" y="861377"/>
                      <a:pt x="2153920" y="875347"/>
                    </a:cubicBezTo>
                    <a:cubicBezTo>
                      <a:pt x="2152650" y="880427"/>
                      <a:pt x="2142490" y="885507"/>
                      <a:pt x="2136140" y="888047"/>
                    </a:cubicBezTo>
                    <a:cubicBezTo>
                      <a:pt x="2132330" y="889317"/>
                      <a:pt x="2125980" y="886777"/>
                      <a:pt x="2122170" y="886777"/>
                    </a:cubicBezTo>
                    <a:cubicBezTo>
                      <a:pt x="2123440" y="900747"/>
                      <a:pt x="2134870" y="913447"/>
                      <a:pt x="2120900" y="927417"/>
                    </a:cubicBezTo>
                    <a:cubicBezTo>
                      <a:pt x="2119630" y="928687"/>
                      <a:pt x="2120900" y="933767"/>
                      <a:pt x="2120900" y="936307"/>
                    </a:cubicBezTo>
                    <a:cubicBezTo>
                      <a:pt x="2120900" y="951547"/>
                      <a:pt x="2113280" y="957897"/>
                      <a:pt x="2095500" y="954087"/>
                    </a:cubicBezTo>
                    <a:cubicBezTo>
                      <a:pt x="2099310" y="962977"/>
                      <a:pt x="2084070" y="969327"/>
                      <a:pt x="2096770" y="978217"/>
                    </a:cubicBezTo>
                    <a:cubicBezTo>
                      <a:pt x="2094230" y="980757"/>
                      <a:pt x="2091690" y="983297"/>
                      <a:pt x="2089150" y="984567"/>
                    </a:cubicBezTo>
                    <a:cubicBezTo>
                      <a:pt x="2086610" y="985837"/>
                      <a:pt x="2082800" y="983297"/>
                      <a:pt x="2080260" y="983297"/>
                    </a:cubicBezTo>
                    <a:cubicBezTo>
                      <a:pt x="2080260" y="987107"/>
                      <a:pt x="2081530" y="990917"/>
                      <a:pt x="2081530" y="995997"/>
                    </a:cubicBezTo>
                    <a:cubicBezTo>
                      <a:pt x="2081530" y="1001077"/>
                      <a:pt x="2080260" y="1006157"/>
                      <a:pt x="2078990" y="1011237"/>
                    </a:cubicBezTo>
                    <a:cubicBezTo>
                      <a:pt x="2077720" y="1013777"/>
                      <a:pt x="2071370" y="1013777"/>
                      <a:pt x="2067560" y="1013777"/>
                    </a:cubicBezTo>
                    <a:cubicBezTo>
                      <a:pt x="2061210" y="1012507"/>
                      <a:pt x="2053590" y="1009967"/>
                      <a:pt x="2047240" y="1008697"/>
                    </a:cubicBezTo>
                    <a:cubicBezTo>
                      <a:pt x="2024380" y="1006157"/>
                      <a:pt x="2015490" y="1015047"/>
                      <a:pt x="2018030" y="1039177"/>
                    </a:cubicBezTo>
                    <a:cubicBezTo>
                      <a:pt x="2012950" y="1041717"/>
                      <a:pt x="2007870" y="1042987"/>
                      <a:pt x="2001520" y="1045527"/>
                    </a:cubicBezTo>
                    <a:cubicBezTo>
                      <a:pt x="2004060" y="1055687"/>
                      <a:pt x="2018030" y="1067117"/>
                      <a:pt x="1997710" y="1077277"/>
                    </a:cubicBezTo>
                    <a:cubicBezTo>
                      <a:pt x="2011680" y="1089977"/>
                      <a:pt x="2006600" y="1096327"/>
                      <a:pt x="1991360" y="1097597"/>
                    </a:cubicBezTo>
                    <a:cubicBezTo>
                      <a:pt x="1967230" y="1098867"/>
                      <a:pt x="1943100" y="1097597"/>
                      <a:pt x="1920240" y="1097597"/>
                    </a:cubicBezTo>
                    <a:cubicBezTo>
                      <a:pt x="1916430" y="1102677"/>
                      <a:pt x="1913890" y="1109027"/>
                      <a:pt x="1910080" y="1110297"/>
                    </a:cubicBezTo>
                    <a:cubicBezTo>
                      <a:pt x="1897380" y="1114107"/>
                      <a:pt x="1887220" y="1114107"/>
                      <a:pt x="1894840" y="1133157"/>
                    </a:cubicBezTo>
                    <a:cubicBezTo>
                      <a:pt x="1897380" y="1140777"/>
                      <a:pt x="1891030" y="1152207"/>
                      <a:pt x="1887220" y="1166177"/>
                    </a:cubicBezTo>
                    <a:cubicBezTo>
                      <a:pt x="1875790" y="1168717"/>
                      <a:pt x="1861820" y="1172527"/>
                      <a:pt x="1847850" y="1172527"/>
                    </a:cubicBezTo>
                    <a:cubicBezTo>
                      <a:pt x="1816100" y="1175067"/>
                      <a:pt x="1784350" y="1177607"/>
                      <a:pt x="1752600" y="1177607"/>
                    </a:cubicBezTo>
                    <a:cubicBezTo>
                      <a:pt x="1743710" y="1177607"/>
                      <a:pt x="1734820" y="1169987"/>
                      <a:pt x="1725930" y="1169987"/>
                    </a:cubicBezTo>
                    <a:cubicBezTo>
                      <a:pt x="1714500" y="1169987"/>
                      <a:pt x="1700530" y="1172527"/>
                      <a:pt x="1690370" y="1177607"/>
                    </a:cubicBezTo>
                    <a:cubicBezTo>
                      <a:pt x="1670049" y="1189037"/>
                      <a:pt x="1650999" y="1196657"/>
                      <a:pt x="1626870" y="1191577"/>
                    </a:cubicBezTo>
                    <a:cubicBezTo>
                      <a:pt x="1611630" y="1189037"/>
                      <a:pt x="1595120" y="1194117"/>
                      <a:pt x="1579880" y="1190307"/>
                    </a:cubicBezTo>
                    <a:cubicBezTo>
                      <a:pt x="1555750" y="1185227"/>
                      <a:pt x="1531620" y="1191577"/>
                      <a:pt x="1507490" y="1191577"/>
                    </a:cubicBezTo>
                    <a:cubicBezTo>
                      <a:pt x="1482090" y="1191577"/>
                      <a:pt x="1455420" y="1191577"/>
                      <a:pt x="1430020" y="1192847"/>
                    </a:cubicBezTo>
                    <a:cubicBezTo>
                      <a:pt x="1397000" y="1192847"/>
                      <a:pt x="1363980" y="1197927"/>
                      <a:pt x="1332230" y="1192847"/>
                    </a:cubicBezTo>
                    <a:cubicBezTo>
                      <a:pt x="1310640" y="1190307"/>
                      <a:pt x="1289050" y="1199197"/>
                      <a:pt x="1270000" y="1194117"/>
                    </a:cubicBezTo>
                    <a:cubicBezTo>
                      <a:pt x="1236980" y="1187767"/>
                      <a:pt x="1206500" y="1201737"/>
                      <a:pt x="1174750" y="1196657"/>
                    </a:cubicBezTo>
                    <a:cubicBezTo>
                      <a:pt x="1155700" y="1194117"/>
                      <a:pt x="1131570" y="1190307"/>
                      <a:pt x="1116330" y="1197927"/>
                    </a:cubicBezTo>
                    <a:cubicBezTo>
                      <a:pt x="1106170" y="1203007"/>
                      <a:pt x="1102360" y="1197927"/>
                      <a:pt x="1094740" y="1197927"/>
                    </a:cubicBezTo>
                    <a:cubicBezTo>
                      <a:pt x="1092200" y="1197927"/>
                      <a:pt x="1090930" y="1199197"/>
                      <a:pt x="1088390" y="1200467"/>
                    </a:cubicBezTo>
                    <a:cubicBezTo>
                      <a:pt x="1080770" y="1201737"/>
                      <a:pt x="1078230" y="1205547"/>
                      <a:pt x="1075690" y="1205547"/>
                    </a:cubicBezTo>
                    <a:cubicBezTo>
                      <a:pt x="1046480" y="1205547"/>
                      <a:pt x="1018540" y="1203007"/>
                      <a:pt x="989330" y="1203007"/>
                    </a:cubicBezTo>
                    <a:cubicBezTo>
                      <a:pt x="976630" y="1203007"/>
                      <a:pt x="963930" y="1208087"/>
                      <a:pt x="951230" y="1210627"/>
                    </a:cubicBezTo>
                    <a:cubicBezTo>
                      <a:pt x="927100" y="1214437"/>
                      <a:pt x="901700" y="1218247"/>
                      <a:pt x="876300" y="1220787"/>
                    </a:cubicBezTo>
                    <a:cubicBezTo>
                      <a:pt x="873760" y="1222057"/>
                      <a:pt x="869950" y="1218247"/>
                      <a:pt x="864870" y="1215707"/>
                    </a:cubicBezTo>
                    <a:close/>
                  </a:path>
                </a:pathLst>
              </a:custGeom>
              <a:solidFill>
                <a:srgbClr val="D5EE85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1089756" y="7695826"/>
              <a:ext cx="4501043" cy="5433659"/>
              <a:chOff x="0" y="0"/>
              <a:chExt cx="6350000" cy="766572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7665720"/>
              </a:xfrm>
              <a:custGeom>
                <a:avLst/>
                <a:gdLst/>
                <a:ahLst/>
                <a:cxnLst/>
                <a:rect r="r" b="b" t="t" l="l"/>
                <a:pathLst>
                  <a:path h="7665720" w="6350000">
                    <a:moveTo>
                      <a:pt x="929640" y="929640"/>
                    </a:moveTo>
                    <a:cubicBezTo>
                      <a:pt x="-309880" y="2169160"/>
                      <a:pt x="-309880" y="4179570"/>
                      <a:pt x="929640" y="5420360"/>
                    </a:cubicBezTo>
                    <a:lnTo>
                      <a:pt x="3175000" y="7665720"/>
                    </a:lnTo>
                    <a:lnTo>
                      <a:pt x="5420360" y="5420360"/>
                    </a:lnTo>
                    <a:cubicBezTo>
                      <a:pt x="6659880" y="4180840"/>
                      <a:pt x="6659880" y="2170430"/>
                      <a:pt x="5420360" y="929640"/>
                    </a:cubicBezTo>
                    <a:cubicBezTo>
                      <a:pt x="4179570" y="-309880"/>
                      <a:pt x="2170430" y="-309880"/>
                      <a:pt x="929640" y="929640"/>
                    </a:cubicBezTo>
                    <a:close/>
                  </a:path>
                </a:pathLst>
              </a:custGeom>
              <a:solidFill>
                <a:srgbClr val="33432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372219" y="384782"/>
                <a:ext cx="5643663" cy="5618536"/>
              </a:xfrm>
              <a:custGeom>
                <a:avLst/>
                <a:gdLst/>
                <a:ahLst/>
                <a:cxnLst/>
                <a:rect r="r" b="b" t="t" l="l"/>
                <a:pathLst>
                  <a:path h="5618536" w="5643663">
                    <a:moveTo>
                      <a:pt x="2821831" y="28"/>
                    </a:moveTo>
                    <a:cubicBezTo>
                      <a:pt x="1815193" y="-4474"/>
                      <a:pt x="883090" y="529977"/>
                      <a:pt x="378467" y="1401009"/>
                    </a:cubicBezTo>
                    <a:cubicBezTo>
                      <a:pt x="-126156" y="2272040"/>
                      <a:pt x="-126156" y="3346496"/>
                      <a:pt x="378467" y="4217527"/>
                    </a:cubicBezTo>
                    <a:cubicBezTo>
                      <a:pt x="883090" y="5088558"/>
                      <a:pt x="1815193" y="5623009"/>
                      <a:pt x="2821831" y="5618508"/>
                    </a:cubicBezTo>
                    <a:cubicBezTo>
                      <a:pt x="3828469" y="5623009"/>
                      <a:pt x="4760572" y="5088558"/>
                      <a:pt x="5265195" y="4217527"/>
                    </a:cubicBezTo>
                    <a:cubicBezTo>
                      <a:pt x="5769818" y="3346496"/>
                      <a:pt x="5769818" y="2272040"/>
                      <a:pt x="5265195" y="1401009"/>
                    </a:cubicBezTo>
                    <a:cubicBezTo>
                      <a:pt x="4760572" y="529977"/>
                      <a:pt x="3828469" y="-4474"/>
                      <a:pt x="2821831" y="28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8234" t="0" r="-28234" b="0"/>
                </a:stretch>
              </a:blip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1089756" y="1745019"/>
              <a:ext cx="4495205" cy="25702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true">
                  <a:solidFill>
                    <a:srgbClr val="FFFFFF"/>
                  </a:solidFill>
                  <a:latin typeface="Trirong SemiBold Bold"/>
                  <a:ea typeface="Trirong SemiBold Bold"/>
                  <a:cs typeface="Trirong SemiBold Bold"/>
                  <a:sym typeface="Trirong SemiBold Bold"/>
                </a:rPr>
                <a:t>ศึกษาดูจากโทนสี</a:t>
              </a:r>
            </a:p>
            <a:p>
              <a:pPr algn="ctr">
                <a:lnSpc>
                  <a:spcPts val="5180"/>
                </a:lnSpc>
              </a:pPr>
              <a:r>
                <a:rPr lang="en-US" sz="3700" b="true">
                  <a:solidFill>
                    <a:srgbClr val="FFFFFF"/>
                  </a:solidFill>
                  <a:latin typeface="Trirong SemiBold Bold"/>
                  <a:ea typeface="Trirong SemiBold Bold"/>
                  <a:cs typeface="Trirong SemiBold Bold"/>
                  <a:sym typeface="Trirong SemiBold Bold"/>
                </a:rPr>
                <a:t>หลาย ๆ แบบ</a:t>
              </a:r>
            </a:p>
            <a:p>
              <a:pPr algn="ctr">
                <a:lnSpc>
                  <a:spcPts val="5180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60600" y="3911215"/>
              <a:ext cx="6359355" cy="3592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90"/>
                </a:lnSpc>
              </a:pPr>
              <a:r>
                <a:rPr lang="en-US" sz="3300">
                  <a:solidFill>
                    <a:srgbClr val="000000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ควรลองศึกษาสีที่เหมาะกับตัวเองให้ละเอียดขึ้น เพราะแม้จะเป็นสีเดียวกันแต่มี</a:t>
              </a:r>
            </a:p>
            <a:p>
              <a:pPr algn="ctr">
                <a:lnSpc>
                  <a:spcPts val="4290"/>
                </a:lnSpc>
                <a:spcBef>
                  <a:spcPct val="0"/>
                </a:spcBef>
              </a:pPr>
              <a:r>
                <a:rPr lang="en-US" sz="3300">
                  <a:solidFill>
                    <a:srgbClr val="000000"/>
                  </a:solidFill>
                  <a:latin typeface="Trirong SemiBold"/>
                  <a:ea typeface="Trirong SemiBold"/>
                  <a:cs typeface="Trirong SemiBold"/>
                  <a:sym typeface="Trirong SemiBold"/>
                </a:rPr>
                <a:t>โทนสีต่างกัน อาจให้อารมณ์ที่ต่างออกไป</a:t>
              </a:r>
            </a:p>
          </p:txBody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-5400000">
            <a:off x="8322277" y="2359074"/>
            <a:ext cx="9723906" cy="5568852"/>
            <a:chOff x="0" y="0"/>
            <a:chExt cx="2288540" cy="13106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3810" y="953"/>
              <a:ext cx="2287270" cy="1308802"/>
            </a:xfrm>
            <a:custGeom>
              <a:avLst/>
              <a:gdLst/>
              <a:ahLst/>
              <a:cxnLst/>
              <a:rect r="r" b="b" t="t" l="l"/>
              <a:pathLst>
                <a:path h="1308802" w="2287270">
                  <a:moveTo>
                    <a:pt x="864870" y="1215707"/>
                  </a:moveTo>
                  <a:cubicBezTo>
                    <a:pt x="858520" y="1218247"/>
                    <a:pt x="849630" y="1223327"/>
                    <a:pt x="842010" y="1224597"/>
                  </a:cubicBezTo>
                  <a:cubicBezTo>
                    <a:pt x="824230" y="1227137"/>
                    <a:pt x="805180" y="1225867"/>
                    <a:pt x="787400" y="1228407"/>
                  </a:cubicBezTo>
                  <a:cubicBezTo>
                    <a:pt x="774700" y="1229677"/>
                    <a:pt x="763270" y="1234757"/>
                    <a:pt x="751840" y="1236027"/>
                  </a:cubicBezTo>
                  <a:cubicBezTo>
                    <a:pt x="711200" y="1242377"/>
                    <a:pt x="670560" y="1247457"/>
                    <a:pt x="628650" y="1253807"/>
                  </a:cubicBezTo>
                  <a:cubicBezTo>
                    <a:pt x="613410" y="1256347"/>
                    <a:pt x="598170" y="1256347"/>
                    <a:pt x="582930" y="1256347"/>
                  </a:cubicBezTo>
                  <a:cubicBezTo>
                    <a:pt x="582930" y="1255077"/>
                    <a:pt x="581660" y="1252537"/>
                    <a:pt x="581660" y="1251267"/>
                  </a:cubicBezTo>
                  <a:cubicBezTo>
                    <a:pt x="571500" y="1256347"/>
                    <a:pt x="563880" y="1263967"/>
                    <a:pt x="556260" y="1262697"/>
                  </a:cubicBezTo>
                  <a:cubicBezTo>
                    <a:pt x="528320" y="1260157"/>
                    <a:pt x="506730" y="1280477"/>
                    <a:pt x="480060" y="1279207"/>
                  </a:cubicBezTo>
                  <a:lnTo>
                    <a:pt x="462280" y="1279207"/>
                  </a:lnTo>
                  <a:cubicBezTo>
                    <a:pt x="450850" y="1279207"/>
                    <a:pt x="439420" y="1279207"/>
                    <a:pt x="426720" y="1283017"/>
                  </a:cubicBezTo>
                  <a:cubicBezTo>
                    <a:pt x="422910" y="1279207"/>
                    <a:pt x="417830" y="1275397"/>
                    <a:pt x="416560" y="1272857"/>
                  </a:cubicBezTo>
                  <a:cubicBezTo>
                    <a:pt x="408940" y="1276667"/>
                    <a:pt x="402590" y="1280477"/>
                    <a:pt x="397510" y="1283017"/>
                  </a:cubicBezTo>
                  <a:cubicBezTo>
                    <a:pt x="384810" y="1288097"/>
                    <a:pt x="372110" y="1294447"/>
                    <a:pt x="359410" y="1299527"/>
                  </a:cubicBezTo>
                  <a:cubicBezTo>
                    <a:pt x="349250" y="1303337"/>
                    <a:pt x="339090" y="1305877"/>
                    <a:pt x="328930" y="1308417"/>
                  </a:cubicBezTo>
                  <a:cubicBezTo>
                    <a:pt x="312420" y="1312227"/>
                    <a:pt x="279400" y="1286827"/>
                    <a:pt x="280670" y="1270317"/>
                  </a:cubicBezTo>
                  <a:cubicBezTo>
                    <a:pt x="280670" y="1267777"/>
                    <a:pt x="284480" y="1265237"/>
                    <a:pt x="285750" y="1263967"/>
                  </a:cubicBezTo>
                  <a:cubicBezTo>
                    <a:pt x="270510" y="1258887"/>
                    <a:pt x="259080" y="1248727"/>
                    <a:pt x="251460" y="1234757"/>
                  </a:cubicBezTo>
                  <a:cubicBezTo>
                    <a:pt x="245110" y="1222057"/>
                    <a:pt x="237490" y="1209357"/>
                    <a:pt x="229870" y="1194117"/>
                  </a:cubicBezTo>
                  <a:cubicBezTo>
                    <a:pt x="238760" y="1186497"/>
                    <a:pt x="250190" y="1177607"/>
                    <a:pt x="261620" y="1168717"/>
                  </a:cubicBezTo>
                  <a:cubicBezTo>
                    <a:pt x="270510" y="1162367"/>
                    <a:pt x="273050" y="1157287"/>
                    <a:pt x="264160" y="1148397"/>
                  </a:cubicBezTo>
                  <a:cubicBezTo>
                    <a:pt x="252730" y="1136967"/>
                    <a:pt x="241300" y="1125537"/>
                    <a:pt x="231140" y="1111567"/>
                  </a:cubicBezTo>
                  <a:cubicBezTo>
                    <a:pt x="224790" y="1103947"/>
                    <a:pt x="224790" y="1092517"/>
                    <a:pt x="219710" y="1083627"/>
                  </a:cubicBezTo>
                  <a:cubicBezTo>
                    <a:pt x="209550" y="1069657"/>
                    <a:pt x="196850" y="1062037"/>
                    <a:pt x="177800" y="1065847"/>
                  </a:cubicBezTo>
                  <a:cubicBezTo>
                    <a:pt x="165100" y="1068387"/>
                    <a:pt x="149860" y="1064577"/>
                    <a:pt x="137160" y="1064577"/>
                  </a:cubicBezTo>
                  <a:cubicBezTo>
                    <a:pt x="130810" y="1058227"/>
                    <a:pt x="121920" y="1051877"/>
                    <a:pt x="116840" y="1042987"/>
                  </a:cubicBezTo>
                  <a:cubicBezTo>
                    <a:pt x="104140" y="1022667"/>
                    <a:pt x="92710" y="1001077"/>
                    <a:pt x="81280" y="980757"/>
                  </a:cubicBezTo>
                  <a:cubicBezTo>
                    <a:pt x="73660" y="968057"/>
                    <a:pt x="64770" y="956627"/>
                    <a:pt x="57150" y="943927"/>
                  </a:cubicBezTo>
                  <a:cubicBezTo>
                    <a:pt x="53340" y="937577"/>
                    <a:pt x="53340" y="928687"/>
                    <a:pt x="53340" y="922337"/>
                  </a:cubicBezTo>
                  <a:cubicBezTo>
                    <a:pt x="54610" y="907097"/>
                    <a:pt x="45720" y="898207"/>
                    <a:pt x="34290" y="889317"/>
                  </a:cubicBezTo>
                  <a:cubicBezTo>
                    <a:pt x="22860" y="880427"/>
                    <a:pt x="19050" y="856297"/>
                    <a:pt x="25400" y="844867"/>
                  </a:cubicBezTo>
                  <a:cubicBezTo>
                    <a:pt x="17780" y="838517"/>
                    <a:pt x="10160" y="832167"/>
                    <a:pt x="0" y="824547"/>
                  </a:cubicBezTo>
                  <a:cubicBezTo>
                    <a:pt x="17780" y="814387"/>
                    <a:pt x="31750" y="806767"/>
                    <a:pt x="45720" y="797877"/>
                  </a:cubicBezTo>
                  <a:cubicBezTo>
                    <a:pt x="60960" y="790257"/>
                    <a:pt x="74930" y="781367"/>
                    <a:pt x="93980" y="772477"/>
                  </a:cubicBezTo>
                  <a:cubicBezTo>
                    <a:pt x="81280" y="738187"/>
                    <a:pt x="67310" y="701357"/>
                    <a:pt x="52070" y="664527"/>
                  </a:cubicBezTo>
                  <a:cubicBezTo>
                    <a:pt x="58420" y="659447"/>
                    <a:pt x="64770" y="654367"/>
                    <a:pt x="69850" y="649287"/>
                  </a:cubicBezTo>
                  <a:cubicBezTo>
                    <a:pt x="55880" y="634047"/>
                    <a:pt x="45720" y="617537"/>
                    <a:pt x="34290" y="599757"/>
                  </a:cubicBezTo>
                  <a:cubicBezTo>
                    <a:pt x="33020" y="598487"/>
                    <a:pt x="36830" y="594677"/>
                    <a:pt x="35560" y="592137"/>
                  </a:cubicBezTo>
                  <a:cubicBezTo>
                    <a:pt x="34290" y="583247"/>
                    <a:pt x="31750" y="574357"/>
                    <a:pt x="29210" y="565467"/>
                  </a:cubicBezTo>
                  <a:cubicBezTo>
                    <a:pt x="25400" y="555307"/>
                    <a:pt x="20320" y="543877"/>
                    <a:pt x="17780" y="533717"/>
                  </a:cubicBezTo>
                  <a:cubicBezTo>
                    <a:pt x="13970" y="522287"/>
                    <a:pt x="10160" y="510857"/>
                    <a:pt x="6350" y="495617"/>
                  </a:cubicBezTo>
                  <a:cubicBezTo>
                    <a:pt x="27940" y="484187"/>
                    <a:pt x="48260" y="467677"/>
                    <a:pt x="77470" y="465137"/>
                  </a:cubicBezTo>
                  <a:cubicBezTo>
                    <a:pt x="102870" y="462597"/>
                    <a:pt x="127000" y="454977"/>
                    <a:pt x="151130" y="449897"/>
                  </a:cubicBezTo>
                  <a:cubicBezTo>
                    <a:pt x="152400" y="449897"/>
                    <a:pt x="154940" y="448627"/>
                    <a:pt x="156210" y="448627"/>
                  </a:cubicBezTo>
                  <a:cubicBezTo>
                    <a:pt x="200660" y="441007"/>
                    <a:pt x="200660" y="439737"/>
                    <a:pt x="182880" y="399097"/>
                  </a:cubicBezTo>
                  <a:cubicBezTo>
                    <a:pt x="175260" y="381317"/>
                    <a:pt x="171450" y="362267"/>
                    <a:pt x="168910" y="344487"/>
                  </a:cubicBezTo>
                  <a:cubicBezTo>
                    <a:pt x="167640" y="336867"/>
                    <a:pt x="175260" y="329247"/>
                    <a:pt x="179070" y="320357"/>
                  </a:cubicBezTo>
                  <a:cubicBezTo>
                    <a:pt x="177800" y="320357"/>
                    <a:pt x="176530" y="317817"/>
                    <a:pt x="173990" y="316547"/>
                  </a:cubicBezTo>
                  <a:cubicBezTo>
                    <a:pt x="162560" y="315277"/>
                    <a:pt x="146050" y="317817"/>
                    <a:pt x="139700" y="311467"/>
                  </a:cubicBezTo>
                  <a:cubicBezTo>
                    <a:pt x="127000" y="298767"/>
                    <a:pt x="114300" y="282257"/>
                    <a:pt x="110490" y="264477"/>
                  </a:cubicBezTo>
                  <a:cubicBezTo>
                    <a:pt x="100330" y="227647"/>
                    <a:pt x="95250" y="189547"/>
                    <a:pt x="88900" y="151447"/>
                  </a:cubicBezTo>
                  <a:cubicBezTo>
                    <a:pt x="127000" y="119697"/>
                    <a:pt x="175260" y="117157"/>
                    <a:pt x="219710" y="106997"/>
                  </a:cubicBezTo>
                  <a:cubicBezTo>
                    <a:pt x="243840" y="100647"/>
                    <a:pt x="267970" y="93027"/>
                    <a:pt x="293370" y="86677"/>
                  </a:cubicBezTo>
                  <a:cubicBezTo>
                    <a:pt x="320040" y="80327"/>
                    <a:pt x="346710" y="72707"/>
                    <a:pt x="373380" y="68897"/>
                  </a:cubicBezTo>
                  <a:cubicBezTo>
                    <a:pt x="420370" y="61277"/>
                    <a:pt x="468630" y="54927"/>
                    <a:pt x="516890" y="48577"/>
                  </a:cubicBezTo>
                  <a:cubicBezTo>
                    <a:pt x="553720" y="43497"/>
                    <a:pt x="590550" y="40957"/>
                    <a:pt x="626110" y="37147"/>
                  </a:cubicBezTo>
                  <a:cubicBezTo>
                    <a:pt x="673100" y="32067"/>
                    <a:pt x="718820" y="25717"/>
                    <a:pt x="765810" y="21907"/>
                  </a:cubicBezTo>
                  <a:cubicBezTo>
                    <a:pt x="800100" y="19367"/>
                    <a:pt x="834390" y="24447"/>
                    <a:pt x="867410" y="18097"/>
                  </a:cubicBezTo>
                  <a:cubicBezTo>
                    <a:pt x="924560" y="5397"/>
                    <a:pt x="982980" y="7937"/>
                    <a:pt x="1040130" y="2857"/>
                  </a:cubicBezTo>
                  <a:cubicBezTo>
                    <a:pt x="1090930" y="-953"/>
                    <a:pt x="1141730" y="317"/>
                    <a:pt x="1192530" y="317"/>
                  </a:cubicBezTo>
                  <a:cubicBezTo>
                    <a:pt x="1242060" y="317"/>
                    <a:pt x="1290320" y="-953"/>
                    <a:pt x="1339850" y="1587"/>
                  </a:cubicBezTo>
                  <a:cubicBezTo>
                    <a:pt x="1408430" y="4127"/>
                    <a:pt x="1478280" y="7937"/>
                    <a:pt x="1546860" y="11747"/>
                  </a:cubicBezTo>
                  <a:cubicBezTo>
                    <a:pt x="1593850" y="14287"/>
                    <a:pt x="1639570" y="15557"/>
                    <a:pt x="1686560" y="19367"/>
                  </a:cubicBezTo>
                  <a:cubicBezTo>
                    <a:pt x="1719580" y="21907"/>
                    <a:pt x="1753870" y="25717"/>
                    <a:pt x="1786890" y="30797"/>
                  </a:cubicBezTo>
                  <a:cubicBezTo>
                    <a:pt x="1830070" y="37147"/>
                    <a:pt x="1874520" y="43497"/>
                    <a:pt x="1917700" y="51117"/>
                  </a:cubicBezTo>
                  <a:cubicBezTo>
                    <a:pt x="1955800" y="57467"/>
                    <a:pt x="1992630" y="66357"/>
                    <a:pt x="2029460" y="75247"/>
                  </a:cubicBezTo>
                  <a:cubicBezTo>
                    <a:pt x="2040890" y="77787"/>
                    <a:pt x="2048510" y="95567"/>
                    <a:pt x="2045970" y="109537"/>
                  </a:cubicBezTo>
                  <a:cubicBezTo>
                    <a:pt x="2044700" y="120967"/>
                    <a:pt x="2043430" y="133667"/>
                    <a:pt x="2043430" y="145097"/>
                  </a:cubicBezTo>
                  <a:cubicBezTo>
                    <a:pt x="2043430" y="162877"/>
                    <a:pt x="2034540" y="171767"/>
                    <a:pt x="2016760" y="174307"/>
                  </a:cubicBezTo>
                  <a:cubicBezTo>
                    <a:pt x="2021840" y="178117"/>
                    <a:pt x="2025650" y="180657"/>
                    <a:pt x="2030730" y="184467"/>
                  </a:cubicBezTo>
                  <a:cubicBezTo>
                    <a:pt x="2021840" y="189547"/>
                    <a:pt x="2012950" y="193357"/>
                    <a:pt x="2004060" y="197167"/>
                  </a:cubicBezTo>
                  <a:cubicBezTo>
                    <a:pt x="2005330" y="200977"/>
                    <a:pt x="2007870" y="204787"/>
                    <a:pt x="2010410" y="211137"/>
                  </a:cubicBezTo>
                  <a:lnTo>
                    <a:pt x="1998980" y="214947"/>
                  </a:lnTo>
                  <a:cubicBezTo>
                    <a:pt x="2001520" y="217487"/>
                    <a:pt x="2002790" y="221297"/>
                    <a:pt x="2004060" y="221297"/>
                  </a:cubicBezTo>
                  <a:cubicBezTo>
                    <a:pt x="2039620" y="223837"/>
                    <a:pt x="2039620" y="250507"/>
                    <a:pt x="2040890" y="274637"/>
                  </a:cubicBezTo>
                  <a:cubicBezTo>
                    <a:pt x="2042160" y="296227"/>
                    <a:pt x="2040890" y="317817"/>
                    <a:pt x="2039620" y="339407"/>
                  </a:cubicBezTo>
                  <a:cubicBezTo>
                    <a:pt x="2039620" y="345757"/>
                    <a:pt x="2034540" y="350837"/>
                    <a:pt x="2034540" y="353377"/>
                  </a:cubicBezTo>
                  <a:cubicBezTo>
                    <a:pt x="2025650" y="354647"/>
                    <a:pt x="2019300" y="354647"/>
                    <a:pt x="2014220" y="355917"/>
                  </a:cubicBezTo>
                  <a:cubicBezTo>
                    <a:pt x="2018030" y="362267"/>
                    <a:pt x="2020570" y="372427"/>
                    <a:pt x="2026920" y="373697"/>
                  </a:cubicBezTo>
                  <a:cubicBezTo>
                    <a:pt x="2053590" y="382587"/>
                    <a:pt x="2081530" y="390207"/>
                    <a:pt x="2109470" y="396557"/>
                  </a:cubicBezTo>
                  <a:cubicBezTo>
                    <a:pt x="2132330" y="401637"/>
                    <a:pt x="2152650" y="406717"/>
                    <a:pt x="2151380" y="437197"/>
                  </a:cubicBezTo>
                  <a:cubicBezTo>
                    <a:pt x="2150110" y="460057"/>
                    <a:pt x="2152650" y="484187"/>
                    <a:pt x="2155190" y="508317"/>
                  </a:cubicBezTo>
                  <a:cubicBezTo>
                    <a:pt x="2156460" y="523557"/>
                    <a:pt x="2150110" y="533717"/>
                    <a:pt x="2133600" y="537527"/>
                  </a:cubicBezTo>
                  <a:cubicBezTo>
                    <a:pt x="2136140" y="538797"/>
                    <a:pt x="2138680" y="538797"/>
                    <a:pt x="2146300" y="541337"/>
                  </a:cubicBezTo>
                  <a:cubicBezTo>
                    <a:pt x="2134870" y="541337"/>
                    <a:pt x="2129790" y="542607"/>
                    <a:pt x="2124710" y="542607"/>
                  </a:cubicBezTo>
                  <a:cubicBezTo>
                    <a:pt x="2120900" y="552767"/>
                    <a:pt x="2117090" y="561657"/>
                    <a:pt x="2115820" y="570547"/>
                  </a:cubicBezTo>
                  <a:cubicBezTo>
                    <a:pt x="2114550" y="581977"/>
                    <a:pt x="2106930" y="584517"/>
                    <a:pt x="2099310" y="585787"/>
                  </a:cubicBezTo>
                  <a:cubicBezTo>
                    <a:pt x="2075180" y="588327"/>
                    <a:pt x="2051050" y="597217"/>
                    <a:pt x="2032000" y="585787"/>
                  </a:cubicBezTo>
                  <a:cubicBezTo>
                    <a:pt x="2014220" y="588327"/>
                    <a:pt x="2000250" y="589597"/>
                    <a:pt x="1987550" y="592137"/>
                  </a:cubicBezTo>
                  <a:lnTo>
                    <a:pt x="1987550" y="593407"/>
                  </a:lnTo>
                  <a:cubicBezTo>
                    <a:pt x="2002790" y="595947"/>
                    <a:pt x="2018030" y="598487"/>
                    <a:pt x="2032000" y="602297"/>
                  </a:cubicBezTo>
                  <a:cubicBezTo>
                    <a:pt x="2067560" y="608647"/>
                    <a:pt x="2104390" y="616267"/>
                    <a:pt x="2139950" y="622617"/>
                  </a:cubicBezTo>
                  <a:cubicBezTo>
                    <a:pt x="2174240" y="628967"/>
                    <a:pt x="2207260" y="635317"/>
                    <a:pt x="2241550" y="642937"/>
                  </a:cubicBezTo>
                  <a:cubicBezTo>
                    <a:pt x="2256790" y="646747"/>
                    <a:pt x="2273300" y="649287"/>
                    <a:pt x="2279650" y="665797"/>
                  </a:cubicBezTo>
                  <a:cubicBezTo>
                    <a:pt x="2283460" y="674687"/>
                    <a:pt x="2283460" y="686117"/>
                    <a:pt x="2284730" y="696277"/>
                  </a:cubicBezTo>
                  <a:cubicBezTo>
                    <a:pt x="2286000" y="712787"/>
                    <a:pt x="2287270" y="730567"/>
                    <a:pt x="2287270" y="747077"/>
                  </a:cubicBezTo>
                  <a:cubicBezTo>
                    <a:pt x="2287270" y="768667"/>
                    <a:pt x="2279650" y="776287"/>
                    <a:pt x="2259330" y="780097"/>
                  </a:cubicBezTo>
                  <a:cubicBezTo>
                    <a:pt x="2247900" y="783907"/>
                    <a:pt x="2268220" y="816927"/>
                    <a:pt x="2235200" y="802957"/>
                  </a:cubicBezTo>
                  <a:cubicBezTo>
                    <a:pt x="2236470" y="810577"/>
                    <a:pt x="2239010" y="818197"/>
                    <a:pt x="2241550" y="828357"/>
                  </a:cubicBezTo>
                  <a:lnTo>
                    <a:pt x="2155190" y="828357"/>
                  </a:lnTo>
                  <a:cubicBezTo>
                    <a:pt x="2155190" y="846137"/>
                    <a:pt x="2156460" y="861377"/>
                    <a:pt x="2153920" y="875347"/>
                  </a:cubicBezTo>
                  <a:cubicBezTo>
                    <a:pt x="2152650" y="880427"/>
                    <a:pt x="2142490" y="885507"/>
                    <a:pt x="2136140" y="888047"/>
                  </a:cubicBezTo>
                  <a:cubicBezTo>
                    <a:pt x="2132330" y="889317"/>
                    <a:pt x="2125980" y="886777"/>
                    <a:pt x="2122170" y="886777"/>
                  </a:cubicBezTo>
                  <a:cubicBezTo>
                    <a:pt x="2123440" y="900747"/>
                    <a:pt x="2134870" y="913447"/>
                    <a:pt x="2120900" y="927417"/>
                  </a:cubicBezTo>
                  <a:cubicBezTo>
                    <a:pt x="2119630" y="928687"/>
                    <a:pt x="2120900" y="933767"/>
                    <a:pt x="2120900" y="936307"/>
                  </a:cubicBezTo>
                  <a:cubicBezTo>
                    <a:pt x="2120900" y="951547"/>
                    <a:pt x="2113280" y="957897"/>
                    <a:pt x="2095500" y="954087"/>
                  </a:cubicBezTo>
                  <a:cubicBezTo>
                    <a:pt x="2099310" y="962977"/>
                    <a:pt x="2084070" y="969327"/>
                    <a:pt x="2096770" y="978217"/>
                  </a:cubicBezTo>
                  <a:cubicBezTo>
                    <a:pt x="2094230" y="980757"/>
                    <a:pt x="2091690" y="983297"/>
                    <a:pt x="2089150" y="984567"/>
                  </a:cubicBezTo>
                  <a:cubicBezTo>
                    <a:pt x="2086610" y="985837"/>
                    <a:pt x="2082800" y="983297"/>
                    <a:pt x="2080260" y="983297"/>
                  </a:cubicBezTo>
                  <a:cubicBezTo>
                    <a:pt x="2080260" y="987107"/>
                    <a:pt x="2081530" y="990917"/>
                    <a:pt x="2081530" y="995997"/>
                  </a:cubicBezTo>
                  <a:cubicBezTo>
                    <a:pt x="2081530" y="1001077"/>
                    <a:pt x="2080260" y="1006157"/>
                    <a:pt x="2078990" y="1011237"/>
                  </a:cubicBezTo>
                  <a:cubicBezTo>
                    <a:pt x="2077720" y="1013777"/>
                    <a:pt x="2071370" y="1013777"/>
                    <a:pt x="2067560" y="1013777"/>
                  </a:cubicBezTo>
                  <a:cubicBezTo>
                    <a:pt x="2061210" y="1012507"/>
                    <a:pt x="2053590" y="1009967"/>
                    <a:pt x="2047240" y="1008697"/>
                  </a:cubicBezTo>
                  <a:cubicBezTo>
                    <a:pt x="2024380" y="1006157"/>
                    <a:pt x="2015490" y="1015047"/>
                    <a:pt x="2018030" y="1039177"/>
                  </a:cubicBezTo>
                  <a:cubicBezTo>
                    <a:pt x="2012950" y="1041717"/>
                    <a:pt x="2007870" y="1042987"/>
                    <a:pt x="2001520" y="1045527"/>
                  </a:cubicBezTo>
                  <a:cubicBezTo>
                    <a:pt x="2004060" y="1055687"/>
                    <a:pt x="2018030" y="1067117"/>
                    <a:pt x="1997710" y="1077277"/>
                  </a:cubicBezTo>
                  <a:cubicBezTo>
                    <a:pt x="2011680" y="1089977"/>
                    <a:pt x="2006600" y="1096327"/>
                    <a:pt x="1991360" y="1097597"/>
                  </a:cubicBezTo>
                  <a:cubicBezTo>
                    <a:pt x="1967230" y="1098867"/>
                    <a:pt x="1943100" y="1097597"/>
                    <a:pt x="1920240" y="1097597"/>
                  </a:cubicBezTo>
                  <a:cubicBezTo>
                    <a:pt x="1916430" y="1102677"/>
                    <a:pt x="1913890" y="1109027"/>
                    <a:pt x="1910080" y="1110297"/>
                  </a:cubicBezTo>
                  <a:cubicBezTo>
                    <a:pt x="1897380" y="1114107"/>
                    <a:pt x="1887220" y="1114107"/>
                    <a:pt x="1894840" y="1133157"/>
                  </a:cubicBezTo>
                  <a:cubicBezTo>
                    <a:pt x="1897380" y="1140777"/>
                    <a:pt x="1891030" y="1152207"/>
                    <a:pt x="1887220" y="1166177"/>
                  </a:cubicBezTo>
                  <a:cubicBezTo>
                    <a:pt x="1875790" y="1168717"/>
                    <a:pt x="1861820" y="1172527"/>
                    <a:pt x="1847850" y="1172527"/>
                  </a:cubicBezTo>
                  <a:cubicBezTo>
                    <a:pt x="1816100" y="1175067"/>
                    <a:pt x="1784350" y="1177607"/>
                    <a:pt x="1752600" y="1177607"/>
                  </a:cubicBezTo>
                  <a:cubicBezTo>
                    <a:pt x="1743710" y="1177607"/>
                    <a:pt x="1734820" y="1169987"/>
                    <a:pt x="1725930" y="1169987"/>
                  </a:cubicBezTo>
                  <a:cubicBezTo>
                    <a:pt x="1714500" y="1169987"/>
                    <a:pt x="1700530" y="1172527"/>
                    <a:pt x="1690370" y="1177607"/>
                  </a:cubicBezTo>
                  <a:cubicBezTo>
                    <a:pt x="1670049" y="1189037"/>
                    <a:pt x="1650999" y="1196657"/>
                    <a:pt x="1626870" y="1191577"/>
                  </a:cubicBezTo>
                  <a:cubicBezTo>
                    <a:pt x="1611630" y="1189037"/>
                    <a:pt x="1595120" y="1194117"/>
                    <a:pt x="1579880" y="1190307"/>
                  </a:cubicBezTo>
                  <a:cubicBezTo>
                    <a:pt x="1555750" y="1185227"/>
                    <a:pt x="1531620" y="1191577"/>
                    <a:pt x="1507490" y="1191577"/>
                  </a:cubicBezTo>
                  <a:cubicBezTo>
                    <a:pt x="1482090" y="1191577"/>
                    <a:pt x="1455420" y="1191577"/>
                    <a:pt x="1430020" y="1192847"/>
                  </a:cubicBezTo>
                  <a:cubicBezTo>
                    <a:pt x="1397000" y="1192847"/>
                    <a:pt x="1363980" y="1197927"/>
                    <a:pt x="1332230" y="1192847"/>
                  </a:cubicBezTo>
                  <a:cubicBezTo>
                    <a:pt x="1310640" y="1190307"/>
                    <a:pt x="1289050" y="1199197"/>
                    <a:pt x="1270000" y="1194117"/>
                  </a:cubicBezTo>
                  <a:cubicBezTo>
                    <a:pt x="1236980" y="1187767"/>
                    <a:pt x="1206500" y="1201737"/>
                    <a:pt x="1174750" y="1196657"/>
                  </a:cubicBezTo>
                  <a:cubicBezTo>
                    <a:pt x="1155700" y="1194117"/>
                    <a:pt x="1131570" y="1190307"/>
                    <a:pt x="1116330" y="1197927"/>
                  </a:cubicBezTo>
                  <a:cubicBezTo>
                    <a:pt x="1106170" y="1203007"/>
                    <a:pt x="1102360" y="1197927"/>
                    <a:pt x="1094740" y="1197927"/>
                  </a:cubicBezTo>
                  <a:cubicBezTo>
                    <a:pt x="1092200" y="1197927"/>
                    <a:pt x="1090930" y="1199197"/>
                    <a:pt x="1088390" y="1200467"/>
                  </a:cubicBezTo>
                  <a:cubicBezTo>
                    <a:pt x="1080770" y="1201737"/>
                    <a:pt x="1078230" y="1205547"/>
                    <a:pt x="1075690" y="1205547"/>
                  </a:cubicBezTo>
                  <a:cubicBezTo>
                    <a:pt x="1046480" y="1205547"/>
                    <a:pt x="1018540" y="1203007"/>
                    <a:pt x="989330" y="1203007"/>
                  </a:cubicBezTo>
                  <a:cubicBezTo>
                    <a:pt x="976630" y="1203007"/>
                    <a:pt x="963930" y="1208087"/>
                    <a:pt x="951230" y="1210627"/>
                  </a:cubicBezTo>
                  <a:cubicBezTo>
                    <a:pt x="927100" y="1214437"/>
                    <a:pt x="901700" y="1218247"/>
                    <a:pt x="876300" y="1220787"/>
                  </a:cubicBezTo>
                  <a:cubicBezTo>
                    <a:pt x="873760" y="1222057"/>
                    <a:pt x="869950" y="1218247"/>
                    <a:pt x="864870" y="1215707"/>
                  </a:cubicBezTo>
                  <a:close/>
                </a:path>
              </a:pathLst>
            </a:custGeom>
            <a:solidFill>
              <a:srgbClr val="D5EE85"/>
            </a:solid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1375443" y="5930209"/>
            <a:ext cx="3375782" cy="4075244"/>
            <a:chOff x="0" y="0"/>
            <a:chExt cx="6350000" cy="76657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7665720"/>
            </a:xfrm>
            <a:custGeom>
              <a:avLst/>
              <a:gdLst/>
              <a:ahLst/>
              <a:cxnLst/>
              <a:rect r="r" b="b" t="t" l="l"/>
              <a:pathLst>
                <a:path h="7665720" w="6350000">
                  <a:moveTo>
                    <a:pt x="929640" y="929640"/>
                  </a:moveTo>
                  <a:cubicBezTo>
                    <a:pt x="-309880" y="2169160"/>
                    <a:pt x="-309880" y="4179570"/>
                    <a:pt x="929640" y="5420360"/>
                  </a:cubicBezTo>
                  <a:lnTo>
                    <a:pt x="3175000" y="7665720"/>
                  </a:lnTo>
                  <a:lnTo>
                    <a:pt x="5420360" y="5420360"/>
                  </a:lnTo>
                  <a:cubicBezTo>
                    <a:pt x="6659880" y="4180840"/>
                    <a:pt x="6659880" y="2170430"/>
                    <a:pt x="5420360" y="929640"/>
                  </a:cubicBezTo>
                  <a:cubicBezTo>
                    <a:pt x="4179570" y="-309880"/>
                    <a:pt x="2170430" y="-309880"/>
                    <a:pt x="929640" y="929640"/>
                  </a:cubicBezTo>
                  <a:close/>
                </a:path>
              </a:pathLst>
            </a:custGeom>
            <a:solidFill>
              <a:srgbClr val="33432F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72219" y="384782"/>
              <a:ext cx="5643663" cy="5618536"/>
            </a:xfrm>
            <a:custGeom>
              <a:avLst/>
              <a:gdLst/>
              <a:ahLst/>
              <a:cxnLst/>
              <a:rect r="r" b="b" t="t" l="l"/>
              <a:pathLst>
                <a:path h="5618536" w="5643663">
                  <a:moveTo>
                    <a:pt x="2821831" y="28"/>
                  </a:moveTo>
                  <a:cubicBezTo>
                    <a:pt x="1815193" y="-4474"/>
                    <a:pt x="883090" y="529977"/>
                    <a:pt x="378467" y="1401009"/>
                  </a:cubicBezTo>
                  <a:cubicBezTo>
                    <a:pt x="-126156" y="2272040"/>
                    <a:pt x="-126156" y="3346496"/>
                    <a:pt x="378467" y="4217527"/>
                  </a:cubicBezTo>
                  <a:cubicBezTo>
                    <a:pt x="883090" y="5088558"/>
                    <a:pt x="1815193" y="5623009"/>
                    <a:pt x="2821831" y="5618508"/>
                  </a:cubicBezTo>
                  <a:cubicBezTo>
                    <a:pt x="3828469" y="5623009"/>
                    <a:pt x="4760572" y="5088558"/>
                    <a:pt x="5265195" y="4217527"/>
                  </a:cubicBezTo>
                  <a:cubicBezTo>
                    <a:pt x="5769818" y="3346496"/>
                    <a:pt x="5769818" y="2272040"/>
                    <a:pt x="5265195" y="1401009"/>
                  </a:cubicBezTo>
                  <a:cubicBezTo>
                    <a:pt x="4760572" y="529977"/>
                    <a:pt x="3828469" y="-4474"/>
                    <a:pt x="2821831" y="28"/>
                  </a:cubicBezTo>
                  <a:close/>
                </a:path>
              </a:pathLst>
            </a:custGeom>
            <a:blipFill>
              <a:blip r:embed="rId3"/>
              <a:stretch>
                <a:fillRect l="-24712" t="0" r="-24712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0471562" y="3239003"/>
            <a:ext cx="4898851" cy="2158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ควรเลือกสีที่ชอบที่สามารถเสริมความมั่นใจได้ด้วย เพราะจะช่วยให้ดูสวย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โดดเด่นขึ้นได้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558087" y="1980434"/>
            <a:ext cx="3010495" cy="128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สีที่ตนเองมั่นใจ</a:t>
            </a:r>
          </a:p>
          <a:p>
            <a:pPr algn="ctr">
              <a:lnSpc>
                <a:spcPts val="5180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48C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154143" y="1819112"/>
            <a:ext cx="1890061" cy="2566750"/>
          </a:xfrm>
          <a:custGeom>
            <a:avLst/>
            <a:gdLst/>
            <a:ahLst/>
            <a:cxnLst/>
            <a:rect r="r" b="b" t="t" l="l"/>
            <a:pathLst>
              <a:path h="2566750" w="1890061">
                <a:moveTo>
                  <a:pt x="0" y="0"/>
                </a:moveTo>
                <a:lnTo>
                  <a:pt x="1890062" y="0"/>
                </a:lnTo>
                <a:lnTo>
                  <a:pt x="1890062" y="2566750"/>
                </a:lnTo>
                <a:lnTo>
                  <a:pt x="0" y="2566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38663" y="3919641"/>
            <a:ext cx="6285538" cy="5271995"/>
          </a:xfrm>
          <a:custGeom>
            <a:avLst/>
            <a:gdLst/>
            <a:ahLst/>
            <a:cxnLst/>
            <a:rect r="r" b="b" t="t" l="l"/>
            <a:pathLst>
              <a:path h="5271995" w="6285538">
                <a:moveTo>
                  <a:pt x="0" y="0"/>
                </a:moveTo>
                <a:lnTo>
                  <a:pt x="6285539" y="0"/>
                </a:lnTo>
                <a:lnTo>
                  <a:pt x="6285539" y="5271996"/>
                </a:lnTo>
                <a:lnTo>
                  <a:pt x="0" y="5271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30767" y="201736"/>
            <a:ext cx="2443388" cy="2465804"/>
          </a:xfrm>
          <a:custGeom>
            <a:avLst/>
            <a:gdLst/>
            <a:ahLst/>
            <a:cxnLst/>
            <a:rect r="r" b="b" t="t" l="l"/>
            <a:pathLst>
              <a:path h="2465804" w="2443388">
                <a:moveTo>
                  <a:pt x="0" y="0"/>
                </a:moveTo>
                <a:lnTo>
                  <a:pt x="2443388" y="0"/>
                </a:lnTo>
                <a:lnTo>
                  <a:pt x="2443388" y="2465804"/>
                </a:lnTo>
                <a:lnTo>
                  <a:pt x="0" y="2465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>
            <a:off x="11920269" y="4733662"/>
            <a:ext cx="23812" cy="3643953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324193" y="1281936"/>
            <a:ext cx="8501592" cy="3003896"/>
          </a:xfrm>
          <a:custGeom>
            <a:avLst/>
            <a:gdLst/>
            <a:ahLst/>
            <a:cxnLst/>
            <a:rect r="r" b="b" t="t" l="l"/>
            <a:pathLst>
              <a:path h="3003896" w="8501592">
                <a:moveTo>
                  <a:pt x="0" y="0"/>
                </a:moveTo>
                <a:lnTo>
                  <a:pt x="8501592" y="0"/>
                </a:lnTo>
                <a:lnTo>
                  <a:pt x="8501592" y="3003896"/>
                </a:lnTo>
                <a:lnTo>
                  <a:pt x="0" y="30038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45153" y="2010287"/>
            <a:ext cx="7502609" cy="211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9"/>
              </a:lnSpc>
            </a:pPr>
            <a:r>
              <a:rPr lang="en-US" sz="6499">
                <a:solidFill>
                  <a:srgbClr val="563F2B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ความหมายของ</a:t>
            </a:r>
          </a:p>
          <a:p>
            <a:pPr algn="ctr">
              <a:lnSpc>
                <a:spcPts val="8449"/>
              </a:lnSpc>
            </a:pPr>
            <a:r>
              <a:rPr lang="en-US" sz="6499">
                <a:solidFill>
                  <a:srgbClr val="563F2B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เสื้อผ้าเครื่องแต่งกาย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153563" y="5156416"/>
            <a:ext cx="4476194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9"/>
              </a:lnSpc>
            </a:pPr>
            <a:r>
              <a:rPr lang="en-US" sz="3699" b="true">
                <a:solidFill>
                  <a:srgbClr val="2B8EE6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ผ้า</a:t>
            </a:r>
          </a:p>
          <a:p>
            <a:pPr algn="ctr">
              <a:lnSpc>
                <a:spcPts val="2700"/>
              </a:lnSpc>
            </a:pPr>
          </a:p>
          <a:p>
            <a:pPr algn="ctr">
              <a:lnSpc>
                <a:spcPts val="4950"/>
              </a:lnSpc>
            </a:pPr>
            <a:r>
              <a:rPr lang="en-US" sz="3300">
                <a:solidFill>
                  <a:srgbClr val="2B8EE6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คือ สิ่งที่ทอด้วยเส้นใยใช้เป็นเครื่องนุ่งห่ม 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291744" y="5156416"/>
            <a:ext cx="4693498" cy="289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9"/>
              </a:lnSpc>
            </a:pPr>
            <a:r>
              <a:rPr lang="en-US" b="true" sz="3699">
                <a:solidFill>
                  <a:srgbClr val="F11A54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เสื้อผ้าเครื่องแต่งกาย</a:t>
            </a:r>
          </a:p>
          <a:p>
            <a:pPr algn="ctr">
              <a:lnSpc>
                <a:spcPts val="2700"/>
              </a:lnSpc>
            </a:pPr>
          </a:p>
          <a:p>
            <a:pPr algn="ctr">
              <a:lnSpc>
                <a:spcPts val="4950"/>
              </a:lnSpc>
            </a:pPr>
            <a:r>
              <a:rPr lang="en-US" b="true" sz="3300">
                <a:solidFill>
                  <a:srgbClr val="F11A54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หมายถึง การใช้สิ่งทอด้วยเส้นใยมาผลิตเป็นรูปแบบต่าง ๆ ตามความต้องการ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A7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-102870"/>
            <a:ext cx="10389912" cy="10389870"/>
            <a:chOff x="0" y="0"/>
            <a:chExt cx="6350025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-38936" t="0" r="-11156" b="0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898088" y="0"/>
            <a:ext cx="10389912" cy="10389870"/>
            <a:chOff x="0" y="0"/>
            <a:chExt cx="6350025" cy="6350000"/>
          </a:xfrm>
        </p:grpSpPr>
        <p:sp>
          <p:nvSpPr>
            <p:cNvPr name="Freeform 5" id="5"/>
            <p:cNvSpPr/>
            <p:nvPr/>
          </p:nvSpPr>
          <p:spPr>
            <a:xfrm flipH="tru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6350026" y="0"/>
                  </a:moveTo>
                  <a:lnTo>
                    <a:pt x="0" y="0"/>
                  </a:lnTo>
                  <a:lnTo>
                    <a:pt x="0" y="6350000"/>
                  </a:lnTo>
                  <a:lnTo>
                    <a:pt x="6350026" y="6350000"/>
                  </a:lnTo>
                  <a:close/>
                </a:path>
              </a:pathLst>
            </a:custGeom>
            <a:blipFill>
              <a:blip r:embed="rId3"/>
              <a:stretch>
                <a:fillRect l="0" t="0" r="-5009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908632" y="4300098"/>
            <a:ext cx="6470737" cy="4958202"/>
            <a:chOff x="0" y="0"/>
            <a:chExt cx="8627649" cy="661093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627649" cy="6610936"/>
            </a:xfrm>
            <a:custGeom>
              <a:avLst/>
              <a:gdLst/>
              <a:ahLst/>
              <a:cxnLst/>
              <a:rect r="r" b="b" t="t" l="l"/>
              <a:pathLst>
                <a:path h="6610936" w="8627649">
                  <a:moveTo>
                    <a:pt x="0" y="0"/>
                  </a:moveTo>
                  <a:lnTo>
                    <a:pt x="8627649" y="0"/>
                  </a:lnTo>
                  <a:lnTo>
                    <a:pt x="8627649" y="6610936"/>
                  </a:lnTo>
                  <a:lnTo>
                    <a:pt x="0" y="66109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4025629"/>
              <a:ext cx="8627649" cy="1676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628"/>
                </a:lnSpc>
              </a:pPr>
              <a:r>
                <a:rPr lang="en-US" sz="7591">
                  <a:solidFill>
                    <a:srgbClr val="D40000"/>
                  </a:solidFill>
                  <a:latin typeface="Pridi Regular"/>
                  <a:ea typeface="Pridi Regular"/>
                  <a:cs typeface="Pridi Regular"/>
                  <a:sym typeface="Pridi Regular"/>
                </a:rPr>
                <a:t>การซักผ้า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B56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4" id="4"/>
          <p:cNvPicPr>
            <a:picLocks noChangeAspect="true"/>
          </p:cNvPicPr>
          <p:nvPr>
            <a:videoFile r:link="rId3"/>
          </p:nvPr>
        </p:nvPicPr>
        <p:blipFill>
          <a:blip r:embed="rId2"/>
          <a:stretch>
            <a:fillRect/>
          </a:stretch>
        </p:blipFill>
        <p:spPr>
          <a:xfrm rot="0">
            <a:off x="7525449" y="2577523"/>
            <a:ext cx="9123477" cy="5131955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2301034" y="4817711"/>
            <a:ext cx="4666963" cy="5214484"/>
          </a:xfrm>
          <a:custGeom>
            <a:avLst/>
            <a:gdLst/>
            <a:ahLst/>
            <a:cxnLst/>
            <a:rect r="r" b="b" t="t" l="l"/>
            <a:pathLst>
              <a:path h="5214484" w="4666963">
                <a:moveTo>
                  <a:pt x="0" y="0"/>
                </a:moveTo>
                <a:lnTo>
                  <a:pt x="4666963" y="0"/>
                </a:lnTo>
                <a:lnTo>
                  <a:pt x="4666963" y="5214484"/>
                </a:lnTo>
                <a:lnTo>
                  <a:pt x="0" y="52144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357363" y="702911"/>
            <a:ext cx="5241783" cy="4114800"/>
            <a:chOff x="0" y="0"/>
            <a:chExt cx="6989045" cy="5486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989045" cy="5486400"/>
            </a:xfrm>
            <a:custGeom>
              <a:avLst/>
              <a:gdLst/>
              <a:ahLst/>
              <a:cxnLst/>
              <a:rect r="r" b="b" t="t" l="l"/>
              <a:pathLst>
                <a:path h="5486400" w="6989045">
                  <a:moveTo>
                    <a:pt x="0" y="0"/>
                  </a:moveTo>
                  <a:lnTo>
                    <a:pt x="6989045" y="0"/>
                  </a:lnTo>
                  <a:lnTo>
                    <a:pt x="6989045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2200275"/>
              <a:ext cx="6989045" cy="10001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300"/>
                </a:lnSpc>
              </a:pPr>
              <a:r>
                <a:rPr lang="en-US" sz="4500" b="true">
                  <a:solidFill>
                    <a:srgbClr val="4D1339"/>
                  </a:solidFill>
                  <a:latin typeface="Trirong SemiBold Bold"/>
                  <a:ea typeface="Trirong SemiBold Bold"/>
                  <a:cs typeface="Trirong SemiBold Bold"/>
                  <a:sym typeface="Trirong SemiBold Bold"/>
                </a:rPr>
                <a:t>การซักผ้าด้วยมือ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A7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399776" y="4565776"/>
            <a:ext cx="4635637" cy="5361700"/>
          </a:xfrm>
          <a:custGeom>
            <a:avLst/>
            <a:gdLst/>
            <a:ahLst/>
            <a:cxnLst/>
            <a:rect r="r" b="b" t="t" l="l"/>
            <a:pathLst>
              <a:path h="5361700" w="4635637">
                <a:moveTo>
                  <a:pt x="0" y="0"/>
                </a:moveTo>
                <a:lnTo>
                  <a:pt x="4635637" y="0"/>
                </a:lnTo>
                <a:lnTo>
                  <a:pt x="4635637" y="5361700"/>
                </a:lnTo>
                <a:lnTo>
                  <a:pt x="0" y="53617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57363" y="521969"/>
            <a:ext cx="5023403" cy="4621531"/>
          </a:xfrm>
          <a:custGeom>
            <a:avLst/>
            <a:gdLst/>
            <a:ahLst/>
            <a:cxnLst/>
            <a:rect r="r" b="b" t="t" l="l"/>
            <a:pathLst>
              <a:path h="4621531" w="5023403">
                <a:moveTo>
                  <a:pt x="0" y="0"/>
                </a:moveTo>
                <a:lnTo>
                  <a:pt x="5023403" y="0"/>
                </a:lnTo>
                <a:lnTo>
                  <a:pt x="5023403" y="4621531"/>
                </a:lnTo>
                <a:lnTo>
                  <a:pt x="0" y="46215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>
            <a:videoFile r:link="rId7"/>
          </p:nvPr>
        </p:nvPicPr>
        <p:blipFill>
          <a:blip r:embed="rId6"/>
          <a:stretch>
            <a:fillRect/>
          </a:stretch>
        </p:blipFill>
        <p:spPr>
          <a:xfrm rot="0">
            <a:off x="7498794" y="2623856"/>
            <a:ext cx="9149755" cy="5146737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357363" y="1750694"/>
            <a:ext cx="5241783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F11A54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การซักผ้าด้วย</a:t>
            </a:r>
          </a:p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F11A54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เครื่องซักผ้า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AF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176424" y="4707565"/>
            <a:ext cx="5893650" cy="4324466"/>
          </a:xfrm>
          <a:custGeom>
            <a:avLst/>
            <a:gdLst/>
            <a:ahLst/>
            <a:cxnLst/>
            <a:rect r="r" b="b" t="t" l="l"/>
            <a:pathLst>
              <a:path h="4324466" w="5893650">
                <a:moveTo>
                  <a:pt x="0" y="0"/>
                </a:moveTo>
                <a:lnTo>
                  <a:pt x="5893650" y="0"/>
                </a:lnTo>
                <a:lnTo>
                  <a:pt x="5893650" y="4324466"/>
                </a:lnTo>
                <a:lnTo>
                  <a:pt x="0" y="432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57363" y="643544"/>
            <a:ext cx="5006905" cy="4499956"/>
          </a:xfrm>
          <a:custGeom>
            <a:avLst/>
            <a:gdLst/>
            <a:ahLst/>
            <a:cxnLst/>
            <a:rect r="r" b="b" t="t" l="l"/>
            <a:pathLst>
              <a:path h="4499956" w="5006905">
                <a:moveTo>
                  <a:pt x="0" y="0"/>
                </a:moveTo>
                <a:lnTo>
                  <a:pt x="5006904" y="0"/>
                </a:lnTo>
                <a:lnTo>
                  <a:pt x="5006904" y="4499956"/>
                </a:lnTo>
                <a:lnTo>
                  <a:pt x="0" y="4499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239923" y="4373094"/>
            <a:ext cx="4999603" cy="5481520"/>
          </a:xfrm>
          <a:custGeom>
            <a:avLst/>
            <a:gdLst/>
            <a:ahLst/>
            <a:cxnLst/>
            <a:rect r="r" b="b" t="t" l="l"/>
            <a:pathLst>
              <a:path h="5481520" w="4999603">
                <a:moveTo>
                  <a:pt x="4999603" y="0"/>
                </a:moveTo>
                <a:lnTo>
                  <a:pt x="0" y="0"/>
                </a:lnTo>
                <a:lnTo>
                  <a:pt x="0" y="5481521"/>
                </a:lnTo>
                <a:lnTo>
                  <a:pt x="4999603" y="5481521"/>
                </a:lnTo>
                <a:lnTo>
                  <a:pt x="4999603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312075" y="7113855"/>
            <a:ext cx="2546939" cy="2944438"/>
          </a:xfrm>
          <a:custGeom>
            <a:avLst/>
            <a:gdLst/>
            <a:ahLst/>
            <a:cxnLst/>
            <a:rect r="r" b="b" t="t" l="l"/>
            <a:pathLst>
              <a:path h="2944438" w="2546939">
                <a:moveTo>
                  <a:pt x="0" y="0"/>
                </a:moveTo>
                <a:lnTo>
                  <a:pt x="2546939" y="0"/>
                </a:lnTo>
                <a:lnTo>
                  <a:pt x="2546939" y="2944437"/>
                </a:lnTo>
                <a:lnTo>
                  <a:pt x="0" y="2944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481707" y="1674495"/>
            <a:ext cx="10147430" cy="3469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b="true" sz="3300">
                <a:solidFill>
                  <a:srgbClr val="34231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สะบัดผ้าเพื่อให้ใยผ้าคลายตัวไม่เป็นรอยยับเพื่อทำให้ผ้ารีดง่ายขึ้น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b="true" sz="3300">
                <a:solidFill>
                  <a:srgbClr val="34231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กลับผ้าจากด้านในเป็นด้านนอก โดยเฉพาะผ้าสี เพื่อปกป้องสีผ้าไม่ให้ซีดเร็ว 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b="true" sz="3300">
                <a:solidFill>
                  <a:srgbClr val="34231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ควรตากผ้าในที่ที่มีแดดส่องถึงรำไร หรือมีลมโกรกเบาๆ</a:t>
            </a:r>
          </a:p>
          <a:p>
            <a:pPr algn="l">
              <a:lnSpc>
                <a:spcPts val="46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239923" y="1321898"/>
            <a:ext cx="5241783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342317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การตากผ้า</a:t>
            </a:r>
          </a:p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342317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และการจัดเก็บ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75912" y="6961455"/>
            <a:ext cx="8312977" cy="2158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290"/>
              </a:lnSpc>
              <a:buFont typeface="Arial"/>
              <a:buChar char="•"/>
            </a:pPr>
            <a:r>
              <a:rPr lang="en-US" b="true" sz="3300">
                <a:solidFill>
                  <a:srgbClr val="342317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เมื่อผ้าแห้งแล้วควรเก็บให้เรียบร้อย ผ้าที่ต้องรีดนำไปแขวนรวมกันไว้ ไม่ควรพับเพราะจะทำให้รีดยาก ส่วนผ้าที่ไม่ต้องรีดควรพับเก็บเข้าตู้เสื้อผ้าให้เรียบร้อย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34226" y="1028700"/>
            <a:ext cx="12461341" cy="3520329"/>
          </a:xfrm>
          <a:custGeom>
            <a:avLst/>
            <a:gdLst/>
            <a:ahLst/>
            <a:cxnLst/>
            <a:rect r="r" b="b" t="t" l="l"/>
            <a:pathLst>
              <a:path h="3520329" w="12461341">
                <a:moveTo>
                  <a:pt x="0" y="0"/>
                </a:moveTo>
                <a:lnTo>
                  <a:pt x="12461341" y="0"/>
                </a:lnTo>
                <a:lnTo>
                  <a:pt x="12461341" y="3520329"/>
                </a:lnTo>
                <a:lnTo>
                  <a:pt x="0" y="35203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92402" y="2284616"/>
            <a:ext cx="9957197" cy="90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3"/>
              </a:lnSpc>
            </a:pPr>
            <a:r>
              <a:rPr lang="en-US" sz="5295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การซ่อมแซมและการตกแต่งเสื้อผ้า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662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5400000">
            <a:off x="5486400" y="4982726"/>
            <a:ext cx="7315200" cy="321547"/>
          </a:xfrm>
          <a:custGeom>
            <a:avLst/>
            <a:gdLst/>
            <a:ahLst/>
            <a:cxnLst/>
            <a:rect r="r" b="b" t="t" l="l"/>
            <a:pathLst>
              <a:path h="321547" w="7315200">
                <a:moveTo>
                  <a:pt x="0" y="0"/>
                </a:moveTo>
                <a:lnTo>
                  <a:pt x="7315200" y="0"/>
                </a:lnTo>
                <a:lnTo>
                  <a:pt x="7315200" y="321548"/>
                </a:lnTo>
                <a:lnTo>
                  <a:pt x="0" y="321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17625" y="1320212"/>
            <a:ext cx="7315200" cy="1975104"/>
            <a:chOff x="0" y="0"/>
            <a:chExt cx="9753600" cy="26334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753600" cy="2633472"/>
            </a:xfrm>
            <a:custGeom>
              <a:avLst/>
              <a:gdLst/>
              <a:ahLst/>
              <a:cxnLst/>
              <a:rect r="r" b="b" t="t" l="l"/>
              <a:pathLst>
                <a:path h="2633472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633472"/>
                  </a:lnTo>
                  <a:lnTo>
                    <a:pt x="0" y="263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874565"/>
              <a:ext cx="9753600" cy="817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true">
                  <a:solidFill>
                    <a:srgbClr val="000000"/>
                  </a:solidFill>
                  <a:latin typeface="Pridi Regular Bold"/>
                  <a:ea typeface="Pridi Regular Bold"/>
                  <a:cs typeface="Pridi Regular Bold"/>
                  <a:sym typeface="Pridi Regular Bold"/>
                </a:rPr>
                <a:t>ความหมายของการซ่อมแซมเสื้อผ้า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657199" y="1320212"/>
            <a:ext cx="7315200" cy="1975104"/>
            <a:chOff x="0" y="0"/>
            <a:chExt cx="9753600" cy="263347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753600" cy="2633472"/>
            </a:xfrm>
            <a:custGeom>
              <a:avLst/>
              <a:gdLst/>
              <a:ahLst/>
              <a:cxnLst/>
              <a:rect r="r" b="b" t="t" l="l"/>
              <a:pathLst>
                <a:path h="2633472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633472"/>
                  </a:lnTo>
                  <a:lnTo>
                    <a:pt x="0" y="263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0" y="874565"/>
              <a:ext cx="9753600" cy="817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true">
                  <a:solidFill>
                    <a:srgbClr val="000000"/>
                  </a:solidFill>
                  <a:latin typeface="Pridi Regular Bold"/>
                  <a:ea typeface="Pridi Regular Bold"/>
                  <a:cs typeface="Pridi Regular Bold"/>
                  <a:sym typeface="Pridi Regular Bold"/>
                </a:rPr>
                <a:t>ประโยชน์ของการซ่อมแซมเสื้อผ้า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9526825" y="3436410"/>
            <a:ext cx="7324725" cy="5364690"/>
          </a:xfrm>
          <a:custGeom>
            <a:avLst/>
            <a:gdLst/>
            <a:ahLst/>
            <a:cxnLst/>
            <a:rect r="r" b="b" t="t" l="l"/>
            <a:pathLst>
              <a:path h="5364690" w="7324725">
                <a:moveTo>
                  <a:pt x="0" y="0"/>
                </a:moveTo>
                <a:lnTo>
                  <a:pt x="7324725" y="0"/>
                </a:lnTo>
                <a:lnTo>
                  <a:pt x="7324725" y="5364690"/>
                </a:lnTo>
                <a:lnTo>
                  <a:pt x="0" y="53646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1776" y="3436410"/>
            <a:ext cx="7324725" cy="5364690"/>
          </a:xfrm>
          <a:custGeom>
            <a:avLst/>
            <a:gdLst/>
            <a:ahLst/>
            <a:cxnLst/>
            <a:rect r="r" b="b" t="t" l="l"/>
            <a:pathLst>
              <a:path h="5364690" w="7324725">
                <a:moveTo>
                  <a:pt x="0" y="0"/>
                </a:moveTo>
                <a:lnTo>
                  <a:pt x="7324725" y="0"/>
                </a:lnTo>
                <a:lnTo>
                  <a:pt x="7324725" y="5364690"/>
                </a:lnTo>
                <a:lnTo>
                  <a:pt x="0" y="536469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286774" y="6118755"/>
            <a:ext cx="3134729" cy="4114800"/>
          </a:xfrm>
          <a:custGeom>
            <a:avLst/>
            <a:gdLst/>
            <a:ahLst/>
            <a:cxnLst/>
            <a:rect r="r" b="b" t="t" l="l"/>
            <a:pathLst>
              <a:path h="4114800" w="3134729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true" rot="0">
            <a:off x="1792225" y="7805435"/>
            <a:ext cx="1803782" cy="1452865"/>
          </a:xfrm>
          <a:custGeom>
            <a:avLst/>
            <a:gdLst/>
            <a:ahLst/>
            <a:cxnLst/>
            <a:rect r="r" b="b" t="t" l="l"/>
            <a:pathLst>
              <a:path h="1452865" w="1803782">
                <a:moveTo>
                  <a:pt x="0" y="1452865"/>
                </a:moveTo>
                <a:lnTo>
                  <a:pt x="1803782" y="1452865"/>
                </a:lnTo>
                <a:lnTo>
                  <a:pt x="1803782" y="0"/>
                </a:lnTo>
                <a:lnTo>
                  <a:pt x="0" y="0"/>
                </a:lnTo>
                <a:lnTo>
                  <a:pt x="0" y="1452865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3189188" y="6966298"/>
            <a:ext cx="1322107" cy="1452865"/>
          </a:xfrm>
          <a:prstGeom prst="rect">
            <a:avLst/>
          </a:prstGeom>
        </p:spPr>
      </p:pic>
      <p:sp>
        <p:nvSpPr>
          <p:cNvPr name="Freeform 16" id="16"/>
          <p:cNvSpPr/>
          <p:nvPr/>
        </p:nvSpPr>
        <p:spPr>
          <a:xfrm flipH="true" flipV="false" rot="0">
            <a:off x="13008934" y="6551325"/>
            <a:ext cx="4647808" cy="3735675"/>
          </a:xfrm>
          <a:custGeom>
            <a:avLst/>
            <a:gdLst/>
            <a:ahLst/>
            <a:cxnLst/>
            <a:rect r="r" b="b" t="t" l="l"/>
            <a:pathLst>
              <a:path h="3735675" w="4647808">
                <a:moveTo>
                  <a:pt x="4647808" y="0"/>
                </a:moveTo>
                <a:lnTo>
                  <a:pt x="0" y="0"/>
                </a:lnTo>
                <a:lnTo>
                  <a:pt x="0" y="3735675"/>
                </a:lnTo>
                <a:lnTo>
                  <a:pt x="4647808" y="3735675"/>
                </a:lnTo>
                <a:lnTo>
                  <a:pt x="464780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317625" y="4296051"/>
            <a:ext cx="7324825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หมายถึง การทำให้เสื้อผ้าที่ชำรุด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สามารถนำกลับมาใช้ใหม่ได้อีกครั้ง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889370" y="3891238"/>
            <a:ext cx="7083028" cy="2887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ยืดอายุการใช้เสื้อผ้าเครื่องแต่งกาย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ประหยัดรายจ่ายในครอบครัว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ใช้เวลาว่างให้เกิดประโยชน์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สร้างเสริมความอดทน  ความมีวินัยในการทำงานให้กับสมาชิกในครอบครัว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056" r="0" b="-9056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779754"/>
            <a:ext cx="16230600" cy="770953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265732" y="3616377"/>
            <a:ext cx="4191812" cy="402501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447684" y="4143349"/>
            <a:ext cx="1827907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11A54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การเนา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048094" y="3616377"/>
            <a:ext cx="4191812" cy="4025017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8315528" y="4143349"/>
            <a:ext cx="1827907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29ABE2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การด้น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830456" y="3616377"/>
            <a:ext cx="4191812" cy="4025017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5832202" y="2480252"/>
            <a:ext cx="6623596" cy="936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 b="true">
                <a:solidFill>
                  <a:srgbClr val="18236D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วิธีการซ่อมแซมเสื้อผ้า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011556" y="4143349"/>
            <a:ext cx="219146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2DE1E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การสอย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75320" y="5105400"/>
            <a:ext cx="3698221" cy="1842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เป็นการเย็บผ้าด้วยมือให้ติดกันชั่วคราว เพื่อง่ายต่อการเย็บถาวรหรือการสอย มี 2 ลักษณะ ได้แก่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- การเนาเท่ากัน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- การเนาไม่เท่ากัน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63448" y="5105400"/>
            <a:ext cx="3532065" cy="1842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เป็นตะเข็บที่คงทน มีระยะฝีเข็มถี่ สามารถใช้แทนตะเข็บที่เย็บได้</a:t>
            </a:r>
          </a:p>
          <a:p>
            <a:pPr algn="ctr">
              <a:lnSpc>
                <a:spcPts val="2940"/>
              </a:lnSpc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มี 2 ลักษณะ ได้แก่</a:t>
            </a:r>
          </a:p>
          <a:p>
            <a:pPr algn="ctr">
              <a:lnSpc>
                <a:spcPts val="2940"/>
              </a:lnSpc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- การด้นตะลุย</a:t>
            </a:r>
          </a:p>
          <a:p>
            <a:pPr algn="ctr">
              <a:lnSpc>
                <a:spcPts val="2940"/>
              </a:lnSpc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- การด้นถอยหลัง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284544" y="5124450"/>
            <a:ext cx="3282269" cy="1706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จะทำให้มองไม่เห็นด้ายปรากฏภายนอกเด่นชัด จึงมักใช้ในการเย็บปกเสื้อ สาบเสื้อ</a:t>
            </a:r>
          </a:p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ขอบกระโปรงและกางเกง</a:t>
            </a:r>
          </a:p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b="true" sz="21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หรือสอยริมผ้าเพื่อกันลุ่ย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86A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5400000">
            <a:off x="5486400" y="4982726"/>
            <a:ext cx="7315200" cy="321547"/>
          </a:xfrm>
          <a:custGeom>
            <a:avLst/>
            <a:gdLst/>
            <a:ahLst/>
            <a:cxnLst/>
            <a:rect r="r" b="b" t="t" l="l"/>
            <a:pathLst>
              <a:path h="321547" w="7315200">
                <a:moveTo>
                  <a:pt x="0" y="0"/>
                </a:moveTo>
                <a:lnTo>
                  <a:pt x="7315200" y="0"/>
                </a:lnTo>
                <a:lnTo>
                  <a:pt x="7315200" y="321548"/>
                </a:lnTo>
                <a:lnTo>
                  <a:pt x="0" y="321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9895" y="225970"/>
            <a:ext cx="2624282" cy="251986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30138" y="1108075"/>
            <a:ext cx="268379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F11A54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การเนา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05381" y="3057888"/>
            <a:ext cx="6568369" cy="166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F11A54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คือ การเย็บด้วยมือที่ช่วยยึดผ้า 2 ชิ้นหรือมากกว่าให้ติดกัน มีความถี่ห่างของ   ฝีเข็มเสมอกันทั้งด้านบนและด้านล่าง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37641" y="3057888"/>
            <a:ext cx="7211979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คือ การเนาที่มีความถี่ห่างของฝีเข็มสลับกัน ฝีเข็มถี่อยู่ด้านบนฝีเข็มห่างอยู่ด้านล่าง เป็นการเนาที่ช่วยยึดผ้าให้ติดกันแน่นกว่า</a:t>
            </a:r>
          </a:p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การเนาเท่ากัน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32474" y="1920423"/>
            <a:ext cx="2344489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F11A54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การเนาเท่ากัน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856999" y="1920423"/>
            <a:ext cx="2773263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BBE1F8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การเนาไม่เท่ากัน</a:t>
            </a:r>
          </a:p>
        </p:txBody>
      </p:sp>
      <p:pic>
        <p:nvPicPr>
          <p:cNvPr name="Picture 11" id="11"/>
          <p:cNvPicPr>
            <a:picLocks noChangeAspect="true"/>
          </p:cNvPicPr>
          <p:nvPr>
            <a:videoFile r:link="rId6"/>
          </p:nvPr>
        </p:nvPicPr>
        <p:blipFill>
          <a:blip r:embed="rId5"/>
          <a:stretch>
            <a:fillRect/>
          </a:stretch>
        </p:blipFill>
        <p:spPr>
          <a:xfrm rot="0">
            <a:off x="1967480" y="5512450"/>
            <a:ext cx="6074478" cy="341689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>
            <a:videoFile r:link="rId7"/>
          </p:nvPr>
        </p:nvPicPr>
        <p:blipFill>
          <a:blip r:embed="rId5"/>
          <a:stretch>
            <a:fillRect/>
          </a:stretch>
        </p:blipFill>
        <p:spPr>
          <a:xfrm rot="0">
            <a:off x="10206392" y="5512450"/>
            <a:ext cx="6074478" cy="341689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9A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5400000">
            <a:off x="5486400" y="4982726"/>
            <a:ext cx="7315200" cy="321547"/>
          </a:xfrm>
          <a:custGeom>
            <a:avLst/>
            <a:gdLst/>
            <a:ahLst/>
            <a:cxnLst/>
            <a:rect r="r" b="b" t="t" l="l"/>
            <a:pathLst>
              <a:path h="321547" w="7315200">
                <a:moveTo>
                  <a:pt x="0" y="0"/>
                </a:moveTo>
                <a:lnTo>
                  <a:pt x="7315200" y="0"/>
                </a:lnTo>
                <a:lnTo>
                  <a:pt x="7315200" y="321548"/>
                </a:lnTo>
                <a:lnTo>
                  <a:pt x="0" y="321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9895" y="225970"/>
            <a:ext cx="2624282" cy="251986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30138" y="1108075"/>
            <a:ext cx="268379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29ABE2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การด้น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05381" y="3057888"/>
            <a:ext cx="6568369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วิธีทำคล้ายการเนาเป็นการเย็บผ้า 2 ชิ้นให้ติดกันอย่างถาวร โดยแทงเข็มขึ้นและลงให้ฝีเข็มถี่ที่สุด ใช้เย็บทั่วไป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ทำแนวรูดปะผ้า เป็นต้น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37641" y="3057888"/>
            <a:ext cx="7211979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เป็นการเย็บผ้า 2 ชนิดให้ติดกัน โดยแทงเข็มขึ้นและย้อนกลับไปแทงเข็มด้านหลัง ให้ฝีเข็มมีความยาวเพียงพอ จากนั้นแทงเข็มขึ้นไปด้านหน้า ทำเช่นนี้ไปจนสิ้นสุดตะเข็บ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34943" y="1920423"/>
            <a:ext cx="2139553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การด้นตะลุย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14595" y="1920423"/>
            <a:ext cx="2658070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การด้นถอยหลัง</a:t>
            </a:r>
          </a:p>
        </p:txBody>
      </p:sp>
      <p:pic>
        <p:nvPicPr>
          <p:cNvPr name="Picture 11" id="11"/>
          <p:cNvPicPr>
            <a:picLocks noChangeAspect="true"/>
          </p:cNvPicPr>
          <p:nvPr>
            <a:videoFile r:link="rId6"/>
          </p:nvPr>
        </p:nvPicPr>
        <p:blipFill>
          <a:blip r:embed="rId5"/>
          <a:stretch>
            <a:fillRect/>
          </a:stretch>
        </p:blipFill>
        <p:spPr>
          <a:xfrm rot="0">
            <a:off x="1926394" y="5443582"/>
            <a:ext cx="6156651" cy="346311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>
            <a:videoFile r:link="rId7"/>
          </p:nvPr>
        </p:nvPicPr>
        <p:blipFill>
          <a:blip r:embed="rId5"/>
          <a:stretch>
            <a:fillRect/>
          </a:stretch>
        </p:blipFill>
        <p:spPr>
          <a:xfrm rot="0">
            <a:off x="10165305" y="5443582"/>
            <a:ext cx="6156651" cy="346311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CD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5400000">
            <a:off x="5486400" y="4982726"/>
            <a:ext cx="7315200" cy="321547"/>
          </a:xfrm>
          <a:custGeom>
            <a:avLst/>
            <a:gdLst/>
            <a:ahLst/>
            <a:cxnLst/>
            <a:rect r="r" b="b" t="t" l="l"/>
            <a:pathLst>
              <a:path h="321547" w="7315200">
                <a:moveTo>
                  <a:pt x="0" y="0"/>
                </a:moveTo>
                <a:lnTo>
                  <a:pt x="7315200" y="0"/>
                </a:lnTo>
                <a:lnTo>
                  <a:pt x="7315200" y="321548"/>
                </a:lnTo>
                <a:lnTo>
                  <a:pt x="0" y="321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9895" y="225970"/>
            <a:ext cx="2624282" cy="251986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30138" y="1108075"/>
            <a:ext cx="268379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F4CD18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การสอย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20535" y="3057888"/>
            <a:ext cx="6568369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การทำชายผ้าให้สำเร็จวิธีหนึ่งโดยพับริมผ้าไปด้านใน  แล้วเย็บตรึงไว้ไม่ให้เห็นด้ายที่ผ้าด้านนอก มักใช้เย็บชายเสื้อ  ชายกระโปรง ชายกางเกง ปลายแขนเสื้อ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37641" y="3057888"/>
            <a:ext cx="7211979" cy="278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11A54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ใช้สำหรับการสอยตะเข็บชายกระโปรงหรือสอยสาบเสื้อ เป็นตะเข็บสอยอย่างหลวมที่ยึดให้อยู่ตามแนว โดยแนวสอยด้านบนที่ติดริมทับผ้าจะเป็นแบบขวาทับซ้าย และที่ผืนผ้าจะเป็นแบบซ้ายทับขวา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568825" y="1920423"/>
            <a:ext cx="2871788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การสอยซ่อนด้าย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10875" y="1920423"/>
            <a:ext cx="2665512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การสอยฟันปลา</a:t>
            </a:r>
          </a:p>
        </p:txBody>
      </p:sp>
      <p:pic>
        <p:nvPicPr>
          <p:cNvPr name="Picture 11" id="11"/>
          <p:cNvPicPr>
            <a:picLocks noChangeAspect="true"/>
          </p:cNvPicPr>
          <p:nvPr>
            <a:videoFile r:link="rId6"/>
          </p:nvPr>
        </p:nvPicPr>
        <p:blipFill>
          <a:blip r:embed="rId5"/>
          <a:stretch>
            <a:fillRect/>
          </a:stretch>
        </p:blipFill>
        <p:spPr>
          <a:xfrm rot="0">
            <a:off x="1825529" y="5948407"/>
            <a:ext cx="6358381" cy="357658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>
            <a:videoFile r:link="rId7"/>
          </p:nvPr>
        </p:nvPicPr>
        <p:blipFill>
          <a:blip r:embed="rId5"/>
          <a:stretch>
            <a:fillRect/>
          </a:stretch>
        </p:blipFill>
        <p:spPr>
          <a:xfrm rot="0">
            <a:off x="10072882" y="5957905"/>
            <a:ext cx="6341497" cy="35670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CBB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817059" y="2355035"/>
            <a:ext cx="14582445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0"/>
              </a:lnSpc>
            </a:pPr>
            <a:r>
              <a:rPr lang="en-US" sz="5500">
                <a:solidFill>
                  <a:srgbClr val="563F2B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ความสำคัญและประโยชน์ของเสื้อผ้าเครื่องแต่งกาย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458111">
            <a:off x="317302" y="161999"/>
            <a:ext cx="2605115" cy="2496174"/>
          </a:xfrm>
          <a:custGeom>
            <a:avLst/>
            <a:gdLst/>
            <a:ahLst/>
            <a:cxnLst/>
            <a:rect r="r" b="b" t="t" l="l"/>
            <a:pathLst>
              <a:path h="2496174" w="2605115">
                <a:moveTo>
                  <a:pt x="0" y="0"/>
                </a:moveTo>
                <a:lnTo>
                  <a:pt x="2605115" y="0"/>
                </a:lnTo>
                <a:lnTo>
                  <a:pt x="2605115" y="2496175"/>
                </a:lnTo>
                <a:lnTo>
                  <a:pt x="0" y="2496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923984" y="7735811"/>
            <a:ext cx="1700948" cy="2131029"/>
          </a:xfrm>
          <a:custGeom>
            <a:avLst/>
            <a:gdLst/>
            <a:ahLst/>
            <a:cxnLst/>
            <a:rect r="r" b="b" t="t" l="l"/>
            <a:pathLst>
              <a:path h="2131029" w="1700948">
                <a:moveTo>
                  <a:pt x="0" y="0"/>
                </a:moveTo>
                <a:lnTo>
                  <a:pt x="1700949" y="0"/>
                </a:lnTo>
                <a:lnTo>
                  <a:pt x="1700949" y="2131029"/>
                </a:lnTo>
                <a:lnTo>
                  <a:pt x="0" y="21310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774458" y="6688840"/>
            <a:ext cx="1036739" cy="1298876"/>
          </a:xfrm>
          <a:custGeom>
            <a:avLst/>
            <a:gdLst/>
            <a:ahLst/>
            <a:cxnLst/>
            <a:rect r="r" b="b" t="t" l="l"/>
            <a:pathLst>
              <a:path h="1298876" w="1036739">
                <a:moveTo>
                  <a:pt x="0" y="0"/>
                </a:moveTo>
                <a:lnTo>
                  <a:pt x="1036740" y="0"/>
                </a:lnTo>
                <a:lnTo>
                  <a:pt x="1036740" y="1298876"/>
                </a:lnTo>
                <a:lnTo>
                  <a:pt x="0" y="1298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>
            <a:off x="9096376" y="4509675"/>
            <a:ext cx="23812" cy="3643953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3410105" y="7338278"/>
            <a:ext cx="2563455" cy="2156507"/>
          </a:xfrm>
          <a:custGeom>
            <a:avLst/>
            <a:gdLst/>
            <a:ahLst/>
            <a:cxnLst/>
            <a:rect r="r" b="b" t="t" l="l"/>
            <a:pathLst>
              <a:path h="2156507" w="2563455">
                <a:moveTo>
                  <a:pt x="0" y="0"/>
                </a:moveTo>
                <a:lnTo>
                  <a:pt x="2563455" y="0"/>
                </a:lnTo>
                <a:lnTo>
                  <a:pt x="2563455" y="2156506"/>
                </a:lnTo>
                <a:lnTo>
                  <a:pt x="0" y="21565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375612" y="7393583"/>
            <a:ext cx="1439651" cy="2629500"/>
          </a:xfrm>
          <a:custGeom>
            <a:avLst/>
            <a:gdLst/>
            <a:ahLst/>
            <a:cxnLst/>
            <a:rect r="r" b="b" t="t" l="l"/>
            <a:pathLst>
              <a:path h="2629500" w="1439651">
                <a:moveTo>
                  <a:pt x="0" y="0"/>
                </a:moveTo>
                <a:lnTo>
                  <a:pt x="1439652" y="0"/>
                </a:lnTo>
                <a:lnTo>
                  <a:pt x="1439652" y="2629500"/>
                </a:lnTo>
                <a:lnTo>
                  <a:pt x="0" y="26295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20824" y="7567555"/>
            <a:ext cx="1479731" cy="2450900"/>
          </a:xfrm>
          <a:custGeom>
            <a:avLst/>
            <a:gdLst/>
            <a:ahLst/>
            <a:cxnLst/>
            <a:rect r="r" b="b" t="t" l="l"/>
            <a:pathLst>
              <a:path h="2450900" w="1479731">
                <a:moveTo>
                  <a:pt x="0" y="0"/>
                </a:moveTo>
                <a:lnTo>
                  <a:pt x="1479731" y="0"/>
                </a:lnTo>
                <a:lnTo>
                  <a:pt x="1479731" y="2450900"/>
                </a:lnTo>
                <a:lnTo>
                  <a:pt x="0" y="24509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852816" y="7893096"/>
            <a:ext cx="866158" cy="2393904"/>
          </a:xfrm>
          <a:custGeom>
            <a:avLst/>
            <a:gdLst/>
            <a:ahLst/>
            <a:cxnLst/>
            <a:rect r="r" b="b" t="t" l="l"/>
            <a:pathLst>
              <a:path h="2393904" w="866158">
                <a:moveTo>
                  <a:pt x="0" y="0"/>
                </a:moveTo>
                <a:lnTo>
                  <a:pt x="866158" y="0"/>
                </a:lnTo>
                <a:lnTo>
                  <a:pt x="866158" y="2393904"/>
                </a:lnTo>
                <a:lnTo>
                  <a:pt x="0" y="23939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405986" y="7633382"/>
            <a:ext cx="1644550" cy="2519506"/>
          </a:xfrm>
          <a:custGeom>
            <a:avLst/>
            <a:gdLst/>
            <a:ahLst/>
            <a:cxnLst/>
            <a:rect r="r" b="b" t="t" l="l"/>
            <a:pathLst>
              <a:path h="2519506" w="1644550">
                <a:moveTo>
                  <a:pt x="0" y="0"/>
                </a:moveTo>
                <a:lnTo>
                  <a:pt x="1644550" y="0"/>
                </a:lnTo>
                <a:lnTo>
                  <a:pt x="1644550" y="2519506"/>
                </a:lnTo>
                <a:lnTo>
                  <a:pt x="0" y="25195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9219258" y="7461508"/>
            <a:ext cx="837347" cy="2814610"/>
          </a:xfrm>
          <a:custGeom>
            <a:avLst/>
            <a:gdLst/>
            <a:ahLst/>
            <a:cxnLst/>
            <a:rect r="r" b="b" t="t" l="l"/>
            <a:pathLst>
              <a:path h="2814610" w="837347">
                <a:moveTo>
                  <a:pt x="837346" y="0"/>
                </a:moveTo>
                <a:lnTo>
                  <a:pt x="0" y="0"/>
                </a:lnTo>
                <a:lnTo>
                  <a:pt x="0" y="2814610"/>
                </a:lnTo>
                <a:lnTo>
                  <a:pt x="837346" y="2814610"/>
                </a:lnTo>
                <a:lnTo>
                  <a:pt x="837346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619859" y="4404744"/>
            <a:ext cx="6957233" cy="228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b="true" sz="3799">
                <a:solidFill>
                  <a:srgbClr val="4F4F4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ความสำคัญของการแต่งกาย</a:t>
            </a:r>
          </a:p>
          <a:p>
            <a:pPr algn="ctr">
              <a:lnSpc>
                <a:spcPts val="2700"/>
              </a:lnSpc>
            </a:pPr>
          </a:p>
          <a:p>
            <a:pPr algn="ctr">
              <a:lnSpc>
                <a:spcPts val="4950"/>
              </a:lnSpc>
            </a:pPr>
            <a:r>
              <a:rPr lang="en-US" b="true" sz="3300">
                <a:solidFill>
                  <a:srgbClr val="4F4F4F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สามารถบอกถึงค่านิยมและการเสริมสร้างเอกลักษณ์เฉพาะตัวของชนชาตินั้น ๆ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37931" y="4404744"/>
            <a:ext cx="7136527" cy="417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b="true" sz="3799">
                <a:solidFill>
                  <a:srgbClr val="241B89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ประโยชน์ของเสื้อผ้าเครื่องแต่งกาย</a:t>
            </a:r>
          </a:p>
          <a:p>
            <a:pPr algn="ctr">
              <a:lnSpc>
                <a:spcPts val="2700"/>
              </a:lnSpc>
            </a:pPr>
          </a:p>
          <a:p>
            <a:pPr algn="ctr">
              <a:lnSpc>
                <a:spcPts val="4950"/>
              </a:lnSpc>
            </a:pPr>
            <a:r>
              <a:rPr lang="en-US" b="true" sz="33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เพื่อป้องกันความร้อนหนาว บ่งบอกถึงฐานะทางเศรษฐกิจ บ่งบอกอาชีพของ</a:t>
            </a:r>
          </a:p>
          <a:p>
            <a:pPr algn="ctr">
              <a:lnSpc>
                <a:spcPts val="4950"/>
              </a:lnSpc>
            </a:pPr>
            <a:r>
              <a:rPr lang="en-US" b="true" sz="33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ผู้สวมใส่ ตลอดจนเสริมสร้างบุคลิกภาพและสะท้อนวัฒนธรรมเฉพาะกลุ่มให้</a:t>
            </a:r>
          </a:p>
          <a:p>
            <a:pPr algn="ctr">
              <a:lnSpc>
                <a:spcPts val="4950"/>
              </a:lnSpc>
            </a:pPr>
            <a:r>
              <a:rPr lang="en-US" b="true" sz="3300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สง่างามถูกกาลเทศะ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48C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3411987" y="3603923"/>
            <a:ext cx="10183064" cy="5933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60"/>
              </a:lnSpc>
            </a:pPr>
            <a:r>
              <a:rPr lang="en-US" b="true" sz="2630" u="none">
                <a:solidFill>
                  <a:srgbClr val="866255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Lorem ipsum dolor sit amet, consectetur adipiscing elit. Donec pellentesque nisl quam, eget finibus ante tristique eu. Sed dapibus tortor pretium efficitur aliquet. Sed ut lectus vel nibh ornare convallis.</a:t>
            </a:r>
          </a:p>
          <a:p>
            <a:pPr algn="l" marL="0" indent="0" lvl="0">
              <a:lnSpc>
                <a:spcPts val="5260"/>
              </a:lnSpc>
            </a:pPr>
          </a:p>
          <a:p>
            <a:pPr algn="l" marL="0" indent="0" lvl="0">
              <a:lnSpc>
                <a:spcPts val="5260"/>
              </a:lnSpc>
            </a:pPr>
            <a:r>
              <a:rPr lang="en-US" b="true" sz="2630" u="none">
                <a:solidFill>
                  <a:srgbClr val="866255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Ut mollis nisl augue, id pellentesque velit sagittis sit amet. Cras sodales metus sem, sed vehicula ipsum interdum bibendum. Donec sed ligula congue, tincidunt nibh nec, dictum libero.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972800" y="8481854"/>
            <a:ext cx="7315200" cy="4096512"/>
          </a:xfrm>
          <a:custGeom>
            <a:avLst/>
            <a:gdLst/>
            <a:ahLst/>
            <a:cxnLst/>
            <a:rect r="r" b="b" t="t" l="l"/>
            <a:pathLst>
              <a:path h="4096512" w="7315200">
                <a:moveTo>
                  <a:pt x="0" y="0"/>
                </a:moveTo>
                <a:lnTo>
                  <a:pt x="7315200" y="0"/>
                </a:lnTo>
                <a:lnTo>
                  <a:pt x="7315200" y="4096512"/>
                </a:lnTo>
                <a:lnTo>
                  <a:pt x="0" y="40965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623054" y="248450"/>
            <a:ext cx="4188518" cy="3670665"/>
          </a:xfrm>
          <a:custGeom>
            <a:avLst/>
            <a:gdLst/>
            <a:ahLst/>
            <a:cxnLst/>
            <a:rect r="r" b="b" t="t" l="l"/>
            <a:pathLst>
              <a:path h="3670665" w="4188518">
                <a:moveTo>
                  <a:pt x="0" y="0"/>
                </a:moveTo>
                <a:lnTo>
                  <a:pt x="4188519" y="0"/>
                </a:lnTo>
                <a:lnTo>
                  <a:pt x="4188519" y="3670665"/>
                </a:lnTo>
                <a:lnTo>
                  <a:pt x="0" y="36706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268527" y="7755761"/>
            <a:ext cx="1111460" cy="2298132"/>
          </a:xfrm>
          <a:custGeom>
            <a:avLst/>
            <a:gdLst/>
            <a:ahLst/>
            <a:cxnLst/>
            <a:rect r="r" b="b" t="t" l="l"/>
            <a:pathLst>
              <a:path h="2298132" w="1111460">
                <a:moveTo>
                  <a:pt x="0" y="0"/>
                </a:moveTo>
                <a:lnTo>
                  <a:pt x="1111460" y="0"/>
                </a:lnTo>
                <a:lnTo>
                  <a:pt x="1111460" y="2298132"/>
                </a:lnTo>
                <a:lnTo>
                  <a:pt x="0" y="22981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053744" y="9258300"/>
            <a:ext cx="2043631" cy="743139"/>
          </a:xfrm>
          <a:custGeom>
            <a:avLst/>
            <a:gdLst/>
            <a:ahLst/>
            <a:cxnLst/>
            <a:rect r="r" b="b" t="t" l="l"/>
            <a:pathLst>
              <a:path h="743139" w="2043631">
                <a:moveTo>
                  <a:pt x="0" y="0"/>
                </a:moveTo>
                <a:lnTo>
                  <a:pt x="2043631" y="0"/>
                </a:lnTo>
                <a:lnTo>
                  <a:pt x="2043631" y="743139"/>
                </a:lnTo>
                <a:lnTo>
                  <a:pt x="0" y="7431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733712" y="5195954"/>
            <a:ext cx="3007545" cy="4114800"/>
          </a:xfrm>
          <a:custGeom>
            <a:avLst/>
            <a:gdLst/>
            <a:ahLst/>
            <a:cxnLst/>
            <a:rect r="r" b="b" t="t" l="l"/>
            <a:pathLst>
              <a:path h="4114800" w="3007545">
                <a:moveTo>
                  <a:pt x="0" y="0"/>
                </a:moveTo>
                <a:lnTo>
                  <a:pt x="3007545" y="0"/>
                </a:lnTo>
                <a:lnTo>
                  <a:pt x="30075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709358">
            <a:off x="13715036" y="285489"/>
            <a:ext cx="5044897" cy="2256445"/>
          </a:xfrm>
          <a:custGeom>
            <a:avLst/>
            <a:gdLst/>
            <a:ahLst/>
            <a:cxnLst/>
            <a:rect r="r" b="b" t="t" l="l"/>
            <a:pathLst>
              <a:path h="2256445" w="5044897">
                <a:moveTo>
                  <a:pt x="0" y="0"/>
                </a:moveTo>
                <a:lnTo>
                  <a:pt x="5044897" y="0"/>
                </a:lnTo>
                <a:lnTo>
                  <a:pt x="5044897" y="2256445"/>
                </a:lnTo>
                <a:lnTo>
                  <a:pt x="0" y="22564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393202" y="6413429"/>
            <a:ext cx="2958666" cy="5689743"/>
          </a:xfrm>
          <a:custGeom>
            <a:avLst/>
            <a:gdLst/>
            <a:ahLst/>
            <a:cxnLst/>
            <a:rect r="r" b="b" t="t" l="l"/>
            <a:pathLst>
              <a:path h="5689743" w="2958666">
                <a:moveTo>
                  <a:pt x="0" y="0"/>
                </a:moveTo>
                <a:lnTo>
                  <a:pt x="2958667" y="0"/>
                </a:lnTo>
                <a:lnTo>
                  <a:pt x="2958667" y="5689742"/>
                </a:lnTo>
                <a:lnTo>
                  <a:pt x="0" y="568974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411987" y="2007582"/>
            <a:ext cx="7899753" cy="2677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59"/>
              </a:lnSpc>
            </a:pPr>
            <a:r>
              <a:rPr lang="en-US" sz="8199">
                <a:solidFill>
                  <a:srgbClr val="866255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Group Synthesis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AF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532731" y="8368399"/>
            <a:ext cx="15222538" cy="7805010"/>
          </a:xfrm>
          <a:custGeom>
            <a:avLst/>
            <a:gdLst/>
            <a:ahLst/>
            <a:cxnLst/>
            <a:rect r="r" b="b" t="t" l="l"/>
            <a:pathLst>
              <a:path h="7805010" w="15222538">
                <a:moveTo>
                  <a:pt x="0" y="0"/>
                </a:moveTo>
                <a:lnTo>
                  <a:pt x="15222538" y="0"/>
                </a:lnTo>
                <a:lnTo>
                  <a:pt x="15222538" y="7805010"/>
                </a:lnTo>
                <a:lnTo>
                  <a:pt x="0" y="78050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372512" y="4703839"/>
            <a:ext cx="5542976" cy="4827428"/>
          </a:xfrm>
          <a:custGeom>
            <a:avLst/>
            <a:gdLst/>
            <a:ahLst/>
            <a:cxnLst/>
            <a:rect r="r" b="b" t="t" l="l"/>
            <a:pathLst>
              <a:path h="4827428" w="5542976">
                <a:moveTo>
                  <a:pt x="0" y="0"/>
                </a:moveTo>
                <a:lnTo>
                  <a:pt x="5542976" y="0"/>
                </a:lnTo>
                <a:lnTo>
                  <a:pt x="5542976" y="4827428"/>
                </a:lnTo>
                <a:lnTo>
                  <a:pt x="0" y="4827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39529" y="8743367"/>
            <a:ext cx="5208943" cy="8185482"/>
          </a:xfrm>
          <a:custGeom>
            <a:avLst/>
            <a:gdLst/>
            <a:ahLst/>
            <a:cxnLst/>
            <a:rect r="r" b="b" t="t" l="l"/>
            <a:pathLst>
              <a:path h="8185482" w="5208943">
                <a:moveTo>
                  <a:pt x="0" y="0"/>
                </a:moveTo>
                <a:lnTo>
                  <a:pt x="5208942" y="0"/>
                </a:lnTo>
                <a:lnTo>
                  <a:pt x="5208942" y="8185482"/>
                </a:lnTo>
                <a:lnTo>
                  <a:pt x="0" y="81854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77990" y="4432072"/>
            <a:ext cx="2403103" cy="3263473"/>
          </a:xfrm>
          <a:custGeom>
            <a:avLst/>
            <a:gdLst/>
            <a:ahLst/>
            <a:cxnLst/>
            <a:rect r="r" b="b" t="t" l="l"/>
            <a:pathLst>
              <a:path h="3263473" w="2403103">
                <a:moveTo>
                  <a:pt x="0" y="0"/>
                </a:moveTo>
                <a:lnTo>
                  <a:pt x="2403103" y="0"/>
                </a:lnTo>
                <a:lnTo>
                  <a:pt x="2403103" y="3263473"/>
                </a:lnTo>
                <a:lnTo>
                  <a:pt x="0" y="32634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75716" y="4397614"/>
            <a:ext cx="3462885" cy="2719939"/>
          </a:xfrm>
          <a:custGeom>
            <a:avLst/>
            <a:gdLst/>
            <a:ahLst/>
            <a:cxnLst/>
            <a:rect r="r" b="b" t="t" l="l"/>
            <a:pathLst>
              <a:path h="2719939" w="3462885">
                <a:moveTo>
                  <a:pt x="0" y="0"/>
                </a:moveTo>
                <a:lnTo>
                  <a:pt x="3462884" y="0"/>
                </a:lnTo>
                <a:lnTo>
                  <a:pt x="3462884" y="2719939"/>
                </a:lnTo>
                <a:lnTo>
                  <a:pt x="0" y="27199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920983" y="6604970"/>
            <a:ext cx="2294777" cy="3244544"/>
          </a:xfrm>
          <a:custGeom>
            <a:avLst/>
            <a:gdLst/>
            <a:ahLst/>
            <a:cxnLst/>
            <a:rect r="r" b="b" t="t" l="l"/>
            <a:pathLst>
              <a:path h="3244544" w="2294777">
                <a:moveTo>
                  <a:pt x="0" y="0"/>
                </a:moveTo>
                <a:lnTo>
                  <a:pt x="2294778" y="0"/>
                </a:lnTo>
                <a:lnTo>
                  <a:pt x="2294778" y="3244543"/>
                </a:lnTo>
                <a:lnTo>
                  <a:pt x="0" y="324454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082296" y="7248746"/>
            <a:ext cx="1776217" cy="2282521"/>
          </a:xfrm>
          <a:custGeom>
            <a:avLst/>
            <a:gdLst/>
            <a:ahLst/>
            <a:cxnLst/>
            <a:rect r="r" b="b" t="t" l="l"/>
            <a:pathLst>
              <a:path h="2282521" w="1776217">
                <a:moveTo>
                  <a:pt x="0" y="0"/>
                </a:moveTo>
                <a:lnTo>
                  <a:pt x="1776217" y="0"/>
                </a:lnTo>
                <a:lnTo>
                  <a:pt x="1776217" y="2282521"/>
                </a:lnTo>
                <a:lnTo>
                  <a:pt x="0" y="22825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959399" y="244941"/>
            <a:ext cx="2443388" cy="2465804"/>
          </a:xfrm>
          <a:custGeom>
            <a:avLst/>
            <a:gdLst/>
            <a:ahLst/>
            <a:cxnLst/>
            <a:rect r="r" b="b" t="t" l="l"/>
            <a:pathLst>
              <a:path h="2465804" w="2443388">
                <a:moveTo>
                  <a:pt x="0" y="0"/>
                </a:moveTo>
                <a:lnTo>
                  <a:pt x="2443388" y="0"/>
                </a:lnTo>
                <a:lnTo>
                  <a:pt x="2443388" y="2465805"/>
                </a:lnTo>
                <a:lnTo>
                  <a:pt x="0" y="24658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561528" y="346895"/>
            <a:ext cx="4188518" cy="3670665"/>
          </a:xfrm>
          <a:custGeom>
            <a:avLst/>
            <a:gdLst/>
            <a:ahLst/>
            <a:cxnLst/>
            <a:rect r="r" b="b" t="t" l="l"/>
            <a:pathLst>
              <a:path h="3670665" w="4188518">
                <a:moveTo>
                  <a:pt x="0" y="0"/>
                </a:moveTo>
                <a:lnTo>
                  <a:pt x="4188518" y="0"/>
                </a:lnTo>
                <a:lnTo>
                  <a:pt x="4188518" y="3670665"/>
                </a:lnTo>
                <a:lnTo>
                  <a:pt x="0" y="367066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1082951" y="6063808"/>
            <a:ext cx="2958666" cy="5689743"/>
          </a:xfrm>
          <a:custGeom>
            <a:avLst/>
            <a:gdLst/>
            <a:ahLst/>
            <a:cxnLst/>
            <a:rect r="r" b="b" t="t" l="l"/>
            <a:pathLst>
              <a:path h="5689743" w="2958666">
                <a:moveTo>
                  <a:pt x="0" y="0"/>
                </a:moveTo>
                <a:lnTo>
                  <a:pt x="2958667" y="0"/>
                </a:lnTo>
                <a:lnTo>
                  <a:pt x="2958667" y="5689743"/>
                </a:lnTo>
                <a:lnTo>
                  <a:pt x="0" y="568974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986313" y="2710746"/>
            <a:ext cx="6942147" cy="4114800"/>
          </a:xfrm>
          <a:custGeom>
            <a:avLst/>
            <a:gdLst/>
            <a:ahLst/>
            <a:cxnLst/>
            <a:rect r="r" b="b" t="t" l="l"/>
            <a:pathLst>
              <a:path h="4114800" w="6942147">
                <a:moveTo>
                  <a:pt x="0" y="0"/>
                </a:moveTo>
                <a:lnTo>
                  <a:pt x="6942147" y="0"/>
                </a:lnTo>
                <a:lnTo>
                  <a:pt x="6942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4755288" y="1543766"/>
            <a:ext cx="8777424" cy="3838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60"/>
              </a:lnSpc>
            </a:pPr>
            <a:r>
              <a:rPr lang="en-US" sz="11739">
                <a:solidFill>
                  <a:srgbClr val="866255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Thank You!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328601" y="3159541"/>
            <a:ext cx="9630798" cy="8581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22"/>
              </a:lnSpc>
            </a:pPr>
            <a:r>
              <a:rPr lang="en-US" sz="3761" spc="376">
                <a:solidFill>
                  <a:srgbClr val="866255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Do you have any question?</a:t>
            </a:r>
          </a:p>
        </p:txBody>
      </p:sp>
      <p:sp>
        <p:nvSpPr>
          <p:cNvPr name="Freeform 17" id="17"/>
          <p:cNvSpPr/>
          <p:nvPr/>
        </p:nvSpPr>
        <p:spPr>
          <a:xfrm flipH="true" flipV="false" rot="0">
            <a:off x="16402787" y="6063808"/>
            <a:ext cx="2958666" cy="5689743"/>
          </a:xfrm>
          <a:custGeom>
            <a:avLst/>
            <a:gdLst/>
            <a:ahLst/>
            <a:cxnLst/>
            <a:rect r="r" b="b" t="t" l="l"/>
            <a:pathLst>
              <a:path h="5689743" w="2958666">
                <a:moveTo>
                  <a:pt x="2958666" y="0"/>
                </a:moveTo>
                <a:lnTo>
                  <a:pt x="0" y="0"/>
                </a:lnTo>
                <a:lnTo>
                  <a:pt x="0" y="5689743"/>
                </a:lnTo>
                <a:lnTo>
                  <a:pt x="2958666" y="5689743"/>
                </a:lnTo>
                <a:lnTo>
                  <a:pt x="2958666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3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9406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56547" y="300702"/>
            <a:ext cx="6625924" cy="4306851"/>
          </a:xfrm>
          <a:custGeom>
            <a:avLst/>
            <a:gdLst/>
            <a:ahLst/>
            <a:cxnLst/>
            <a:rect r="r" b="b" t="t" l="l"/>
            <a:pathLst>
              <a:path h="4306851" w="6625924">
                <a:moveTo>
                  <a:pt x="0" y="0"/>
                </a:moveTo>
                <a:lnTo>
                  <a:pt x="6625924" y="0"/>
                </a:lnTo>
                <a:lnTo>
                  <a:pt x="6625924" y="4306850"/>
                </a:lnTo>
                <a:lnTo>
                  <a:pt x="0" y="43068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1815751" y="5143500"/>
            <a:ext cx="1977131" cy="2906888"/>
            <a:chOff x="0" y="0"/>
            <a:chExt cx="2636175" cy="38758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34267"/>
              <a:ext cx="1022632" cy="3541584"/>
            </a:xfrm>
            <a:custGeom>
              <a:avLst/>
              <a:gdLst/>
              <a:ahLst/>
              <a:cxnLst/>
              <a:rect r="r" b="b" t="t" l="l"/>
              <a:pathLst>
                <a:path h="3541584" w="1022632">
                  <a:moveTo>
                    <a:pt x="0" y="0"/>
                  </a:moveTo>
                  <a:lnTo>
                    <a:pt x="1022632" y="0"/>
                  </a:lnTo>
                  <a:lnTo>
                    <a:pt x="1022632" y="3541584"/>
                  </a:lnTo>
                  <a:lnTo>
                    <a:pt x="0" y="3541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166181" y="0"/>
              <a:ext cx="1469994" cy="3644614"/>
            </a:xfrm>
            <a:custGeom>
              <a:avLst/>
              <a:gdLst/>
              <a:ahLst/>
              <a:cxnLst/>
              <a:rect r="r" b="b" t="t" l="l"/>
              <a:pathLst>
                <a:path h="3644614" w="1469994">
                  <a:moveTo>
                    <a:pt x="0" y="0"/>
                  </a:moveTo>
                  <a:lnTo>
                    <a:pt x="1469994" y="0"/>
                  </a:lnTo>
                  <a:lnTo>
                    <a:pt x="1469994" y="3644614"/>
                  </a:lnTo>
                  <a:lnTo>
                    <a:pt x="0" y="3644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8931357" y="3167227"/>
            <a:ext cx="2361218" cy="3395400"/>
          </a:xfrm>
          <a:custGeom>
            <a:avLst/>
            <a:gdLst/>
            <a:ahLst/>
            <a:cxnLst/>
            <a:rect r="r" b="b" t="t" l="l"/>
            <a:pathLst>
              <a:path h="3395400" w="2361218">
                <a:moveTo>
                  <a:pt x="0" y="0"/>
                </a:moveTo>
                <a:lnTo>
                  <a:pt x="2361218" y="0"/>
                </a:lnTo>
                <a:lnTo>
                  <a:pt x="2361218" y="3395400"/>
                </a:lnTo>
                <a:lnTo>
                  <a:pt x="0" y="3395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AutoShape 9" id="9"/>
          <p:cNvSpPr/>
          <p:nvPr/>
        </p:nvSpPr>
        <p:spPr>
          <a:xfrm>
            <a:off x="8536081" y="3680313"/>
            <a:ext cx="23812" cy="3643953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14319387" y="3497311"/>
            <a:ext cx="2248264" cy="3581884"/>
            <a:chOff x="0" y="0"/>
            <a:chExt cx="2997686" cy="477584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74286" cy="4680273"/>
            </a:xfrm>
            <a:custGeom>
              <a:avLst/>
              <a:gdLst/>
              <a:ahLst/>
              <a:cxnLst/>
              <a:rect r="r" b="b" t="t" l="l"/>
              <a:pathLst>
                <a:path h="4680273" w="1474286">
                  <a:moveTo>
                    <a:pt x="0" y="0"/>
                  </a:moveTo>
                  <a:lnTo>
                    <a:pt x="1474286" y="0"/>
                  </a:lnTo>
                  <a:lnTo>
                    <a:pt x="1474286" y="4680273"/>
                  </a:lnTo>
                  <a:lnTo>
                    <a:pt x="0" y="46802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652107" y="95573"/>
              <a:ext cx="1345578" cy="4680273"/>
            </a:xfrm>
            <a:custGeom>
              <a:avLst/>
              <a:gdLst/>
              <a:ahLst/>
              <a:cxnLst/>
              <a:rect r="r" b="b" t="t" l="l"/>
              <a:pathLst>
                <a:path h="4680273" w="1345578">
                  <a:moveTo>
                    <a:pt x="0" y="0"/>
                  </a:moveTo>
                  <a:lnTo>
                    <a:pt x="1345579" y="0"/>
                  </a:lnTo>
                  <a:lnTo>
                    <a:pt x="1345579" y="4680273"/>
                  </a:lnTo>
                  <a:lnTo>
                    <a:pt x="0" y="46802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2036992" y="6562627"/>
            <a:ext cx="3020332" cy="2012296"/>
          </a:xfrm>
          <a:custGeom>
            <a:avLst/>
            <a:gdLst/>
            <a:ahLst/>
            <a:cxnLst/>
            <a:rect r="r" b="b" t="t" l="l"/>
            <a:pathLst>
              <a:path h="2012296" w="3020332">
                <a:moveTo>
                  <a:pt x="0" y="0"/>
                </a:moveTo>
                <a:lnTo>
                  <a:pt x="3020332" y="0"/>
                </a:lnTo>
                <a:lnTo>
                  <a:pt x="3020332" y="2012297"/>
                </a:lnTo>
                <a:lnTo>
                  <a:pt x="0" y="20122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714549" y="6562627"/>
            <a:ext cx="1747330" cy="2012296"/>
          </a:xfrm>
          <a:custGeom>
            <a:avLst/>
            <a:gdLst/>
            <a:ahLst/>
            <a:cxnLst/>
            <a:rect r="r" b="b" t="t" l="l"/>
            <a:pathLst>
              <a:path h="2012296" w="1747330">
                <a:moveTo>
                  <a:pt x="0" y="0"/>
                </a:moveTo>
                <a:lnTo>
                  <a:pt x="1747330" y="0"/>
                </a:lnTo>
                <a:lnTo>
                  <a:pt x="1747330" y="2012297"/>
                </a:lnTo>
                <a:lnTo>
                  <a:pt x="0" y="201229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30086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503377">
            <a:off x="1777378" y="1448213"/>
            <a:ext cx="4696761" cy="190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การเลือกซื้อผ้า</a:t>
            </a:r>
          </a:p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สำหรับสวมใส่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690341" y="1587294"/>
            <a:ext cx="8990711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712470" indent="-356235" lvl="1">
              <a:lnSpc>
                <a:spcPts val="429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เลือกคุณสมบัติของผ้าตามวัตถุประสงค์ที่ต้องใช้</a:t>
            </a:r>
          </a:p>
          <a:p>
            <a:pPr algn="l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เช่น  เสื้อผ้าใส่ทำงาน  เครื่องแบบนักเรียน ชุดลำลอง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719871" y="5114925"/>
            <a:ext cx="6369424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29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ศึกษาข้อความที่เขียนติดมากับผ้าและริมผ้าอย่างละเอียด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57287" y="6752762"/>
            <a:ext cx="1134814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true">
                <a:solidFill>
                  <a:srgbClr val="FFFFFF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ชุดทำงาน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708346" y="8253018"/>
            <a:ext cx="21919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true">
                <a:solidFill>
                  <a:srgbClr val="FFFFFF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เครื่องแบบนักเรียน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948037" y="7220165"/>
            <a:ext cx="1200309" cy="418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8"/>
              </a:lnSpc>
            </a:pPr>
            <a:r>
              <a:rPr lang="en-US" sz="2548" b="true">
                <a:solidFill>
                  <a:srgbClr val="FFFFFF"/>
                </a:solidFill>
                <a:latin typeface="Pridi Regular Bold"/>
                <a:ea typeface="Pridi Regular Bold"/>
                <a:cs typeface="Pridi Regular Bold"/>
                <a:sym typeface="Pridi Regular Bold"/>
              </a:rPr>
              <a:t>ชุดลำลอง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210620" y="2792748"/>
            <a:ext cx="1498535" cy="1435869"/>
          </a:xfrm>
          <a:custGeom>
            <a:avLst/>
            <a:gdLst/>
            <a:ahLst/>
            <a:cxnLst/>
            <a:rect r="r" b="b" t="t" l="l"/>
            <a:pathLst>
              <a:path h="1435869" w="1498535">
                <a:moveTo>
                  <a:pt x="0" y="0"/>
                </a:moveTo>
                <a:lnTo>
                  <a:pt x="1498535" y="0"/>
                </a:lnTo>
                <a:lnTo>
                  <a:pt x="1498535" y="1435869"/>
                </a:lnTo>
                <a:lnTo>
                  <a:pt x="0" y="1435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10620" y="5013295"/>
            <a:ext cx="1498535" cy="1435869"/>
          </a:xfrm>
          <a:custGeom>
            <a:avLst/>
            <a:gdLst/>
            <a:ahLst/>
            <a:cxnLst/>
            <a:rect r="r" b="b" t="t" l="l"/>
            <a:pathLst>
              <a:path h="1435869" w="1498535">
                <a:moveTo>
                  <a:pt x="0" y="0"/>
                </a:moveTo>
                <a:lnTo>
                  <a:pt x="1498535" y="0"/>
                </a:lnTo>
                <a:lnTo>
                  <a:pt x="1498535" y="1435869"/>
                </a:lnTo>
                <a:lnTo>
                  <a:pt x="0" y="1435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210620" y="7233842"/>
            <a:ext cx="1498535" cy="1435869"/>
          </a:xfrm>
          <a:custGeom>
            <a:avLst/>
            <a:gdLst/>
            <a:ahLst/>
            <a:cxnLst/>
            <a:rect r="r" b="b" t="t" l="l"/>
            <a:pathLst>
              <a:path h="1435869" w="1498535">
                <a:moveTo>
                  <a:pt x="0" y="0"/>
                </a:moveTo>
                <a:lnTo>
                  <a:pt x="1498535" y="0"/>
                </a:lnTo>
                <a:lnTo>
                  <a:pt x="1498535" y="1435869"/>
                </a:lnTo>
                <a:lnTo>
                  <a:pt x="0" y="1435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04322" y="2792748"/>
            <a:ext cx="1498535" cy="1435869"/>
          </a:xfrm>
          <a:custGeom>
            <a:avLst/>
            <a:gdLst/>
            <a:ahLst/>
            <a:cxnLst/>
            <a:rect r="r" b="b" t="t" l="l"/>
            <a:pathLst>
              <a:path h="1435869" w="1498535">
                <a:moveTo>
                  <a:pt x="0" y="0"/>
                </a:moveTo>
                <a:lnTo>
                  <a:pt x="1498535" y="0"/>
                </a:lnTo>
                <a:lnTo>
                  <a:pt x="1498535" y="1435869"/>
                </a:lnTo>
                <a:lnTo>
                  <a:pt x="0" y="1435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606883">
            <a:off x="3816926" y="-176181"/>
            <a:ext cx="3562211" cy="3241612"/>
          </a:xfrm>
          <a:custGeom>
            <a:avLst/>
            <a:gdLst/>
            <a:ahLst/>
            <a:cxnLst/>
            <a:rect r="r" b="b" t="t" l="l"/>
            <a:pathLst>
              <a:path h="3241612" w="3562211">
                <a:moveTo>
                  <a:pt x="0" y="0"/>
                </a:moveTo>
                <a:lnTo>
                  <a:pt x="3562211" y="0"/>
                </a:lnTo>
                <a:lnTo>
                  <a:pt x="3562211" y="3241612"/>
                </a:lnTo>
                <a:lnTo>
                  <a:pt x="0" y="3241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662191" y="2792748"/>
            <a:ext cx="1046964" cy="96844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662191" y="5013295"/>
            <a:ext cx="1046964" cy="96844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662191" y="7233842"/>
            <a:ext cx="1046964" cy="96844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055892" y="2775954"/>
            <a:ext cx="1046964" cy="968442"/>
          </a:xfrm>
          <a:prstGeom prst="rect">
            <a:avLst/>
          </a:prstGeom>
        </p:spPr>
      </p:pic>
      <p:sp>
        <p:nvSpPr>
          <p:cNvPr name="Freeform 13" id="13"/>
          <p:cNvSpPr/>
          <p:nvPr/>
        </p:nvSpPr>
        <p:spPr>
          <a:xfrm flipH="false" flipV="false" rot="0">
            <a:off x="9604322" y="7233842"/>
            <a:ext cx="1498535" cy="1435869"/>
          </a:xfrm>
          <a:custGeom>
            <a:avLst/>
            <a:gdLst/>
            <a:ahLst/>
            <a:cxnLst/>
            <a:rect r="r" b="b" t="t" l="l"/>
            <a:pathLst>
              <a:path h="1435869" w="1498535">
                <a:moveTo>
                  <a:pt x="0" y="0"/>
                </a:moveTo>
                <a:lnTo>
                  <a:pt x="1498535" y="0"/>
                </a:lnTo>
                <a:lnTo>
                  <a:pt x="1498535" y="1435869"/>
                </a:lnTo>
                <a:lnTo>
                  <a:pt x="0" y="1435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604322" y="5013295"/>
            <a:ext cx="1498535" cy="1435869"/>
          </a:xfrm>
          <a:custGeom>
            <a:avLst/>
            <a:gdLst/>
            <a:ahLst/>
            <a:cxnLst/>
            <a:rect r="r" b="b" t="t" l="l"/>
            <a:pathLst>
              <a:path h="1435869" w="1498535">
                <a:moveTo>
                  <a:pt x="0" y="0"/>
                </a:moveTo>
                <a:lnTo>
                  <a:pt x="1498535" y="0"/>
                </a:lnTo>
                <a:lnTo>
                  <a:pt x="1498535" y="1435869"/>
                </a:lnTo>
                <a:lnTo>
                  <a:pt x="0" y="1435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055892" y="5013295"/>
            <a:ext cx="1046964" cy="96844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055892" y="7233842"/>
            <a:ext cx="1046964" cy="968442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14361894" y="5731229"/>
            <a:ext cx="3926106" cy="4362340"/>
          </a:xfrm>
          <a:custGeom>
            <a:avLst/>
            <a:gdLst/>
            <a:ahLst/>
            <a:cxnLst/>
            <a:rect r="r" b="b" t="t" l="l"/>
            <a:pathLst>
              <a:path h="4362340" w="3926106">
                <a:moveTo>
                  <a:pt x="0" y="0"/>
                </a:moveTo>
                <a:lnTo>
                  <a:pt x="3926106" y="0"/>
                </a:lnTo>
                <a:lnTo>
                  <a:pt x="3926106" y="4362340"/>
                </a:lnTo>
                <a:lnTo>
                  <a:pt x="0" y="43623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4479774" y="923925"/>
            <a:ext cx="8308083" cy="93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ข้อคิดในการเลือกซื้อเสื้อผ้า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186360" y="3231600"/>
            <a:ext cx="2536660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D4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คุ้มเงินหรือไม่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186360" y="5528793"/>
            <a:ext cx="2357836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D4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มั่นใจแค่ไหน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186360" y="7638154"/>
            <a:ext cx="2924453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D4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เคยมีแล้วหรือยัง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389018" y="7638154"/>
            <a:ext cx="4449263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D4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จะเอาไปใส่ที่ไหนได้บ้าง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389018" y="5528793"/>
            <a:ext cx="4499862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D4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จะใส่เข้ากับชุดไหนได้บ้าง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389018" y="3231600"/>
            <a:ext cx="4808372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D4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ต้องดูแลรักษามากหรือเปล่า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8BA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2160448" y="5188389"/>
            <a:ext cx="7315200" cy="824623"/>
          </a:xfrm>
          <a:custGeom>
            <a:avLst/>
            <a:gdLst/>
            <a:ahLst/>
            <a:cxnLst/>
            <a:rect r="r" b="b" t="t" l="l"/>
            <a:pathLst>
              <a:path h="824623" w="7315200">
                <a:moveTo>
                  <a:pt x="0" y="0"/>
                </a:moveTo>
                <a:lnTo>
                  <a:pt x="7315200" y="0"/>
                </a:lnTo>
                <a:lnTo>
                  <a:pt x="7315200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8503072" y="5188389"/>
            <a:ext cx="7315200" cy="824623"/>
          </a:xfrm>
          <a:custGeom>
            <a:avLst/>
            <a:gdLst/>
            <a:ahLst/>
            <a:cxnLst/>
            <a:rect r="r" b="b" t="t" l="l"/>
            <a:pathLst>
              <a:path h="824623" w="7315200">
                <a:moveTo>
                  <a:pt x="0" y="0"/>
                </a:moveTo>
                <a:lnTo>
                  <a:pt x="7315200" y="0"/>
                </a:lnTo>
                <a:lnTo>
                  <a:pt x="7315200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002976" y="93726"/>
            <a:ext cx="7157696" cy="1869948"/>
          </a:xfrm>
          <a:custGeom>
            <a:avLst/>
            <a:gdLst/>
            <a:ahLst/>
            <a:cxnLst/>
            <a:rect r="r" b="b" t="t" l="l"/>
            <a:pathLst>
              <a:path h="1869948" w="7157696">
                <a:moveTo>
                  <a:pt x="0" y="0"/>
                </a:moveTo>
                <a:lnTo>
                  <a:pt x="7157696" y="0"/>
                </a:lnTo>
                <a:lnTo>
                  <a:pt x="7157696" y="1869948"/>
                </a:lnTo>
                <a:lnTo>
                  <a:pt x="0" y="18699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090397" y="8401050"/>
            <a:ext cx="1882021" cy="1885950"/>
          </a:xfrm>
          <a:custGeom>
            <a:avLst/>
            <a:gdLst/>
            <a:ahLst/>
            <a:cxnLst/>
            <a:rect r="r" b="b" t="t" l="l"/>
            <a:pathLst>
              <a:path h="1885950" w="1882021">
                <a:moveTo>
                  <a:pt x="0" y="0"/>
                </a:moveTo>
                <a:lnTo>
                  <a:pt x="1882021" y="0"/>
                </a:lnTo>
                <a:lnTo>
                  <a:pt x="1882021" y="1885950"/>
                </a:lnTo>
                <a:lnTo>
                  <a:pt x="0" y="18859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230359" y="3324029"/>
            <a:ext cx="5564139" cy="6576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สะโพกใหญ่ ควรสวมกระโปรงยาวระดับหัวเข่า</a:t>
            </a:r>
          </a:p>
          <a:p>
            <a:pPr algn="l">
              <a:lnSpc>
                <a:spcPts val="4752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 เข้ารูป ไม่ต้องบานมาก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หน้าท้องยื่น ควรปิดด้วยกระโปรงสีเข้ม ทรงสอบ </a:t>
            </a:r>
          </a:p>
          <a:p>
            <a:pPr algn="l">
              <a:lnSpc>
                <a:spcPts val="4752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 ทรงตรง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เสริมช่วงขาให้ดูยาวขึ้น </a:t>
            </a:r>
          </a:p>
          <a:p>
            <a:pPr algn="l">
              <a:lnSpc>
                <a:spcPts val="4752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ด้วยกระโปรงสั้นเหนือเข่า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ขาเล็กเกินไป ไม่ควรสวมกระโปรงสอบ  ควรสวมกระโปรงบานย้วย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702868" y="290642"/>
            <a:ext cx="3432827" cy="1476116"/>
          </a:xfrm>
          <a:custGeom>
            <a:avLst/>
            <a:gdLst/>
            <a:ahLst/>
            <a:cxnLst/>
            <a:rect r="r" b="b" t="t" l="l"/>
            <a:pathLst>
              <a:path h="1476116" w="3432827">
                <a:moveTo>
                  <a:pt x="0" y="0"/>
                </a:moveTo>
                <a:lnTo>
                  <a:pt x="3432827" y="0"/>
                </a:lnTo>
                <a:lnTo>
                  <a:pt x="3432827" y="1476116"/>
                </a:lnTo>
                <a:lnTo>
                  <a:pt x="0" y="14761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469050">
            <a:off x="1033039" y="1889187"/>
            <a:ext cx="1385163" cy="1385163"/>
          </a:xfrm>
          <a:custGeom>
            <a:avLst/>
            <a:gdLst/>
            <a:ahLst/>
            <a:cxnLst/>
            <a:rect r="r" b="b" t="t" l="l"/>
            <a:pathLst>
              <a:path h="1385163" w="1385163">
                <a:moveTo>
                  <a:pt x="0" y="0"/>
                </a:moveTo>
                <a:lnTo>
                  <a:pt x="1385162" y="0"/>
                </a:lnTo>
                <a:lnTo>
                  <a:pt x="1385162" y="1385163"/>
                </a:lnTo>
                <a:lnTo>
                  <a:pt x="0" y="13851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600056">
            <a:off x="6946066" y="2194101"/>
            <a:ext cx="1434060" cy="1089886"/>
          </a:xfrm>
          <a:custGeom>
            <a:avLst/>
            <a:gdLst/>
            <a:ahLst/>
            <a:cxnLst/>
            <a:rect r="r" b="b" t="t" l="l"/>
            <a:pathLst>
              <a:path h="1089886" w="1434060">
                <a:moveTo>
                  <a:pt x="0" y="0"/>
                </a:moveTo>
                <a:lnTo>
                  <a:pt x="1434061" y="0"/>
                </a:lnTo>
                <a:lnTo>
                  <a:pt x="1434061" y="1089886"/>
                </a:lnTo>
                <a:lnTo>
                  <a:pt x="0" y="10898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131508">
            <a:off x="13502079" y="2071354"/>
            <a:ext cx="1485333" cy="1020829"/>
          </a:xfrm>
          <a:custGeom>
            <a:avLst/>
            <a:gdLst/>
            <a:ahLst/>
            <a:cxnLst/>
            <a:rect r="r" b="b" t="t" l="l"/>
            <a:pathLst>
              <a:path h="1020829" w="1485333">
                <a:moveTo>
                  <a:pt x="0" y="0"/>
                </a:moveTo>
                <a:lnTo>
                  <a:pt x="1485332" y="0"/>
                </a:lnTo>
                <a:lnTo>
                  <a:pt x="1485332" y="1020829"/>
                </a:lnTo>
                <a:lnTo>
                  <a:pt x="0" y="102082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265833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633062" y="2974559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190711" y="8100245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130632" y="829078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572983" y="290642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48371" y="6042845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293546" y="7977824"/>
            <a:ext cx="1284479" cy="2309176"/>
          </a:xfrm>
          <a:custGeom>
            <a:avLst/>
            <a:gdLst/>
            <a:ahLst/>
            <a:cxnLst/>
            <a:rect r="r" b="b" t="t" l="l"/>
            <a:pathLst>
              <a:path h="2309176" w="1284479">
                <a:moveTo>
                  <a:pt x="0" y="0"/>
                </a:moveTo>
                <a:lnTo>
                  <a:pt x="1284479" y="0"/>
                </a:lnTo>
                <a:lnTo>
                  <a:pt x="1284479" y="2309176"/>
                </a:lnTo>
                <a:lnTo>
                  <a:pt x="0" y="230917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0" y="3324029"/>
            <a:ext cx="5405736" cy="4776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เสื้อแขนกุด ไม่เหมาะกับ</a:t>
            </a:r>
          </a:p>
          <a:p>
            <a:pPr algn="l">
              <a:lnSpc>
                <a:spcPts val="4752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คนอวบอ้วน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เสื้อคอวี เหมาะกับคนที่ศีรษะโต หรือช่วงคอสั้น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เสื้อลายทางยาวๆ ช่วยพรางหุ่นอวบอ้วนให้เพรียวขึ้น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เสื้อเชิ้ต ช่วยให้ดูเป็นผู้หญิงทำงานที่ปราดเปรียวขึ้น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4419282" y="4038404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638885" y="7171677"/>
            <a:ext cx="1522844" cy="2985968"/>
          </a:xfrm>
          <a:custGeom>
            <a:avLst/>
            <a:gdLst/>
            <a:ahLst/>
            <a:cxnLst/>
            <a:rect r="r" b="b" t="t" l="l"/>
            <a:pathLst>
              <a:path h="2985968" w="1522844">
                <a:moveTo>
                  <a:pt x="0" y="0"/>
                </a:moveTo>
                <a:lnTo>
                  <a:pt x="1522844" y="0"/>
                </a:lnTo>
                <a:lnTo>
                  <a:pt x="1522844" y="2985968"/>
                </a:lnTo>
                <a:lnTo>
                  <a:pt x="0" y="298596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177751" y="667895"/>
            <a:ext cx="5932499" cy="93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เทคนิคการแต่งตัว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72983" y="3333554"/>
            <a:ext cx="5363655" cy="5831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ถ้าอ้วน ไม่ควรใส่กางเกงเอวรูด จะยิ่งดูอ้วนขึ้น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อยากหุ่นเพรียว ควรใส่กางเกงเข้ารูป ไม่ใช่กางเกงหลวมโคร่ง</a:t>
            </a:r>
          </a:p>
          <a:p>
            <a:pPr algn="l" marL="712470" indent="-356235" lvl="1">
              <a:lnSpc>
                <a:spcPts val="4752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ถ้าไม่มีก้น ควรเลือกกางเกงที่มีลายและไม่รัดรูปมาก</a:t>
            </a:r>
          </a:p>
          <a:p>
            <a:pPr algn="l" marL="712470" indent="-356235" lvl="1">
              <a:lnSpc>
                <a:spcPts val="4620"/>
              </a:lnSpc>
              <a:buFont typeface="Arial"/>
              <a:buChar char="•"/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ถ้าต้องการพรางบั้นท้าย ควรเลือกกางเกงที่มี</a:t>
            </a:r>
          </a:p>
          <a:p>
            <a:pPr algn="l">
              <a:lnSpc>
                <a:spcPts val="4620"/>
              </a:lnSpc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       กระเป๋าด้านหลัง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096197" y="2256558"/>
            <a:ext cx="1481636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เสื้อ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197603" y="2333654"/>
            <a:ext cx="1892795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กระโปรง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544658" y="2333654"/>
            <a:ext cx="1892795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true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กางเกง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4778332" y="5600700"/>
            <a:ext cx="3939921" cy="4114800"/>
          </a:xfrm>
          <a:custGeom>
            <a:avLst/>
            <a:gdLst/>
            <a:ahLst/>
            <a:cxnLst/>
            <a:rect r="r" b="b" t="t" l="l"/>
            <a:pathLst>
              <a:path h="4114800" w="3939921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A7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28700" y="1028700"/>
            <a:ext cx="3791768" cy="3704004"/>
            <a:chOff x="0" y="0"/>
            <a:chExt cx="4828540" cy="4716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2"/>
              <a:stretch>
                <a:fillRect l="0" t="0" r="-46542" b="0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5148603" y="1028700"/>
            <a:ext cx="3791768" cy="3704004"/>
            <a:chOff x="0" y="0"/>
            <a:chExt cx="4828540" cy="47167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3"/>
              <a:stretch>
                <a:fillRect l="-32217" t="0" r="-32217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28700" y="5152617"/>
            <a:ext cx="3791768" cy="3704004"/>
            <a:chOff x="0" y="0"/>
            <a:chExt cx="4828540" cy="47167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4"/>
              <a:stretch>
                <a:fillRect l="-23271" t="0" r="-23271" b="0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5148603" y="5152617"/>
            <a:ext cx="3791768" cy="3704004"/>
            <a:chOff x="0" y="0"/>
            <a:chExt cx="4828540" cy="47167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5"/>
              <a:stretch>
                <a:fillRect l="-192535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538315" y="2297655"/>
            <a:ext cx="7720985" cy="5916205"/>
          </a:xfrm>
          <a:custGeom>
            <a:avLst/>
            <a:gdLst/>
            <a:ahLst/>
            <a:cxnLst/>
            <a:rect r="r" b="b" t="t" l="l"/>
            <a:pathLst>
              <a:path h="5916205" w="7720985">
                <a:moveTo>
                  <a:pt x="0" y="0"/>
                </a:moveTo>
                <a:lnTo>
                  <a:pt x="7720985" y="0"/>
                </a:lnTo>
                <a:lnTo>
                  <a:pt x="7720985" y="5916204"/>
                </a:lnTo>
                <a:lnTo>
                  <a:pt x="0" y="59162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432558" y="3763507"/>
            <a:ext cx="5932499" cy="287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18236D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เทคนิคการเลือกซื้อเสื้อผ้าให้เหมาะกับรูปหน้าและรูปร่าง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5672518" y="5583297"/>
            <a:ext cx="2057400" cy="4114800"/>
          </a:xfrm>
          <a:custGeom>
            <a:avLst/>
            <a:gdLst/>
            <a:ahLst/>
            <a:cxnLst/>
            <a:rect r="r" b="b" t="t" l="l"/>
            <a:pathLst>
              <a:path h="4114800" w="20574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9E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4" id="4"/>
          <p:cNvSpPr/>
          <p:nvPr/>
        </p:nvSpPr>
        <p:spPr>
          <a:xfrm rot="5377535">
            <a:off x="4724686" y="6481449"/>
            <a:ext cx="3644031" cy="0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377535">
            <a:off x="10069188" y="6481294"/>
            <a:ext cx="3644031" cy="0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4622278" y="5936932"/>
            <a:ext cx="3920282" cy="4114800"/>
          </a:xfrm>
          <a:custGeom>
            <a:avLst/>
            <a:gdLst/>
            <a:ahLst/>
            <a:cxnLst/>
            <a:rect r="r" b="b" t="t" l="l"/>
            <a:pathLst>
              <a:path h="4114800" w="3920282">
                <a:moveTo>
                  <a:pt x="0" y="0"/>
                </a:moveTo>
                <a:lnTo>
                  <a:pt x="3920282" y="0"/>
                </a:lnTo>
                <a:lnTo>
                  <a:pt x="39202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931441" y="4447706"/>
            <a:ext cx="3920282" cy="4114800"/>
          </a:xfrm>
          <a:custGeom>
            <a:avLst/>
            <a:gdLst/>
            <a:ahLst/>
            <a:cxnLst/>
            <a:rect r="r" b="b" t="t" l="l"/>
            <a:pathLst>
              <a:path h="4114800" w="3920282">
                <a:moveTo>
                  <a:pt x="0" y="0"/>
                </a:moveTo>
                <a:lnTo>
                  <a:pt x="3920282" y="0"/>
                </a:lnTo>
                <a:lnTo>
                  <a:pt x="39202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65034" y="7177136"/>
            <a:ext cx="5843160" cy="2435106"/>
          </a:xfrm>
          <a:custGeom>
            <a:avLst/>
            <a:gdLst/>
            <a:ahLst/>
            <a:cxnLst/>
            <a:rect r="r" b="b" t="t" l="l"/>
            <a:pathLst>
              <a:path h="2435106" w="5843160">
                <a:moveTo>
                  <a:pt x="0" y="0"/>
                </a:moveTo>
                <a:lnTo>
                  <a:pt x="5843159" y="0"/>
                </a:lnTo>
                <a:lnTo>
                  <a:pt x="5843159" y="2435106"/>
                </a:lnTo>
                <a:lnTo>
                  <a:pt x="0" y="24351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7141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60314" y="6883440"/>
            <a:ext cx="2535783" cy="2728802"/>
          </a:xfrm>
          <a:custGeom>
            <a:avLst/>
            <a:gdLst/>
            <a:ahLst/>
            <a:cxnLst/>
            <a:rect r="r" b="b" t="t" l="l"/>
            <a:pathLst>
              <a:path h="2728802" w="2535783">
                <a:moveTo>
                  <a:pt x="0" y="0"/>
                </a:moveTo>
                <a:lnTo>
                  <a:pt x="2535783" y="0"/>
                </a:lnTo>
                <a:lnTo>
                  <a:pt x="2535783" y="2728802"/>
                </a:lnTo>
                <a:lnTo>
                  <a:pt x="0" y="27288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8178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252244" y="6883440"/>
            <a:ext cx="2394833" cy="3135776"/>
          </a:xfrm>
          <a:custGeom>
            <a:avLst/>
            <a:gdLst/>
            <a:ahLst/>
            <a:cxnLst/>
            <a:rect r="r" b="b" t="t" l="l"/>
            <a:pathLst>
              <a:path h="3135776" w="2394833">
                <a:moveTo>
                  <a:pt x="0" y="0"/>
                </a:moveTo>
                <a:lnTo>
                  <a:pt x="2394833" y="0"/>
                </a:lnTo>
                <a:lnTo>
                  <a:pt x="2394833" y="3135776"/>
                </a:lnTo>
                <a:lnTo>
                  <a:pt x="0" y="31357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648697" y="6269994"/>
            <a:ext cx="3920282" cy="4114800"/>
          </a:xfrm>
          <a:custGeom>
            <a:avLst/>
            <a:gdLst/>
            <a:ahLst/>
            <a:cxnLst/>
            <a:rect r="r" b="b" t="t" l="l"/>
            <a:pathLst>
              <a:path h="4114800" w="3920282">
                <a:moveTo>
                  <a:pt x="0" y="0"/>
                </a:moveTo>
                <a:lnTo>
                  <a:pt x="3920282" y="0"/>
                </a:lnTo>
                <a:lnTo>
                  <a:pt x="39202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2171019" y="7042234"/>
            <a:ext cx="5636119" cy="2570008"/>
            <a:chOff x="0" y="0"/>
            <a:chExt cx="7514826" cy="342667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1136"/>
              <a:ext cx="2444724" cy="3425541"/>
            </a:xfrm>
            <a:custGeom>
              <a:avLst/>
              <a:gdLst/>
              <a:ahLst/>
              <a:cxnLst/>
              <a:rect r="r" b="b" t="t" l="l"/>
              <a:pathLst>
                <a:path h="3425541" w="2444724">
                  <a:moveTo>
                    <a:pt x="0" y="0"/>
                  </a:moveTo>
                  <a:lnTo>
                    <a:pt x="2444724" y="0"/>
                  </a:lnTo>
                  <a:lnTo>
                    <a:pt x="2444724" y="3425541"/>
                  </a:lnTo>
                  <a:lnTo>
                    <a:pt x="0" y="3425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156928" y="0"/>
              <a:ext cx="5357897" cy="3425541"/>
            </a:xfrm>
            <a:custGeom>
              <a:avLst/>
              <a:gdLst/>
              <a:ahLst/>
              <a:cxnLst/>
              <a:rect r="r" b="b" t="t" l="l"/>
              <a:pathLst>
                <a:path h="3425541" w="5357897">
                  <a:moveTo>
                    <a:pt x="0" y="0"/>
                  </a:moveTo>
                  <a:lnTo>
                    <a:pt x="5357898" y="0"/>
                  </a:lnTo>
                  <a:lnTo>
                    <a:pt x="5357898" y="3425541"/>
                  </a:lnTo>
                  <a:lnTo>
                    <a:pt x="0" y="3425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6259411" y="-1028700"/>
            <a:ext cx="3920282" cy="4114800"/>
          </a:xfrm>
          <a:custGeom>
            <a:avLst/>
            <a:gdLst/>
            <a:ahLst/>
            <a:cxnLst/>
            <a:rect r="r" b="b" t="t" l="l"/>
            <a:pathLst>
              <a:path h="4114800" w="3920282">
                <a:moveTo>
                  <a:pt x="0" y="0"/>
                </a:moveTo>
                <a:lnTo>
                  <a:pt x="3920282" y="0"/>
                </a:lnTo>
                <a:lnTo>
                  <a:pt x="39202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346752" y="5114925"/>
            <a:ext cx="4912659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ต้องไม่เลือกเสื้อคอกลม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ควรเลือกสวมเสื้อคอวี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คอแบะ หรือคอเปิด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500958" y="3942309"/>
            <a:ext cx="2604247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รูปหน้ากลม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662582" y="3942309"/>
            <a:ext cx="2962835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รูปหน้าเหลี่ยม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986741" y="5114925"/>
            <a:ext cx="4464424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ควรเลือกเสื้อคอวี คอยู 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หรือคอแบะ 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3339018" y="568330"/>
            <a:ext cx="3920282" cy="4114800"/>
          </a:xfrm>
          <a:custGeom>
            <a:avLst/>
            <a:gdLst/>
            <a:ahLst/>
            <a:cxnLst/>
            <a:rect r="r" b="b" t="t" l="l"/>
            <a:pathLst>
              <a:path h="4114800" w="3920282">
                <a:moveTo>
                  <a:pt x="0" y="0"/>
                </a:moveTo>
                <a:lnTo>
                  <a:pt x="3920282" y="0"/>
                </a:lnTo>
                <a:lnTo>
                  <a:pt x="39202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2992100" y="3942309"/>
            <a:ext cx="2962835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000000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รูปหน้ายาว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326972" y="5114925"/>
            <a:ext cx="4361695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ควรเลือกเสื้อคอกลมหรือ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คอตั้ง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-117201" y="-772566"/>
            <a:ext cx="3920282" cy="4114800"/>
          </a:xfrm>
          <a:custGeom>
            <a:avLst/>
            <a:gdLst/>
            <a:ahLst/>
            <a:cxnLst/>
            <a:rect r="r" b="b" t="t" l="l"/>
            <a:pathLst>
              <a:path h="4114800" w="3920282">
                <a:moveTo>
                  <a:pt x="0" y="0"/>
                </a:moveTo>
                <a:lnTo>
                  <a:pt x="3920282" y="0"/>
                </a:lnTo>
                <a:lnTo>
                  <a:pt x="39202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489463" y="194214"/>
            <a:ext cx="11499615" cy="3148020"/>
          </a:xfrm>
          <a:custGeom>
            <a:avLst/>
            <a:gdLst/>
            <a:ahLst/>
            <a:cxnLst/>
            <a:rect r="r" b="b" t="t" l="l"/>
            <a:pathLst>
              <a:path h="3148020" w="11499615">
                <a:moveTo>
                  <a:pt x="0" y="0"/>
                </a:moveTo>
                <a:lnTo>
                  <a:pt x="11499615" y="0"/>
                </a:lnTo>
                <a:lnTo>
                  <a:pt x="11499615" y="3148020"/>
                </a:lnTo>
                <a:lnTo>
                  <a:pt x="0" y="31480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4983355" y="1507083"/>
            <a:ext cx="8625483" cy="892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9"/>
              </a:lnSpc>
              <a:spcBef>
                <a:spcPct val="0"/>
              </a:spcBef>
            </a:pPr>
            <a:r>
              <a:rPr lang="en-US" b="true" sz="5499">
                <a:solidFill>
                  <a:srgbClr val="F11A54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การเลือกเสื้อที่เหมาะกับรูปหน้า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E1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3932" y="1028700"/>
            <a:ext cx="16230600" cy="8229600"/>
            <a:chOff x="0" y="0"/>
            <a:chExt cx="5490351" cy="27838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90351" cy="2783840"/>
            </a:xfrm>
            <a:custGeom>
              <a:avLst/>
              <a:gdLst/>
              <a:ahLst/>
              <a:cxnLst/>
              <a:rect r="r" b="b" t="t" l="l"/>
              <a:pathLst>
                <a:path h="2783840" w="5490351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4" id="4"/>
          <p:cNvSpPr/>
          <p:nvPr/>
        </p:nvSpPr>
        <p:spPr>
          <a:xfrm rot="5377535">
            <a:off x="4724686" y="6481449"/>
            <a:ext cx="3644031" cy="0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377535">
            <a:off x="10069188" y="6481294"/>
            <a:ext cx="3644031" cy="0"/>
          </a:xfrm>
          <a:prstGeom prst="line">
            <a:avLst/>
          </a:prstGeom>
          <a:ln cap="rnd" w="47625">
            <a:solidFill>
              <a:srgbClr val="8662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3379424" y="194214"/>
            <a:ext cx="11499615" cy="3148020"/>
          </a:xfrm>
          <a:custGeom>
            <a:avLst/>
            <a:gdLst/>
            <a:ahLst/>
            <a:cxnLst/>
            <a:rect r="r" b="b" t="t" l="l"/>
            <a:pathLst>
              <a:path h="3148020" w="11499615">
                <a:moveTo>
                  <a:pt x="0" y="0"/>
                </a:moveTo>
                <a:lnTo>
                  <a:pt x="11499616" y="0"/>
                </a:lnTo>
                <a:lnTo>
                  <a:pt x="11499616" y="3148020"/>
                </a:lnTo>
                <a:lnTo>
                  <a:pt x="0" y="31480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452591" y="6825615"/>
            <a:ext cx="2429617" cy="3182270"/>
          </a:xfrm>
          <a:custGeom>
            <a:avLst/>
            <a:gdLst/>
            <a:ahLst/>
            <a:cxnLst/>
            <a:rect r="r" b="b" t="t" l="l"/>
            <a:pathLst>
              <a:path h="3182270" w="2429617">
                <a:moveTo>
                  <a:pt x="0" y="0"/>
                </a:moveTo>
                <a:lnTo>
                  <a:pt x="2429617" y="0"/>
                </a:lnTo>
                <a:lnTo>
                  <a:pt x="2429617" y="3182270"/>
                </a:lnTo>
                <a:lnTo>
                  <a:pt x="0" y="31822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632713" y="6861338"/>
            <a:ext cx="3172478" cy="3182270"/>
          </a:xfrm>
          <a:custGeom>
            <a:avLst/>
            <a:gdLst/>
            <a:ahLst/>
            <a:cxnLst/>
            <a:rect r="r" b="b" t="t" l="l"/>
            <a:pathLst>
              <a:path h="3182270" w="3172478">
                <a:moveTo>
                  <a:pt x="0" y="0"/>
                </a:moveTo>
                <a:lnTo>
                  <a:pt x="3172478" y="0"/>
                </a:lnTo>
                <a:lnTo>
                  <a:pt x="3172478" y="3182270"/>
                </a:lnTo>
                <a:lnTo>
                  <a:pt x="0" y="31822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103696" y="6861338"/>
            <a:ext cx="4808247" cy="3182270"/>
          </a:xfrm>
          <a:custGeom>
            <a:avLst/>
            <a:gdLst/>
            <a:ahLst/>
            <a:cxnLst/>
            <a:rect r="r" b="b" t="t" l="l"/>
            <a:pathLst>
              <a:path h="3182270" w="4808247">
                <a:moveTo>
                  <a:pt x="0" y="0"/>
                </a:moveTo>
                <a:lnTo>
                  <a:pt x="4808247" y="0"/>
                </a:lnTo>
                <a:lnTo>
                  <a:pt x="4808247" y="3182270"/>
                </a:lnTo>
                <a:lnTo>
                  <a:pt x="0" y="31822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46752" y="5114925"/>
            <a:ext cx="4912659" cy="107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ควรเลือกเสื้อคอเปิด คอแบะ หรือเสื้อคอต่ำ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00958" y="3942309"/>
            <a:ext cx="2604247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คนคอสั้น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62582" y="3942309"/>
            <a:ext cx="2962835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คนคอใหญ่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784580" y="5117059"/>
            <a:ext cx="4868745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ควรเลือกเสื้อคอแบบจีน คอตั้ง หรือคอเสื้อแคบ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แต่ลึก และมีการผูกผ้าพันคอ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92100" y="3942309"/>
            <a:ext cx="2962835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Trirong SemiBold Bold"/>
                <a:ea typeface="Trirong SemiBold Bold"/>
                <a:cs typeface="Trirong SemiBold Bold"/>
                <a:sym typeface="Trirong SemiBold Bold"/>
              </a:rPr>
              <a:t>คนคอยาว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326972" y="5114925"/>
            <a:ext cx="4361695" cy="161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ควรเลือกเสื้อคอปกตั้งและผ้าพันคอที่พันชิด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กับคอ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784946" y="1430614"/>
            <a:ext cx="10688571" cy="892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9"/>
              </a:lnSpc>
              <a:spcBef>
                <a:spcPct val="0"/>
              </a:spcBef>
            </a:pPr>
            <a:r>
              <a:rPr lang="en-US" sz="5499">
                <a:solidFill>
                  <a:srgbClr val="241B89"/>
                </a:solidFill>
                <a:latin typeface="Trirong SemiBold"/>
                <a:ea typeface="Trirong SemiBold"/>
                <a:cs typeface="Trirong SemiBold"/>
                <a:sym typeface="Trirong SemiBold"/>
              </a:rPr>
              <a:t>เลือกเสื้อที่สามารถแก้จุดด้อยของคอ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DAFgblkGy88</dc:identifier>
  <dcterms:modified xsi:type="dcterms:W3CDTF">2011-08-01T06:04:30Z</dcterms:modified>
  <cp:revision>1</cp:revision>
  <dc:title>การงานอาชีพ หน่วยที่ 2 ม.1</dc:title>
</cp:coreProperties>
</file>