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x="18288000" cy="10287000"/>
  <p:notesSz cx="6858000" cy="9144000"/>
  <p:embeddedFontLst>
    <p:embeddedFont>
      <p:font typeface="Chakra Petch Bold" charset="1" panose="00000800000000000000"/>
      <p:regular r:id="rId22"/>
    </p:embeddedFont>
    <p:embeddedFont>
      <p:font typeface="Chakra Petch" charset="1" panose="0000050000000000000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3.svg" Type="http://schemas.openxmlformats.org/officeDocument/2006/relationships/image"/><Relationship Id="rId11" Target="../media/image54.png" Type="http://schemas.openxmlformats.org/officeDocument/2006/relationships/image"/><Relationship Id="rId12" Target="../media/image55.svg" Type="http://schemas.openxmlformats.org/officeDocument/2006/relationships/image"/><Relationship Id="rId13" Target="../media/image56.png" Type="http://schemas.openxmlformats.org/officeDocument/2006/relationships/image"/><Relationship Id="rId2" Target="../media/image7.jpeg" Type="http://schemas.openxmlformats.org/officeDocument/2006/relationships/image"/><Relationship Id="rId3" Target="../media/image8.png" Type="http://schemas.openxmlformats.org/officeDocument/2006/relationships/image"/><Relationship Id="rId4" Target="../media/image9.svg" Type="http://schemas.openxmlformats.org/officeDocument/2006/relationships/image"/><Relationship Id="rId5" Target="../media/image48.png" Type="http://schemas.openxmlformats.org/officeDocument/2006/relationships/image"/><Relationship Id="rId6" Target="../media/image49.svg" Type="http://schemas.openxmlformats.org/officeDocument/2006/relationships/image"/><Relationship Id="rId7" Target="../media/image50.png" Type="http://schemas.openxmlformats.org/officeDocument/2006/relationships/image"/><Relationship Id="rId8" Target="../media/image51.svg" Type="http://schemas.openxmlformats.org/officeDocument/2006/relationships/image"/><Relationship Id="rId9" Target="../media/image52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2.svg" Type="http://schemas.openxmlformats.org/officeDocument/2006/relationships/image"/><Relationship Id="rId11" Target="../media/image63.png" Type="http://schemas.openxmlformats.org/officeDocument/2006/relationships/image"/><Relationship Id="rId12" Target="../media/image64.svg" Type="http://schemas.openxmlformats.org/officeDocument/2006/relationships/image"/><Relationship Id="rId13" Target="../media/image65.png" Type="http://schemas.openxmlformats.org/officeDocument/2006/relationships/image"/><Relationship Id="rId14" Target="../media/image66.svg" Type="http://schemas.openxmlformats.org/officeDocument/2006/relationships/image"/><Relationship Id="rId2" Target="../media/image7.jpeg" Type="http://schemas.openxmlformats.org/officeDocument/2006/relationships/image"/><Relationship Id="rId3" Target="../media/image8.png" Type="http://schemas.openxmlformats.org/officeDocument/2006/relationships/image"/><Relationship Id="rId4" Target="../media/image9.svg" Type="http://schemas.openxmlformats.org/officeDocument/2006/relationships/image"/><Relationship Id="rId5" Target="../media/image57.png" Type="http://schemas.openxmlformats.org/officeDocument/2006/relationships/image"/><Relationship Id="rId6" Target="../media/image58.svg" Type="http://schemas.openxmlformats.org/officeDocument/2006/relationships/image"/><Relationship Id="rId7" Target="../media/image59.png" Type="http://schemas.openxmlformats.org/officeDocument/2006/relationships/image"/><Relationship Id="rId8" Target="../media/image60.svg" Type="http://schemas.openxmlformats.org/officeDocument/2006/relationships/image"/><Relationship Id="rId9" Target="../media/image61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2.svg" Type="http://schemas.openxmlformats.org/officeDocument/2006/relationships/image"/><Relationship Id="rId11" Target="../media/image73.png" Type="http://schemas.openxmlformats.org/officeDocument/2006/relationships/image"/><Relationship Id="rId12" Target="../media/image74.svg" Type="http://schemas.openxmlformats.org/officeDocument/2006/relationships/image"/><Relationship Id="rId2" Target="../media/image7.jpeg" Type="http://schemas.openxmlformats.org/officeDocument/2006/relationships/image"/><Relationship Id="rId3" Target="../media/image8.png" Type="http://schemas.openxmlformats.org/officeDocument/2006/relationships/image"/><Relationship Id="rId4" Target="../media/image9.svg" Type="http://schemas.openxmlformats.org/officeDocument/2006/relationships/image"/><Relationship Id="rId5" Target="../media/image67.png" Type="http://schemas.openxmlformats.org/officeDocument/2006/relationships/image"/><Relationship Id="rId6" Target="../media/image68.svg" Type="http://schemas.openxmlformats.org/officeDocument/2006/relationships/image"/><Relationship Id="rId7" Target="../media/image69.png" Type="http://schemas.openxmlformats.org/officeDocument/2006/relationships/image"/><Relationship Id="rId8" Target="../media/image70.svg" Type="http://schemas.openxmlformats.org/officeDocument/2006/relationships/image"/><Relationship Id="rId9" Target="../media/image71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Relationship Id="rId3" Target="../media/image8.png" Type="http://schemas.openxmlformats.org/officeDocument/2006/relationships/image"/><Relationship Id="rId4" Target="../media/image9.svg" Type="http://schemas.openxmlformats.org/officeDocument/2006/relationships/image"/><Relationship Id="rId5" Target="../media/image10.png" Type="http://schemas.openxmlformats.org/officeDocument/2006/relationships/image"/><Relationship Id="rId6" Target="../media/image11.gif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Relationship Id="rId3" Target="../media/image8.png" Type="http://schemas.openxmlformats.org/officeDocument/2006/relationships/image"/><Relationship Id="rId4" Target="../media/image9.svg" Type="http://schemas.openxmlformats.org/officeDocument/2006/relationships/image"/><Relationship Id="rId5" Target="../media/image75.png" Type="http://schemas.openxmlformats.org/officeDocument/2006/relationships/image"/><Relationship Id="rId6" Target="../media/image76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Relationship Id="rId3" Target="../media/image8.png" Type="http://schemas.openxmlformats.org/officeDocument/2006/relationships/image"/><Relationship Id="rId4" Target="../media/image9.svg" Type="http://schemas.openxmlformats.org/officeDocument/2006/relationships/image"/><Relationship Id="rId5" Target="../media/image77.png" Type="http://schemas.openxmlformats.org/officeDocument/2006/relationships/image"/><Relationship Id="rId6" Target="../media/image78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Relationship Id="rId3" Target="../media/image8.png" Type="http://schemas.openxmlformats.org/officeDocument/2006/relationships/image"/><Relationship Id="rId4" Target="../media/image9.svg" Type="http://schemas.openxmlformats.org/officeDocument/2006/relationships/image"/><Relationship Id="rId5" Target="../media/image79.png" Type="http://schemas.openxmlformats.org/officeDocument/2006/relationships/image"/><Relationship Id="rId6" Target="../media/image80.svg" Type="http://schemas.openxmlformats.org/officeDocument/2006/relationships/image"/><Relationship Id="rId7" Target="../media/image81.png" Type="http://schemas.openxmlformats.org/officeDocument/2006/relationships/image"/><Relationship Id="rId8" Target="../media/image82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Relationship Id="rId3" Target="../media/image8.png" Type="http://schemas.openxmlformats.org/officeDocument/2006/relationships/image"/><Relationship Id="rId4" Target="../media/image9.svg" Type="http://schemas.openxmlformats.org/officeDocument/2006/relationships/image"/><Relationship Id="rId5" Target="../media/image10.png" Type="http://schemas.openxmlformats.org/officeDocument/2006/relationships/image"/><Relationship Id="rId6" Target="../media/image11.gif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9.png" Type="http://schemas.openxmlformats.org/officeDocument/2006/relationships/image"/><Relationship Id="rId11" Target="../media/image20.png" Type="http://schemas.openxmlformats.org/officeDocument/2006/relationships/image"/><Relationship Id="rId12" Target="../media/image21.svg" Type="http://schemas.openxmlformats.org/officeDocument/2006/relationships/image"/><Relationship Id="rId13" Target="../media/image22.png" Type="http://schemas.openxmlformats.org/officeDocument/2006/relationships/image"/><Relationship Id="rId14" Target="../media/image23.svg" Type="http://schemas.openxmlformats.org/officeDocument/2006/relationships/image"/><Relationship Id="rId2" Target="../media/image7.jpeg" Type="http://schemas.openxmlformats.org/officeDocument/2006/relationships/image"/><Relationship Id="rId3" Target="../media/image12.png" Type="http://schemas.openxmlformats.org/officeDocument/2006/relationships/image"/><Relationship Id="rId4" Target="../media/image13.svg" Type="http://schemas.openxmlformats.org/officeDocument/2006/relationships/image"/><Relationship Id="rId5" Target="../media/image14.png" Type="http://schemas.openxmlformats.org/officeDocument/2006/relationships/image"/><Relationship Id="rId6" Target="../media/image15.gif" Type="http://schemas.openxmlformats.org/officeDocument/2006/relationships/image"/><Relationship Id="rId7" Target="../media/image16.png" Type="http://schemas.openxmlformats.org/officeDocument/2006/relationships/image"/><Relationship Id="rId8" Target="../media/image17.svg" Type="http://schemas.openxmlformats.org/officeDocument/2006/relationships/image"/><Relationship Id="rId9" Target="../media/image18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Relationship Id="rId3" Target="../media/image12.png" Type="http://schemas.openxmlformats.org/officeDocument/2006/relationships/image"/><Relationship Id="rId4" Target="../media/image13.svg" Type="http://schemas.openxmlformats.org/officeDocument/2006/relationships/image"/><Relationship Id="rId5" Target="../media/image2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Relationship Id="rId3" Target="../media/image25.png" Type="http://schemas.openxmlformats.org/officeDocument/2006/relationships/image"/><Relationship Id="rId4" Target="../media/image26.svg" Type="http://schemas.openxmlformats.org/officeDocument/2006/relationships/image"/><Relationship Id="rId5" Target="../media/image27.png" Type="http://schemas.openxmlformats.org/officeDocument/2006/relationships/image"/><Relationship Id="rId6" Target="../media/image28.gif" Type="http://schemas.openxmlformats.org/officeDocument/2006/relationships/image"/><Relationship Id="rId7" Target="../media/image29.gif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3.svg" Type="http://schemas.openxmlformats.org/officeDocument/2006/relationships/image"/><Relationship Id="rId2" Target="../media/image7.jpeg" Type="http://schemas.openxmlformats.org/officeDocument/2006/relationships/image"/><Relationship Id="rId3" Target="../media/image12.png" Type="http://schemas.openxmlformats.org/officeDocument/2006/relationships/image"/><Relationship Id="rId4" Target="../media/image13.svg" Type="http://schemas.openxmlformats.org/officeDocument/2006/relationships/image"/><Relationship Id="rId5" Target="../media/image14.png" Type="http://schemas.openxmlformats.org/officeDocument/2006/relationships/image"/><Relationship Id="rId6" Target="../media/image15.gif" Type="http://schemas.openxmlformats.org/officeDocument/2006/relationships/image"/><Relationship Id="rId7" Target="../media/image30.png" Type="http://schemas.openxmlformats.org/officeDocument/2006/relationships/image"/><Relationship Id="rId8" Target="../media/image31.png" Type="http://schemas.openxmlformats.org/officeDocument/2006/relationships/image"/><Relationship Id="rId9" Target="../media/image32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Relationship Id="rId3" Target="../media/image8.png" Type="http://schemas.openxmlformats.org/officeDocument/2006/relationships/image"/><Relationship Id="rId4" Target="../media/image9.svg" Type="http://schemas.openxmlformats.org/officeDocument/2006/relationships/image"/><Relationship Id="rId5" Target="../media/image10.png" Type="http://schemas.openxmlformats.org/officeDocument/2006/relationships/image"/><Relationship Id="rId6" Target="../media/image11.gif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6.png" Type="http://schemas.openxmlformats.org/officeDocument/2006/relationships/image"/><Relationship Id="rId11" Target="../media/image17.svg" Type="http://schemas.openxmlformats.org/officeDocument/2006/relationships/image"/><Relationship Id="rId12" Target="../media/image39.png" Type="http://schemas.openxmlformats.org/officeDocument/2006/relationships/image"/><Relationship Id="rId13" Target="../media/image40.png" Type="http://schemas.openxmlformats.org/officeDocument/2006/relationships/image"/><Relationship Id="rId14" Target="../media/image41.svg" Type="http://schemas.openxmlformats.org/officeDocument/2006/relationships/image"/><Relationship Id="rId2" Target="../media/image7.jpeg" Type="http://schemas.openxmlformats.org/officeDocument/2006/relationships/image"/><Relationship Id="rId3" Target="../media/image8.png" Type="http://schemas.openxmlformats.org/officeDocument/2006/relationships/image"/><Relationship Id="rId4" Target="../media/image9.svg" Type="http://schemas.openxmlformats.org/officeDocument/2006/relationships/image"/><Relationship Id="rId5" Target="../media/image34.png" Type="http://schemas.openxmlformats.org/officeDocument/2006/relationships/image"/><Relationship Id="rId6" Target="../media/image35.svg" Type="http://schemas.openxmlformats.org/officeDocument/2006/relationships/image"/><Relationship Id="rId7" Target="../media/image36.png" Type="http://schemas.openxmlformats.org/officeDocument/2006/relationships/image"/><Relationship Id="rId8" Target="../media/image37.svg" Type="http://schemas.openxmlformats.org/officeDocument/2006/relationships/image"/><Relationship Id="rId9" Target="../media/image38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7.png" Type="http://schemas.openxmlformats.org/officeDocument/2006/relationships/image"/><Relationship Id="rId2" Target="../media/image7.jpeg" Type="http://schemas.openxmlformats.org/officeDocument/2006/relationships/image"/><Relationship Id="rId3" Target="../media/image8.png" Type="http://schemas.openxmlformats.org/officeDocument/2006/relationships/image"/><Relationship Id="rId4" Target="../media/image9.svg" Type="http://schemas.openxmlformats.org/officeDocument/2006/relationships/image"/><Relationship Id="rId5" Target="../media/image42.png" Type="http://schemas.openxmlformats.org/officeDocument/2006/relationships/image"/><Relationship Id="rId6" Target="../media/image43.svg" Type="http://schemas.openxmlformats.org/officeDocument/2006/relationships/image"/><Relationship Id="rId7" Target="../media/image44.png" Type="http://schemas.openxmlformats.org/officeDocument/2006/relationships/image"/><Relationship Id="rId8" Target="../media/image45.png" Type="http://schemas.openxmlformats.org/officeDocument/2006/relationships/image"/><Relationship Id="rId9" Target="../media/image46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90BA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483297" y="-40682"/>
            <a:ext cx="21254595" cy="8856081"/>
          </a:xfrm>
          <a:custGeom>
            <a:avLst/>
            <a:gdLst/>
            <a:ahLst/>
            <a:cxnLst/>
            <a:rect r="r" b="b" t="t" l="l"/>
            <a:pathLst>
              <a:path h="8856081" w="21254595">
                <a:moveTo>
                  <a:pt x="0" y="0"/>
                </a:moveTo>
                <a:lnTo>
                  <a:pt x="21254594" y="0"/>
                </a:lnTo>
                <a:lnTo>
                  <a:pt x="21254594" y="8856081"/>
                </a:lnTo>
                <a:lnTo>
                  <a:pt x="0" y="88560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006993" y="4202424"/>
            <a:ext cx="18655743" cy="10423897"/>
          </a:xfrm>
          <a:custGeom>
            <a:avLst/>
            <a:gdLst/>
            <a:ahLst/>
            <a:cxnLst/>
            <a:rect r="r" b="b" t="t" l="l"/>
            <a:pathLst>
              <a:path h="10423897" w="18655743">
                <a:moveTo>
                  <a:pt x="0" y="0"/>
                </a:moveTo>
                <a:lnTo>
                  <a:pt x="18655743" y="0"/>
                </a:lnTo>
                <a:lnTo>
                  <a:pt x="18655743" y="10423897"/>
                </a:lnTo>
                <a:lnTo>
                  <a:pt x="0" y="104238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263514">
            <a:off x="1697164" y="540337"/>
            <a:ext cx="5907614" cy="6518746"/>
          </a:xfrm>
          <a:custGeom>
            <a:avLst/>
            <a:gdLst/>
            <a:ahLst/>
            <a:cxnLst/>
            <a:rect r="r" b="b" t="t" l="l"/>
            <a:pathLst>
              <a:path h="6518746" w="5907614">
                <a:moveTo>
                  <a:pt x="0" y="0"/>
                </a:moveTo>
                <a:lnTo>
                  <a:pt x="5907614" y="0"/>
                </a:lnTo>
                <a:lnTo>
                  <a:pt x="5907614" y="6518746"/>
                </a:lnTo>
                <a:lnTo>
                  <a:pt x="0" y="651874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301961">
            <a:off x="11656058" y="757112"/>
            <a:ext cx="5022233" cy="5891183"/>
          </a:xfrm>
          <a:custGeom>
            <a:avLst/>
            <a:gdLst/>
            <a:ahLst/>
            <a:cxnLst/>
            <a:rect r="r" b="b" t="t" l="l"/>
            <a:pathLst>
              <a:path h="5891183" w="5022233">
                <a:moveTo>
                  <a:pt x="0" y="0"/>
                </a:moveTo>
                <a:lnTo>
                  <a:pt x="5022233" y="0"/>
                </a:lnTo>
                <a:lnTo>
                  <a:pt x="5022233" y="5891183"/>
                </a:lnTo>
                <a:lnTo>
                  <a:pt x="0" y="58911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616976" y="0"/>
            <a:ext cx="6803355" cy="6658783"/>
          </a:xfrm>
          <a:custGeom>
            <a:avLst/>
            <a:gdLst/>
            <a:ahLst/>
            <a:cxnLst/>
            <a:rect r="r" b="b" t="t" l="l"/>
            <a:pathLst>
              <a:path h="6658783" w="6803355">
                <a:moveTo>
                  <a:pt x="0" y="0"/>
                </a:moveTo>
                <a:lnTo>
                  <a:pt x="6803355" y="0"/>
                </a:lnTo>
                <a:lnTo>
                  <a:pt x="6803355" y="6658783"/>
                </a:lnTo>
                <a:lnTo>
                  <a:pt x="0" y="665878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294349" y="6298267"/>
            <a:ext cx="18876698" cy="18693935"/>
          </a:xfrm>
          <a:custGeom>
            <a:avLst/>
            <a:gdLst/>
            <a:ahLst/>
            <a:cxnLst/>
            <a:rect r="r" b="b" t="t" l="l"/>
            <a:pathLst>
              <a:path h="18693935" w="18876698">
                <a:moveTo>
                  <a:pt x="0" y="0"/>
                </a:moveTo>
                <a:lnTo>
                  <a:pt x="18876698" y="0"/>
                </a:lnTo>
                <a:lnTo>
                  <a:pt x="18876698" y="18693936"/>
                </a:lnTo>
                <a:lnTo>
                  <a:pt x="0" y="1869393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977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6706771" y="5747607"/>
            <a:ext cx="4874459" cy="1082272"/>
            <a:chOff x="0" y="0"/>
            <a:chExt cx="1830391" cy="4064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830391" cy="406400"/>
            </a:xfrm>
            <a:custGeom>
              <a:avLst/>
              <a:gdLst/>
              <a:ahLst/>
              <a:cxnLst/>
              <a:rect r="r" b="b" t="t" l="l"/>
              <a:pathLst>
                <a:path h="406400" w="1830391">
                  <a:moveTo>
                    <a:pt x="1627191" y="0"/>
                  </a:moveTo>
                  <a:cubicBezTo>
                    <a:pt x="1739415" y="0"/>
                    <a:pt x="1830391" y="90976"/>
                    <a:pt x="1830391" y="203200"/>
                  </a:cubicBezTo>
                  <a:cubicBezTo>
                    <a:pt x="1830391" y="315424"/>
                    <a:pt x="1739415" y="406400"/>
                    <a:pt x="1627191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653E8"/>
            </a:solidFill>
            <a:ln cap="sq">
              <a:noFill/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19050"/>
              <a:ext cx="1830391" cy="4254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6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6706771" y="5662375"/>
            <a:ext cx="4874459" cy="1082272"/>
            <a:chOff x="0" y="0"/>
            <a:chExt cx="1830391" cy="4064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830391" cy="406400"/>
            </a:xfrm>
            <a:custGeom>
              <a:avLst/>
              <a:gdLst/>
              <a:ahLst/>
              <a:cxnLst/>
              <a:rect r="r" b="b" t="t" l="l"/>
              <a:pathLst>
                <a:path h="406400" w="1830391">
                  <a:moveTo>
                    <a:pt x="1627191" y="0"/>
                  </a:moveTo>
                  <a:cubicBezTo>
                    <a:pt x="1739415" y="0"/>
                    <a:pt x="1830391" y="90976"/>
                    <a:pt x="1830391" y="203200"/>
                  </a:cubicBezTo>
                  <a:cubicBezTo>
                    <a:pt x="1830391" y="315424"/>
                    <a:pt x="1739415" y="406400"/>
                    <a:pt x="1627191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DDEC7C"/>
            </a:solidFill>
            <a:ln w="38100" cap="sq">
              <a:solidFill>
                <a:srgbClr val="1653E8"/>
              </a:solidFill>
              <a:prstDash val="solid"/>
              <a:miter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19050"/>
              <a:ext cx="1830391" cy="4254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60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-15648750" y="4202424"/>
            <a:ext cx="18655743" cy="10423897"/>
          </a:xfrm>
          <a:custGeom>
            <a:avLst/>
            <a:gdLst/>
            <a:ahLst/>
            <a:cxnLst/>
            <a:rect r="r" b="b" t="t" l="l"/>
            <a:pathLst>
              <a:path h="10423897" w="18655743">
                <a:moveTo>
                  <a:pt x="0" y="0"/>
                </a:moveTo>
                <a:lnTo>
                  <a:pt x="18655743" y="0"/>
                </a:lnTo>
                <a:lnTo>
                  <a:pt x="18655743" y="10423897"/>
                </a:lnTo>
                <a:lnTo>
                  <a:pt x="0" y="1042389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5000"/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456241" y="6288742"/>
            <a:ext cx="18655743" cy="7934864"/>
          </a:xfrm>
          <a:custGeom>
            <a:avLst/>
            <a:gdLst/>
            <a:ahLst/>
            <a:cxnLst/>
            <a:rect r="r" b="b" t="t" l="l"/>
            <a:pathLst>
              <a:path h="7934864" w="18655743">
                <a:moveTo>
                  <a:pt x="0" y="0"/>
                </a:moveTo>
                <a:lnTo>
                  <a:pt x="18655743" y="0"/>
                </a:lnTo>
                <a:lnTo>
                  <a:pt x="18655743" y="7934865"/>
                </a:lnTo>
                <a:lnTo>
                  <a:pt x="0" y="793486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5999"/>
            </a:blip>
            <a:stretch>
              <a:fillRect l="0" t="-31368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3288478" y="5968067"/>
            <a:ext cx="11711044" cy="56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50"/>
              </a:lnSpc>
            </a:pPr>
            <a:r>
              <a:rPr lang="en-US" sz="3500" b="true">
                <a:solidFill>
                  <a:srgbClr val="1653E8"/>
                </a:solidFill>
                <a:latin typeface="Chakra Petch Bold"/>
                <a:ea typeface="Chakra Petch Bold"/>
                <a:cs typeface="Chakra Petch Bold"/>
                <a:sym typeface="Chakra Petch Bold"/>
              </a:rPr>
              <a:t>หน่วยที่ 1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4755746" y="9174978"/>
            <a:ext cx="11711044" cy="450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639"/>
              </a:lnSpc>
            </a:pPr>
            <a:r>
              <a:rPr lang="en-US" sz="2799">
                <a:solidFill>
                  <a:srgbClr val="1653E8"/>
                </a:solidFill>
                <a:latin typeface="Chakra Petch"/>
                <a:ea typeface="Chakra Petch"/>
                <a:cs typeface="Chakra Petch"/>
                <a:sym typeface="Chakra Petch"/>
              </a:rPr>
              <a:t>จัดทำโดย ริชาร์ด ซันเชซ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-649615" y="7330300"/>
            <a:ext cx="18421038" cy="20840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69"/>
              </a:lnSpc>
            </a:pPr>
            <a:r>
              <a:rPr lang="en-US" sz="12899" b="true">
                <a:solidFill>
                  <a:srgbClr val="1653E8"/>
                </a:solidFill>
                <a:latin typeface="Chakra Petch Bold"/>
                <a:ea typeface="Chakra Petch Bold"/>
                <a:cs typeface="Chakra Petch Bold"/>
                <a:sym typeface="Chakra Petch Bold"/>
              </a:rPr>
              <a:t>เทคโนโลยีและโลกดิจิทัล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0" t="-40428" r="-605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480814" y="1566419"/>
            <a:ext cx="12090104" cy="8402622"/>
          </a:xfrm>
          <a:custGeom>
            <a:avLst/>
            <a:gdLst/>
            <a:ahLst/>
            <a:cxnLst/>
            <a:rect r="r" b="b" t="t" l="l"/>
            <a:pathLst>
              <a:path h="8402622" w="12090104">
                <a:moveTo>
                  <a:pt x="0" y="0"/>
                </a:moveTo>
                <a:lnTo>
                  <a:pt x="12090104" y="0"/>
                </a:lnTo>
                <a:lnTo>
                  <a:pt x="12090104" y="8402622"/>
                </a:lnTo>
                <a:lnTo>
                  <a:pt x="0" y="84026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237351" y="3608132"/>
            <a:ext cx="3070737" cy="3070737"/>
          </a:xfrm>
          <a:custGeom>
            <a:avLst/>
            <a:gdLst/>
            <a:ahLst/>
            <a:cxnLst/>
            <a:rect r="r" b="b" t="t" l="l"/>
            <a:pathLst>
              <a:path h="3070737" w="3070737">
                <a:moveTo>
                  <a:pt x="0" y="0"/>
                </a:moveTo>
                <a:lnTo>
                  <a:pt x="3070737" y="0"/>
                </a:lnTo>
                <a:lnTo>
                  <a:pt x="3070737" y="3070736"/>
                </a:lnTo>
                <a:lnTo>
                  <a:pt x="0" y="30707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049105" y="3472186"/>
            <a:ext cx="2953522" cy="2953522"/>
          </a:xfrm>
          <a:custGeom>
            <a:avLst/>
            <a:gdLst/>
            <a:ahLst/>
            <a:cxnLst/>
            <a:rect r="r" b="b" t="t" l="l"/>
            <a:pathLst>
              <a:path h="2953522" w="2953522">
                <a:moveTo>
                  <a:pt x="0" y="0"/>
                </a:moveTo>
                <a:lnTo>
                  <a:pt x="2953522" y="0"/>
                </a:lnTo>
                <a:lnTo>
                  <a:pt x="2953522" y="2953522"/>
                </a:lnTo>
                <a:lnTo>
                  <a:pt x="0" y="295352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1924224" y="3608132"/>
            <a:ext cx="2681630" cy="2681630"/>
          </a:xfrm>
          <a:custGeom>
            <a:avLst/>
            <a:gdLst/>
            <a:ahLst/>
            <a:cxnLst/>
            <a:rect r="r" b="b" t="t" l="l"/>
            <a:pathLst>
              <a:path h="2681630" w="2681630">
                <a:moveTo>
                  <a:pt x="0" y="0"/>
                </a:moveTo>
                <a:lnTo>
                  <a:pt x="2681631" y="0"/>
                </a:lnTo>
                <a:lnTo>
                  <a:pt x="2681631" y="2681630"/>
                </a:lnTo>
                <a:lnTo>
                  <a:pt x="0" y="268163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5967273" y="6678868"/>
            <a:ext cx="2681630" cy="2681630"/>
          </a:xfrm>
          <a:custGeom>
            <a:avLst/>
            <a:gdLst/>
            <a:ahLst/>
            <a:cxnLst/>
            <a:rect r="r" b="b" t="t" l="l"/>
            <a:pathLst>
              <a:path h="2681630" w="2681630">
                <a:moveTo>
                  <a:pt x="0" y="0"/>
                </a:moveTo>
                <a:lnTo>
                  <a:pt x="2681630" y="0"/>
                </a:lnTo>
                <a:lnTo>
                  <a:pt x="2681630" y="2681631"/>
                </a:lnTo>
                <a:lnTo>
                  <a:pt x="0" y="268163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0317559" y="6425708"/>
            <a:ext cx="2947481" cy="2947481"/>
          </a:xfrm>
          <a:custGeom>
            <a:avLst/>
            <a:gdLst/>
            <a:ahLst/>
            <a:cxnLst/>
            <a:rect r="r" b="b" t="t" l="l"/>
            <a:pathLst>
              <a:path h="2947481" w="2947481">
                <a:moveTo>
                  <a:pt x="0" y="0"/>
                </a:moveTo>
                <a:lnTo>
                  <a:pt x="2947480" y="0"/>
                </a:lnTo>
                <a:lnTo>
                  <a:pt x="2947480" y="2947481"/>
                </a:lnTo>
                <a:lnTo>
                  <a:pt x="0" y="294748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351137" y="365521"/>
            <a:ext cx="11913903" cy="990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8184"/>
              </a:lnSpc>
            </a:pPr>
            <a:r>
              <a:rPr lang="en-US" sz="5846">
                <a:solidFill>
                  <a:srgbClr val="1653E8"/>
                </a:solidFill>
                <a:latin typeface="Chakra Petch"/>
                <a:ea typeface="Chakra Petch"/>
                <a:cs typeface="Chakra Petch"/>
                <a:sym typeface="Chakra Petch"/>
              </a:rPr>
              <a:t>การสื่อสารรวดเร็ว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0" t="-40428" r="-605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480814" y="1566419"/>
            <a:ext cx="12090104" cy="8402622"/>
          </a:xfrm>
          <a:custGeom>
            <a:avLst/>
            <a:gdLst/>
            <a:ahLst/>
            <a:cxnLst/>
            <a:rect r="r" b="b" t="t" l="l"/>
            <a:pathLst>
              <a:path h="8402622" w="12090104">
                <a:moveTo>
                  <a:pt x="0" y="0"/>
                </a:moveTo>
                <a:lnTo>
                  <a:pt x="12090104" y="0"/>
                </a:lnTo>
                <a:lnTo>
                  <a:pt x="12090104" y="8402622"/>
                </a:lnTo>
                <a:lnTo>
                  <a:pt x="0" y="84026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066047" y="3376811"/>
            <a:ext cx="2857515" cy="2831538"/>
          </a:xfrm>
          <a:custGeom>
            <a:avLst/>
            <a:gdLst/>
            <a:ahLst/>
            <a:cxnLst/>
            <a:rect r="r" b="b" t="t" l="l"/>
            <a:pathLst>
              <a:path h="2831538" w="2857515">
                <a:moveTo>
                  <a:pt x="0" y="0"/>
                </a:moveTo>
                <a:lnTo>
                  <a:pt x="2857515" y="0"/>
                </a:lnTo>
                <a:lnTo>
                  <a:pt x="2857515" y="2831537"/>
                </a:lnTo>
                <a:lnTo>
                  <a:pt x="0" y="28315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582876" y="3186607"/>
            <a:ext cx="3122248" cy="3122248"/>
          </a:xfrm>
          <a:custGeom>
            <a:avLst/>
            <a:gdLst/>
            <a:ahLst/>
            <a:cxnLst/>
            <a:rect r="r" b="b" t="t" l="l"/>
            <a:pathLst>
              <a:path h="3122248" w="3122248">
                <a:moveTo>
                  <a:pt x="0" y="0"/>
                </a:moveTo>
                <a:lnTo>
                  <a:pt x="3122248" y="0"/>
                </a:lnTo>
                <a:lnTo>
                  <a:pt x="3122248" y="3122248"/>
                </a:lnTo>
                <a:lnTo>
                  <a:pt x="0" y="312224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1362349" y="3175798"/>
            <a:ext cx="3032551" cy="3032551"/>
          </a:xfrm>
          <a:custGeom>
            <a:avLst/>
            <a:gdLst/>
            <a:ahLst/>
            <a:cxnLst/>
            <a:rect r="r" b="b" t="t" l="l"/>
            <a:pathLst>
              <a:path h="3032551" w="3032551">
                <a:moveTo>
                  <a:pt x="0" y="0"/>
                </a:moveTo>
                <a:lnTo>
                  <a:pt x="3032551" y="0"/>
                </a:lnTo>
                <a:lnTo>
                  <a:pt x="3032551" y="3032550"/>
                </a:lnTo>
                <a:lnTo>
                  <a:pt x="0" y="303255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6187331" y="6208348"/>
            <a:ext cx="2241514" cy="3122248"/>
          </a:xfrm>
          <a:custGeom>
            <a:avLst/>
            <a:gdLst/>
            <a:ahLst/>
            <a:cxnLst/>
            <a:rect r="r" b="b" t="t" l="l"/>
            <a:pathLst>
              <a:path h="3122248" w="2241514">
                <a:moveTo>
                  <a:pt x="0" y="0"/>
                </a:moveTo>
                <a:lnTo>
                  <a:pt x="2241514" y="0"/>
                </a:lnTo>
                <a:lnTo>
                  <a:pt x="2241514" y="3122249"/>
                </a:lnTo>
                <a:lnTo>
                  <a:pt x="0" y="312224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9982706" y="6136052"/>
            <a:ext cx="2759287" cy="3122248"/>
          </a:xfrm>
          <a:custGeom>
            <a:avLst/>
            <a:gdLst/>
            <a:ahLst/>
            <a:cxnLst/>
            <a:rect r="r" b="b" t="t" l="l"/>
            <a:pathLst>
              <a:path h="3122248" w="2759287">
                <a:moveTo>
                  <a:pt x="0" y="0"/>
                </a:moveTo>
                <a:lnTo>
                  <a:pt x="2759287" y="0"/>
                </a:lnTo>
                <a:lnTo>
                  <a:pt x="2759287" y="3122248"/>
                </a:lnTo>
                <a:lnTo>
                  <a:pt x="0" y="312224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351137" y="365521"/>
            <a:ext cx="11913903" cy="990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8184"/>
              </a:lnSpc>
            </a:pPr>
            <a:r>
              <a:rPr lang="en-US" sz="5846">
                <a:solidFill>
                  <a:srgbClr val="1653E8"/>
                </a:solidFill>
                <a:latin typeface="Chakra Petch"/>
                <a:ea typeface="Chakra Petch"/>
                <a:cs typeface="Chakra Petch"/>
                <a:sym typeface="Chakra Petch"/>
              </a:rPr>
              <a:t>สนับสนุนการศึกษาและการเรียนรู้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0" t="-40428" r="-605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480814" y="1566419"/>
            <a:ext cx="12090104" cy="8402622"/>
          </a:xfrm>
          <a:custGeom>
            <a:avLst/>
            <a:gdLst/>
            <a:ahLst/>
            <a:cxnLst/>
            <a:rect r="r" b="b" t="t" l="l"/>
            <a:pathLst>
              <a:path h="8402622" w="12090104">
                <a:moveTo>
                  <a:pt x="0" y="0"/>
                </a:moveTo>
                <a:lnTo>
                  <a:pt x="12090104" y="0"/>
                </a:lnTo>
                <a:lnTo>
                  <a:pt x="12090104" y="8402622"/>
                </a:lnTo>
                <a:lnTo>
                  <a:pt x="0" y="84026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425468" y="3956740"/>
            <a:ext cx="4718532" cy="1810990"/>
          </a:xfrm>
          <a:custGeom>
            <a:avLst/>
            <a:gdLst/>
            <a:ahLst/>
            <a:cxnLst/>
            <a:rect r="r" b="b" t="t" l="l"/>
            <a:pathLst>
              <a:path h="1810990" w="4718532">
                <a:moveTo>
                  <a:pt x="0" y="0"/>
                </a:moveTo>
                <a:lnTo>
                  <a:pt x="4718532" y="0"/>
                </a:lnTo>
                <a:lnTo>
                  <a:pt x="4718532" y="1810990"/>
                </a:lnTo>
                <a:lnTo>
                  <a:pt x="0" y="181099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317559" y="2820250"/>
            <a:ext cx="2947481" cy="2947481"/>
          </a:xfrm>
          <a:custGeom>
            <a:avLst/>
            <a:gdLst/>
            <a:ahLst/>
            <a:cxnLst/>
            <a:rect r="r" b="b" t="t" l="l"/>
            <a:pathLst>
              <a:path h="2947481" w="2947481">
                <a:moveTo>
                  <a:pt x="0" y="0"/>
                </a:moveTo>
                <a:lnTo>
                  <a:pt x="2947480" y="0"/>
                </a:lnTo>
                <a:lnTo>
                  <a:pt x="2947480" y="2947480"/>
                </a:lnTo>
                <a:lnTo>
                  <a:pt x="0" y="294748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4425468" y="6198951"/>
            <a:ext cx="3320905" cy="2681630"/>
          </a:xfrm>
          <a:custGeom>
            <a:avLst/>
            <a:gdLst/>
            <a:ahLst/>
            <a:cxnLst/>
            <a:rect r="r" b="b" t="t" l="l"/>
            <a:pathLst>
              <a:path h="2681630" w="3320905">
                <a:moveTo>
                  <a:pt x="0" y="0"/>
                </a:moveTo>
                <a:lnTo>
                  <a:pt x="3320904" y="0"/>
                </a:lnTo>
                <a:lnTo>
                  <a:pt x="3320904" y="2681630"/>
                </a:lnTo>
                <a:lnTo>
                  <a:pt x="0" y="268163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860732" y="6198951"/>
            <a:ext cx="3861133" cy="3190261"/>
          </a:xfrm>
          <a:custGeom>
            <a:avLst/>
            <a:gdLst/>
            <a:ahLst/>
            <a:cxnLst/>
            <a:rect r="r" b="b" t="t" l="l"/>
            <a:pathLst>
              <a:path h="3190261" w="3861133">
                <a:moveTo>
                  <a:pt x="0" y="0"/>
                </a:moveTo>
                <a:lnTo>
                  <a:pt x="3861133" y="0"/>
                </a:lnTo>
                <a:lnTo>
                  <a:pt x="3861133" y="3190261"/>
                </a:lnTo>
                <a:lnTo>
                  <a:pt x="0" y="319026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351137" y="365521"/>
            <a:ext cx="11913903" cy="990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8184"/>
              </a:lnSpc>
            </a:pPr>
            <a:r>
              <a:rPr lang="en-US" sz="5846">
                <a:solidFill>
                  <a:srgbClr val="1653E8"/>
                </a:solidFill>
                <a:latin typeface="Chakra Petch"/>
                <a:ea typeface="Chakra Petch"/>
                <a:cs typeface="Chakra Petch"/>
                <a:sym typeface="Chakra Petch"/>
              </a:rPr>
              <a:t>พัฒนาเศรษฐกิจและสังคม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0" t="-40428" r="-605" b="-38888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174936" y="876300"/>
            <a:ext cx="10178930" cy="1289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00"/>
              </a:lnSpc>
            </a:pPr>
            <a:r>
              <a:rPr lang="en-US" sz="8000" b="true">
                <a:solidFill>
                  <a:srgbClr val="1653E8"/>
                </a:solidFill>
                <a:latin typeface="Chakra Petch Bold"/>
                <a:ea typeface="Chakra Petch Bold"/>
                <a:cs typeface="Chakra Petch Bold"/>
                <a:sym typeface="Chakra Petch Bold"/>
              </a:rPr>
              <a:t>ข้อเสียของเทคโนโลยี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174936" y="2573585"/>
            <a:ext cx="10178930" cy="7074356"/>
          </a:xfrm>
          <a:custGeom>
            <a:avLst/>
            <a:gdLst/>
            <a:ahLst/>
            <a:cxnLst/>
            <a:rect r="r" b="b" t="t" l="l"/>
            <a:pathLst>
              <a:path h="7074356" w="10178930">
                <a:moveTo>
                  <a:pt x="0" y="0"/>
                </a:moveTo>
                <a:lnTo>
                  <a:pt x="10178930" y="0"/>
                </a:lnTo>
                <a:lnTo>
                  <a:pt x="10178930" y="7074356"/>
                </a:lnTo>
                <a:lnTo>
                  <a:pt x="0" y="707435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488237" y="487335"/>
            <a:ext cx="9820492" cy="10163510"/>
          </a:xfrm>
          <a:custGeom>
            <a:avLst/>
            <a:gdLst/>
            <a:ahLst/>
            <a:cxnLst/>
            <a:rect r="r" b="b" t="t" l="l"/>
            <a:pathLst>
              <a:path h="10163510" w="9820492">
                <a:moveTo>
                  <a:pt x="0" y="0"/>
                </a:moveTo>
                <a:lnTo>
                  <a:pt x="9820492" y="0"/>
                </a:lnTo>
                <a:lnTo>
                  <a:pt x="9820492" y="10163510"/>
                </a:lnTo>
                <a:lnTo>
                  <a:pt x="0" y="1016351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934232" y="4144390"/>
            <a:ext cx="8390044" cy="3638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199"/>
              </a:lnSpc>
            </a:pPr>
          </a:p>
          <a:p>
            <a:pPr algn="just" marL="647698" indent="-323849" lvl="1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1653E8"/>
                </a:solidFill>
                <a:latin typeface="Chakra Petch"/>
                <a:ea typeface="Chakra Petch"/>
                <a:cs typeface="Chakra Petch"/>
                <a:sym typeface="Chakra Petch"/>
              </a:rPr>
              <a:t>อาจส่งผลเสียต่อสุขภาพ เช่น สายตา หรือการนั่งนาน</a:t>
            </a:r>
          </a:p>
          <a:p>
            <a:pPr algn="just" marL="647698" indent="-323849" lvl="1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1653E8"/>
                </a:solidFill>
                <a:latin typeface="Chakra Petch"/>
                <a:ea typeface="Chakra Petch"/>
                <a:cs typeface="Chakra Petch"/>
                <a:sym typeface="Chakra Petch"/>
              </a:rPr>
              <a:t>เกิดปัญหาทางสังคม เช่น การเสพติดสื่อ</a:t>
            </a:r>
          </a:p>
          <a:p>
            <a:pPr algn="just" marL="647698" indent="-323849" lvl="1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1653E8"/>
                </a:solidFill>
                <a:latin typeface="Chakra Petch"/>
                <a:ea typeface="Chakra Petch"/>
                <a:cs typeface="Chakra Petch"/>
                <a:sym typeface="Chakra Petch"/>
              </a:rPr>
              <a:t>เสี่ยงต่อการถูกหลอกลวงหรือข้อมูลส่วนตัวรั่วไหล</a:t>
            </a:r>
          </a:p>
          <a:p>
            <a:pPr algn="just" marL="647698" indent="-323849" lvl="1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1653E8"/>
                </a:solidFill>
                <a:latin typeface="Chakra Petch"/>
                <a:ea typeface="Chakra Petch"/>
                <a:cs typeface="Chakra Petch"/>
                <a:sym typeface="Chakra Petch"/>
              </a:rPr>
              <a:t>ส่งผลกระทบต่อสิ่งแวดล้อม เช่น ขยะอิเล็กทรอนิกส์</a:t>
            </a:r>
          </a:p>
          <a:p>
            <a:pPr algn="just">
              <a:lnSpc>
                <a:spcPts val="4199"/>
              </a:lnSpc>
            </a:pPr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0962711" y="2834753"/>
            <a:ext cx="2072087" cy="205136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0" t="-40428" r="-605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480814" y="1566419"/>
            <a:ext cx="12090104" cy="8402622"/>
          </a:xfrm>
          <a:custGeom>
            <a:avLst/>
            <a:gdLst/>
            <a:ahLst/>
            <a:cxnLst/>
            <a:rect r="r" b="b" t="t" l="l"/>
            <a:pathLst>
              <a:path h="8402622" w="12090104">
                <a:moveTo>
                  <a:pt x="0" y="0"/>
                </a:moveTo>
                <a:lnTo>
                  <a:pt x="12090104" y="0"/>
                </a:lnTo>
                <a:lnTo>
                  <a:pt x="12090104" y="8402622"/>
                </a:lnTo>
                <a:lnTo>
                  <a:pt x="0" y="84026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473149" y="3203238"/>
            <a:ext cx="3669878" cy="5860085"/>
          </a:xfrm>
          <a:custGeom>
            <a:avLst/>
            <a:gdLst/>
            <a:ahLst/>
            <a:cxnLst/>
            <a:rect r="r" b="b" t="t" l="l"/>
            <a:pathLst>
              <a:path h="5860085" w="3669878">
                <a:moveTo>
                  <a:pt x="0" y="0"/>
                </a:moveTo>
                <a:lnTo>
                  <a:pt x="3669878" y="0"/>
                </a:lnTo>
                <a:lnTo>
                  <a:pt x="3669878" y="5860084"/>
                </a:lnTo>
                <a:lnTo>
                  <a:pt x="0" y="586008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369555" y="3305361"/>
            <a:ext cx="3358154" cy="5655839"/>
          </a:xfrm>
          <a:custGeom>
            <a:avLst/>
            <a:gdLst/>
            <a:ahLst/>
            <a:cxnLst/>
            <a:rect r="r" b="b" t="t" l="l"/>
            <a:pathLst>
              <a:path h="5655839" w="3358154">
                <a:moveTo>
                  <a:pt x="0" y="0"/>
                </a:moveTo>
                <a:lnTo>
                  <a:pt x="3358154" y="0"/>
                </a:lnTo>
                <a:lnTo>
                  <a:pt x="3358154" y="5655838"/>
                </a:lnTo>
                <a:lnTo>
                  <a:pt x="0" y="565583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351137" y="365521"/>
            <a:ext cx="11913903" cy="990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8184"/>
              </a:lnSpc>
            </a:pPr>
            <a:r>
              <a:rPr lang="en-US" sz="5846">
                <a:solidFill>
                  <a:srgbClr val="1653E8"/>
                </a:solidFill>
                <a:latin typeface="Chakra Petch"/>
                <a:ea typeface="Chakra Petch"/>
                <a:cs typeface="Chakra Petch"/>
                <a:sym typeface="Chakra Petch"/>
              </a:rPr>
              <a:t>ส่งผลเสียต่อสุขภาพ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0" t="-40428" r="-605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480814" y="1566419"/>
            <a:ext cx="12090104" cy="8402622"/>
          </a:xfrm>
          <a:custGeom>
            <a:avLst/>
            <a:gdLst/>
            <a:ahLst/>
            <a:cxnLst/>
            <a:rect r="r" b="b" t="t" l="l"/>
            <a:pathLst>
              <a:path h="8402622" w="12090104">
                <a:moveTo>
                  <a:pt x="0" y="0"/>
                </a:moveTo>
                <a:lnTo>
                  <a:pt x="12090104" y="0"/>
                </a:lnTo>
                <a:lnTo>
                  <a:pt x="12090104" y="8402622"/>
                </a:lnTo>
                <a:lnTo>
                  <a:pt x="0" y="84026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3961988" y="3087525"/>
            <a:ext cx="4343398" cy="5337510"/>
          </a:xfrm>
          <a:custGeom>
            <a:avLst/>
            <a:gdLst/>
            <a:ahLst/>
            <a:cxnLst/>
            <a:rect r="r" b="b" t="t" l="l"/>
            <a:pathLst>
              <a:path h="5337510" w="4343398">
                <a:moveTo>
                  <a:pt x="0" y="0"/>
                </a:moveTo>
                <a:lnTo>
                  <a:pt x="4343399" y="0"/>
                </a:lnTo>
                <a:lnTo>
                  <a:pt x="4343399" y="5337509"/>
                </a:lnTo>
                <a:lnTo>
                  <a:pt x="0" y="533750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305387" y="3098976"/>
            <a:ext cx="6373146" cy="5337510"/>
          </a:xfrm>
          <a:custGeom>
            <a:avLst/>
            <a:gdLst/>
            <a:ahLst/>
            <a:cxnLst/>
            <a:rect r="r" b="b" t="t" l="l"/>
            <a:pathLst>
              <a:path h="5337510" w="6373146">
                <a:moveTo>
                  <a:pt x="0" y="0"/>
                </a:moveTo>
                <a:lnTo>
                  <a:pt x="6373146" y="0"/>
                </a:lnTo>
                <a:lnTo>
                  <a:pt x="6373146" y="5337509"/>
                </a:lnTo>
                <a:lnTo>
                  <a:pt x="0" y="533750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351137" y="365521"/>
            <a:ext cx="11913903" cy="990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8184"/>
              </a:lnSpc>
            </a:pPr>
            <a:r>
              <a:rPr lang="en-US" sz="5846">
                <a:solidFill>
                  <a:srgbClr val="1653E8"/>
                </a:solidFill>
                <a:latin typeface="Chakra Petch"/>
                <a:ea typeface="Chakra Petch"/>
                <a:cs typeface="Chakra Petch"/>
                <a:sym typeface="Chakra Petch"/>
              </a:rPr>
              <a:t>เสพติดสื่อ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0" t="-40428" r="-605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480814" y="1566419"/>
            <a:ext cx="12090104" cy="8402622"/>
          </a:xfrm>
          <a:custGeom>
            <a:avLst/>
            <a:gdLst/>
            <a:ahLst/>
            <a:cxnLst/>
            <a:rect r="r" b="b" t="t" l="l"/>
            <a:pathLst>
              <a:path h="8402622" w="12090104">
                <a:moveTo>
                  <a:pt x="0" y="0"/>
                </a:moveTo>
                <a:lnTo>
                  <a:pt x="12090104" y="0"/>
                </a:lnTo>
                <a:lnTo>
                  <a:pt x="12090104" y="8402622"/>
                </a:lnTo>
                <a:lnTo>
                  <a:pt x="0" y="84026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069850" y="4031073"/>
            <a:ext cx="4645558" cy="4611772"/>
          </a:xfrm>
          <a:custGeom>
            <a:avLst/>
            <a:gdLst/>
            <a:ahLst/>
            <a:cxnLst/>
            <a:rect r="r" b="b" t="t" l="l"/>
            <a:pathLst>
              <a:path h="4611772" w="4645558">
                <a:moveTo>
                  <a:pt x="0" y="0"/>
                </a:moveTo>
                <a:lnTo>
                  <a:pt x="4645558" y="0"/>
                </a:lnTo>
                <a:lnTo>
                  <a:pt x="4645558" y="4611772"/>
                </a:lnTo>
                <a:lnTo>
                  <a:pt x="0" y="46117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144000" y="4528045"/>
            <a:ext cx="5326953" cy="3023046"/>
          </a:xfrm>
          <a:custGeom>
            <a:avLst/>
            <a:gdLst/>
            <a:ahLst/>
            <a:cxnLst/>
            <a:rect r="r" b="b" t="t" l="l"/>
            <a:pathLst>
              <a:path h="3023046" w="5326953">
                <a:moveTo>
                  <a:pt x="0" y="0"/>
                </a:moveTo>
                <a:lnTo>
                  <a:pt x="5326953" y="0"/>
                </a:lnTo>
                <a:lnTo>
                  <a:pt x="5326953" y="3023046"/>
                </a:lnTo>
                <a:lnTo>
                  <a:pt x="0" y="302304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351137" y="365521"/>
            <a:ext cx="11913903" cy="990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8184"/>
              </a:lnSpc>
            </a:pPr>
            <a:r>
              <a:rPr lang="en-US" sz="5846">
                <a:solidFill>
                  <a:srgbClr val="1653E8"/>
                </a:solidFill>
                <a:latin typeface="Chakra Petch"/>
                <a:ea typeface="Chakra Petch"/>
                <a:cs typeface="Chakra Petch"/>
                <a:sym typeface="Chakra Petch"/>
              </a:rPr>
              <a:t>ข้อมูลส่วนตัวรั่วไหลและการหลอกลวง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0" t="-40428" r="-605" b="-38888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174936" y="876300"/>
            <a:ext cx="10178930" cy="1289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00"/>
              </a:lnSpc>
            </a:pPr>
            <a:r>
              <a:rPr lang="en-US" sz="8000" b="true">
                <a:solidFill>
                  <a:srgbClr val="1653E8"/>
                </a:solidFill>
                <a:latin typeface="Chakra Petch Bold"/>
                <a:ea typeface="Chakra Petch Bold"/>
                <a:cs typeface="Chakra Petch Bold"/>
                <a:sym typeface="Chakra Petch Bold"/>
              </a:rPr>
              <a:t>เทคโนโลยี 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174936" y="2573585"/>
            <a:ext cx="10178930" cy="7074356"/>
          </a:xfrm>
          <a:custGeom>
            <a:avLst/>
            <a:gdLst/>
            <a:ahLst/>
            <a:cxnLst/>
            <a:rect r="r" b="b" t="t" l="l"/>
            <a:pathLst>
              <a:path h="7074356" w="10178930">
                <a:moveTo>
                  <a:pt x="0" y="0"/>
                </a:moveTo>
                <a:lnTo>
                  <a:pt x="10178930" y="0"/>
                </a:lnTo>
                <a:lnTo>
                  <a:pt x="10178930" y="7074356"/>
                </a:lnTo>
                <a:lnTo>
                  <a:pt x="0" y="707435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488237" y="487335"/>
            <a:ext cx="9820492" cy="10163510"/>
          </a:xfrm>
          <a:custGeom>
            <a:avLst/>
            <a:gdLst/>
            <a:ahLst/>
            <a:cxnLst/>
            <a:rect r="r" b="b" t="t" l="l"/>
            <a:pathLst>
              <a:path h="10163510" w="9820492">
                <a:moveTo>
                  <a:pt x="0" y="0"/>
                </a:moveTo>
                <a:lnTo>
                  <a:pt x="9820492" y="0"/>
                </a:lnTo>
                <a:lnTo>
                  <a:pt x="9820492" y="10163510"/>
                </a:lnTo>
                <a:lnTo>
                  <a:pt x="0" y="1016351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934232" y="4115815"/>
            <a:ext cx="8390044" cy="39801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319"/>
              </a:lnSpc>
            </a:pPr>
            <a:r>
              <a:rPr lang="en-US" sz="3799">
                <a:solidFill>
                  <a:srgbClr val="1653E8"/>
                </a:solidFill>
                <a:latin typeface="Chakra Petch"/>
                <a:ea typeface="Chakra Petch"/>
                <a:cs typeface="Chakra Petch"/>
                <a:sym typeface="Chakra Petch"/>
              </a:rPr>
              <a:t>การนำความรู้ทางวิทยาศาสตร์ ความคิดสร้างสรรค์ และทักษะต่าง ๆ มาประยุกต์ใช้ เพื่อสร้างเครื่องมือ วิธีการ หรือระบบ ที่ช่วยแก้ปัญหา อำนวยความสะดวก และพัฒนาคุณภาพชีวิตของมนุษย์</a:t>
            </a:r>
          </a:p>
          <a:p>
            <a:pPr algn="just">
              <a:lnSpc>
                <a:spcPts val="5319"/>
              </a:lnSpc>
            </a:pPr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0962711" y="2834753"/>
            <a:ext cx="2072087" cy="205136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0" t="-40428" r="-605" b="-38888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819259" y="2727555"/>
            <a:ext cx="13607868" cy="8038846"/>
            <a:chOff x="0" y="0"/>
            <a:chExt cx="18143824" cy="1071846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9753600" cy="5096256"/>
            </a:xfrm>
            <a:custGeom>
              <a:avLst/>
              <a:gdLst/>
              <a:ahLst/>
              <a:cxnLst/>
              <a:rect r="r" b="b" t="t" l="l"/>
              <a:pathLst>
                <a:path h="509625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5096256"/>
                  </a:lnTo>
                  <a:lnTo>
                    <a:pt x="0" y="5096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4352001"/>
              <a:ext cx="9753600" cy="4157860"/>
            </a:xfrm>
            <a:custGeom>
              <a:avLst/>
              <a:gdLst/>
              <a:ahLst/>
              <a:cxnLst/>
              <a:rect r="r" b="b" t="t" l="l"/>
              <a:pathLst>
                <a:path h="4157860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4157860"/>
                  </a:lnTo>
                  <a:lnTo>
                    <a:pt x="0" y="41578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-22569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7065982" y="0"/>
              <a:ext cx="7700061" cy="5096256"/>
            </a:xfrm>
            <a:custGeom>
              <a:avLst/>
              <a:gdLst/>
              <a:ahLst/>
              <a:cxnLst/>
              <a:rect r="r" b="b" t="t" l="l"/>
              <a:pathLst>
                <a:path h="5096256" w="7700061">
                  <a:moveTo>
                    <a:pt x="0" y="0"/>
                  </a:moveTo>
                  <a:lnTo>
                    <a:pt x="7700062" y="0"/>
                  </a:lnTo>
                  <a:lnTo>
                    <a:pt x="7700062" y="5096256"/>
                  </a:lnTo>
                  <a:lnTo>
                    <a:pt x="0" y="5096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26669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6787112" y="4222330"/>
              <a:ext cx="7978932" cy="4287531"/>
            </a:xfrm>
            <a:custGeom>
              <a:avLst/>
              <a:gdLst/>
              <a:ahLst/>
              <a:cxnLst/>
              <a:rect r="r" b="b" t="t" l="l"/>
              <a:pathLst>
                <a:path h="4287531" w="7978932">
                  <a:moveTo>
                    <a:pt x="0" y="0"/>
                  </a:moveTo>
                  <a:lnTo>
                    <a:pt x="7978932" y="0"/>
                  </a:lnTo>
                  <a:lnTo>
                    <a:pt x="7978932" y="4287531"/>
                  </a:lnTo>
                  <a:lnTo>
                    <a:pt x="0" y="42875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22241" t="-18862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10443763" y="0"/>
              <a:ext cx="7700061" cy="5096256"/>
            </a:xfrm>
            <a:custGeom>
              <a:avLst/>
              <a:gdLst/>
              <a:ahLst/>
              <a:cxnLst/>
              <a:rect r="r" b="b" t="t" l="l"/>
              <a:pathLst>
                <a:path h="5096256" w="7700061">
                  <a:moveTo>
                    <a:pt x="0" y="0"/>
                  </a:moveTo>
                  <a:lnTo>
                    <a:pt x="7700061" y="0"/>
                  </a:lnTo>
                  <a:lnTo>
                    <a:pt x="7700061" y="5096256"/>
                  </a:lnTo>
                  <a:lnTo>
                    <a:pt x="0" y="5096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26669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10241110" y="4333878"/>
              <a:ext cx="7902714" cy="4175982"/>
            </a:xfrm>
            <a:custGeom>
              <a:avLst/>
              <a:gdLst/>
              <a:ahLst/>
              <a:cxnLst/>
              <a:rect r="r" b="b" t="t" l="l"/>
              <a:pathLst>
                <a:path h="4175982" w="7902714">
                  <a:moveTo>
                    <a:pt x="0" y="0"/>
                  </a:moveTo>
                  <a:lnTo>
                    <a:pt x="7902714" y="0"/>
                  </a:lnTo>
                  <a:lnTo>
                    <a:pt x="7902714" y="4175983"/>
                  </a:lnTo>
                  <a:lnTo>
                    <a:pt x="0" y="41759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23420" t="-22037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0" y="6430931"/>
              <a:ext cx="9753600" cy="4157860"/>
            </a:xfrm>
            <a:custGeom>
              <a:avLst/>
              <a:gdLst/>
              <a:ahLst/>
              <a:cxnLst/>
              <a:rect r="r" b="b" t="t" l="l"/>
              <a:pathLst>
                <a:path h="4157860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4157860"/>
                  </a:lnTo>
                  <a:lnTo>
                    <a:pt x="0" y="41578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-22569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6787112" y="6430931"/>
              <a:ext cx="7978932" cy="4287531"/>
            </a:xfrm>
            <a:custGeom>
              <a:avLst/>
              <a:gdLst/>
              <a:ahLst/>
              <a:cxnLst/>
              <a:rect r="r" b="b" t="t" l="l"/>
              <a:pathLst>
                <a:path h="4287531" w="7978932">
                  <a:moveTo>
                    <a:pt x="0" y="0"/>
                  </a:moveTo>
                  <a:lnTo>
                    <a:pt x="7978932" y="0"/>
                  </a:lnTo>
                  <a:lnTo>
                    <a:pt x="7978932" y="4287530"/>
                  </a:lnTo>
                  <a:lnTo>
                    <a:pt x="0" y="42875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22241" t="-18862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0241110" y="6412808"/>
              <a:ext cx="7902714" cy="4175982"/>
            </a:xfrm>
            <a:custGeom>
              <a:avLst/>
              <a:gdLst/>
              <a:ahLst/>
              <a:cxnLst/>
              <a:rect r="r" b="b" t="t" l="l"/>
              <a:pathLst>
                <a:path h="4175982" w="7902714">
                  <a:moveTo>
                    <a:pt x="0" y="0"/>
                  </a:moveTo>
                  <a:lnTo>
                    <a:pt x="7902714" y="0"/>
                  </a:lnTo>
                  <a:lnTo>
                    <a:pt x="7902714" y="4175983"/>
                  </a:lnTo>
                  <a:lnTo>
                    <a:pt x="0" y="41759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23420" t="-22037" r="0" b="0"/>
              </a:stretch>
            </a:blipFill>
          </p:spPr>
        </p:sp>
      </p:grpSp>
      <p:sp>
        <p:nvSpPr>
          <p:cNvPr name="Freeform 13" id="13"/>
          <p:cNvSpPr/>
          <p:nvPr/>
        </p:nvSpPr>
        <p:spPr>
          <a:xfrm flipH="false" flipV="false" rot="0">
            <a:off x="-1285519" y="4601894"/>
            <a:ext cx="8127114" cy="5932793"/>
          </a:xfrm>
          <a:custGeom>
            <a:avLst/>
            <a:gdLst/>
            <a:ahLst/>
            <a:cxnLst/>
            <a:rect r="r" b="b" t="t" l="l"/>
            <a:pathLst>
              <a:path h="5932793" w="8127114">
                <a:moveTo>
                  <a:pt x="0" y="0"/>
                </a:moveTo>
                <a:lnTo>
                  <a:pt x="8127114" y="0"/>
                </a:lnTo>
                <a:lnTo>
                  <a:pt x="8127114" y="5932794"/>
                </a:lnTo>
                <a:lnTo>
                  <a:pt x="0" y="593279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pic>
        <p:nvPicPr>
          <p:cNvPr name="Picture 14" id="14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-2230479">
            <a:off x="2777194" y="6899373"/>
            <a:ext cx="1202625" cy="1794962"/>
          </a:xfrm>
          <a:prstGeom prst="rect">
            <a:avLst/>
          </a:prstGeom>
        </p:spPr>
      </p:pic>
      <p:sp>
        <p:nvSpPr>
          <p:cNvPr name="TextBox 15" id="15"/>
          <p:cNvSpPr txBox="true"/>
          <p:nvPr/>
        </p:nvSpPr>
        <p:spPr>
          <a:xfrm rot="0">
            <a:off x="5138787" y="3868170"/>
            <a:ext cx="13559201" cy="39286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191"/>
              </a:lnSpc>
            </a:pPr>
            <a:r>
              <a:rPr lang="en-US" sz="3708" b="true">
                <a:solidFill>
                  <a:srgbClr val="1653E8"/>
                </a:solidFill>
                <a:latin typeface="Chakra Petch Bold"/>
                <a:ea typeface="Chakra Petch Bold"/>
                <a:cs typeface="Chakra Petch Bold"/>
                <a:sym typeface="Chakra Petch Bold"/>
              </a:rPr>
              <a:t>ตัวอย่างของเทคโนโลยี เช่น</a:t>
            </a:r>
          </a:p>
          <a:p>
            <a:pPr algn="just" marL="800660" indent="-400330" lvl="1">
              <a:lnSpc>
                <a:spcPts val="5191"/>
              </a:lnSpc>
              <a:buFont typeface="Arial"/>
              <a:buChar char="•"/>
            </a:pPr>
            <a:r>
              <a:rPr lang="en-US" sz="3708">
                <a:solidFill>
                  <a:srgbClr val="1653E8"/>
                </a:solidFill>
                <a:latin typeface="Chakra Petch"/>
                <a:ea typeface="Chakra Petch"/>
                <a:cs typeface="Chakra Petch"/>
                <a:sym typeface="Chakra Petch"/>
              </a:rPr>
              <a:t>โทรศัพท์มือถือ (ใช้สื่อสาร)</a:t>
            </a:r>
          </a:p>
          <a:p>
            <a:pPr algn="just" marL="800660" indent="-400330" lvl="1">
              <a:lnSpc>
                <a:spcPts val="5191"/>
              </a:lnSpc>
              <a:buFont typeface="Arial"/>
              <a:buChar char="•"/>
            </a:pPr>
            <a:r>
              <a:rPr lang="en-US" sz="3708">
                <a:solidFill>
                  <a:srgbClr val="1653E8"/>
                </a:solidFill>
                <a:latin typeface="Chakra Petch"/>
                <a:ea typeface="Chakra Petch"/>
                <a:cs typeface="Chakra Petch"/>
                <a:sym typeface="Chakra Petch"/>
              </a:rPr>
              <a:t>คอมพิวเตอร์ (ใช้ทำงาน/เรียน)</a:t>
            </a:r>
          </a:p>
          <a:p>
            <a:pPr algn="just" marL="800660" indent="-400330" lvl="1">
              <a:lnSpc>
                <a:spcPts val="5191"/>
              </a:lnSpc>
              <a:buFont typeface="Arial"/>
              <a:buChar char="•"/>
            </a:pPr>
            <a:r>
              <a:rPr lang="en-US" sz="3708">
                <a:solidFill>
                  <a:srgbClr val="1653E8"/>
                </a:solidFill>
                <a:latin typeface="Chakra Petch"/>
                <a:ea typeface="Chakra Petch"/>
                <a:cs typeface="Chakra Petch"/>
                <a:sym typeface="Chakra Petch"/>
              </a:rPr>
              <a:t>รถยนต์ (ใช้เดินทาง)</a:t>
            </a:r>
          </a:p>
          <a:p>
            <a:pPr algn="just" marL="800660" indent="-400330" lvl="1">
              <a:lnSpc>
                <a:spcPts val="5191"/>
              </a:lnSpc>
              <a:buFont typeface="Arial"/>
              <a:buChar char="•"/>
            </a:pPr>
            <a:r>
              <a:rPr lang="en-US" sz="3708">
                <a:solidFill>
                  <a:srgbClr val="1653E8"/>
                </a:solidFill>
                <a:latin typeface="Chakra Petch"/>
                <a:ea typeface="Chakra Petch"/>
                <a:cs typeface="Chakra Petch"/>
                <a:sym typeface="Chakra Petch"/>
              </a:rPr>
              <a:t>อินเทอร์เน็ต (ใช้ค้นหาข้อมูล)</a:t>
            </a:r>
          </a:p>
          <a:p>
            <a:pPr algn="just">
              <a:lnSpc>
                <a:spcPts val="5191"/>
              </a:lnSpc>
            </a:pPr>
          </a:p>
        </p:txBody>
      </p:sp>
      <p:sp>
        <p:nvSpPr>
          <p:cNvPr name="Freeform 16" id="16"/>
          <p:cNvSpPr/>
          <p:nvPr/>
        </p:nvSpPr>
        <p:spPr>
          <a:xfrm flipH="false" flipV="false" rot="0">
            <a:off x="14661663" y="3682054"/>
            <a:ext cx="1537151" cy="3036348"/>
          </a:xfrm>
          <a:custGeom>
            <a:avLst/>
            <a:gdLst/>
            <a:ahLst/>
            <a:cxnLst/>
            <a:rect r="r" b="b" t="t" l="l"/>
            <a:pathLst>
              <a:path h="3036348" w="1537151">
                <a:moveTo>
                  <a:pt x="0" y="0"/>
                </a:moveTo>
                <a:lnTo>
                  <a:pt x="1537151" y="0"/>
                </a:lnTo>
                <a:lnTo>
                  <a:pt x="1537151" y="3036349"/>
                </a:lnTo>
                <a:lnTo>
                  <a:pt x="0" y="303634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1582509" y="5865850"/>
            <a:ext cx="2539038" cy="1974102"/>
          </a:xfrm>
          <a:custGeom>
            <a:avLst/>
            <a:gdLst/>
            <a:ahLst/>
            <a:cxnLst/>
            <a:rect r="r" b="b" t="t" l="l"/>
            <a:pathLst>
              <a:path h="1974102" w="2539038">
                <a:moveTo>
                  <a:pt x="0" y="0"/>
                </a:moveTo>
                <a:lnTo>
                  <a:pt x="2539037" y="0"/>
                </a:lnTo>
                <a:lnTo>
                  <a:pt x="2539037" y="1974101"/>
                </a:lnTo>
                <a:lnTo>
                  <a:pt x="0" y="197410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6725445" y="7839951"/>
            <a:ext cx="4837110" cy="2128328"/>
          </a:xfrm>
          <a:custGeom>
            <a:avLst/>
            <a:gdLst/>
            <a:ahLst/>
            <a:cxnLst/>
            <a:rect r="r" b="b" t="t" l="l"/>
            <a:pathLst>
              <a:path h="2128328" w="4837110">
                <a:moveTo>
                  <a:pt x="0" y="0"/>
                </a:moveTo>
                <a:lnTo>
                  <a:pt x="4837110" y="0"/>
                </a:lnTo>
                <a:lnTo>
                  <a:pt x="4837110" y="2128329"/>
                </a:lnTo>
                <a:lnTo>
                  <a:pt x="0" y="212832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3866985" y="7188530"/>
            <a:ext cx="3126508" cy="2779750"/>
          </a:xfrm>
          <a:custGeom>
            <a:avLst/>
            <a:gdLst/>
            <a:ahLst/>
            <a:cxnLst/>
            <a:rect r="r" b="b" t="t" l="l"/>
            <a:pathLst>
              <a:path h="2779750" w="3126508">
                <a:moveTo>
                  <a:pt x="0" y="0"/>
                </a:moveTo>
                <a:lnTo>
                  <a:pt x="3126508" y="0"/>
                </a:lnTo>
                <a:lnTo>
                  <a:pt x="3126508" y="2779750"/>
                </a:lnTo>
                <a:lnTo>
                  <a:pt x="0" y="277975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3353900" y="269295"/>
            <a:ext cx="1535292" cy="1991534"/>
          </a:xfrm>
          <a:custGeom>
            <a:avLst/>
            <a:gdLst/>
            <a:ahLst/>
            <a:cxnLst/>
            <a:rect r="r" b="b" t="t" l="l"/>
            <a:pathLst>
              <a:path h="1991534" w="1535292">
                <a:moveTo>
                  <a:pt x="0" y="0"/>
                </a:moveTo>
                <a:lnTo>
                  <a:pt x="1535292" y="0"/>
                </a:lnTo>
                <a:lnTo>
                  <a:pt x="1535292" y="1991535"/>
                </a:lnTo>
                <a:lnTo>
                  <a:pt x="0" y="199153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0" t="-40428" r="-605" b="-38888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142787" y="2195746"/>
            <a:ext cx="13122907" cy="4329697"/>
            <a:chOff x="0" y="0"/>
            <a:chExt cx="17497209" cy="577292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1048669" cy="5772929"/>
            </a:xfrm>
            <a:custGeom>
              <a:avLst/>
              <a:gdLst/>
              <a:ahLst/>
              <a:cxnLst/>
              <a:rect r="r" b="b" t="t" l="l"/>
              <a:pathLst>
                <a:path h="5772929" w="11048669">
                  <a:moveTo>
                    <a:pt x="0" y="0"/>
                  </a:moveTo>
                  <a:lnTo>
                    <a:pt x="11048669" y="0"/>
                  </a:lnTo>
                  <a:lnTo>
                    <a:pt x="11048669" y="5772929"/>
                  </a:lnTo>
                  <a:lnTo>
                    <a:pt x="0" y="57729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8740986" y="0"/>
              <a:ext cx="8756224" cy="5772929"/>
            </a:xfrm>
            <a:custGeom>
              <a:avLst/>
              <a:gdLst/>
              <a:ahLst/>
              <a:cxnLst/>
              <a:rect r="r" b="b" t="t" l="l"/>
              <a:pathLst>
                <a:path h="5772929" w="8756224">
                  <a:moveTo>
                    <a:pt x="0" y="0"/>
                  </a:moveTo>
                  <a:lnTo>
                    <a:pt x="8756223" y="0"/>
                  </a:lnTo>
                  <a:lnTo>
                    <a:pt x="8756223" y="5772929"/>
                  </a:lnTo>
                  <a:lnTo>
                    <a:pt x="0" y="57729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26180" t="0" r="0" b="0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1142787" y="687622"/>
            <a:ext cx="10795826" cy="1289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00"/>
              </a:lnSpc>
            </a:pPr>
            <a:r>
              <a:rPr lang="en-US" sz="8000" b="true">
                <a:solidFill>
                  <a:srgbClr val="1653E8"/>
                </a:solidFill>
                <a:latin typeface="Chakra Petch Bold"/>
                <a:ea typeface="Chakra Petch Bold"/>
                <a:cs typeface="Chakra Petch Bold"/>
                <a:sym typeface="Chakra Petch Bold"/>
              </a:rPr>
              <a:t>กำเนิดเทคโนโลยี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1630762" y="1028700"/>
            <a:ext cx="8851490" cy="13803494"/>
          </a:xfrm>
          <a:custGeom>
            <a:avLst/>
            <a:gdLst/>
            <a:ahLst/>
            <a:cxnLst/>
            <a:rect r="r" b="b" t="t" l="l"/>
            <a:pathLst>
              <a:path h="13803494" w="8851490">
                <a:moveTo>
                  <a:pt x="0" y="0"/>
                </a:moveTo>
                <a:lnTo>
                  <a:pt x="8851490" y="0"/>
                </a:lnTo>
                <a:lnTo>
                  <a:pt x="8851490" y="13803494"/>
                </a:lnTo>
                <a:lnTo>
                  <a:pt x="0" y="1380349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808826" y="3037010"/>
            <a:ext cx="11020320" cy="24517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960"/>
              </a:lnSpc>
            </a:pPr>
            <a:r>
              <a:rPr lang="en-US" sz="3543">
                <a:solidFill>
                  <a:srgbClr val="1653E8"/>
                </a:solidFill>
                <a:latin typeface="Chakra Petch"/>
                <a:ea typeface="Chakra Petch"/>
                <a:cs typeface="Chakra Petch"/>
                <a:sym typeface="Chakra Petch"/>
              </a:rPr>
              <a:t>เกิดขึ้นพร้อมกับการพัฒนาของมนุษย์ตั้งแต่ยุคโบราณ โดยเริ่มจากความต้องการพื้นฐานในการดำรงชีวิต เช่น การหาอาหาร การป้องกันตัว และการอยู่อาศัย</a:t>
            </a:r>
          </a:p>
          <a:p>
            <a:pPr algn="just">
              <a:lnSpc>
                <a:spcPts val="4960"/>
              </a:lnSpc>
            </a:pP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0" t="-40428" r="-605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03212" y="2598696"/>
            <a:ext cx="4776240" cy="4818401"/>
          </a:xfrm>
          <a:custGeom>
            <a:avLst/>
            <a:gdLst/>
            <a:ahLst/>
            <a:cxnLst/>
            <a:rect r="r" b="b" t="t" l="l"/>
            <a:pathLst>
              <a:path h="4818401" w="4776240">
                <a:moveTo>
                  <a:pt x="0" y="0"/>
                </a:moveTo>
                <a:lnTo>
                  <a:pt x="4776239" y="0"/>
                </a:lnTo>
                <a:lnTo>
                  <a:pt x="4776239" y="4818401"/>
                </a:lnTo>
                <a:lnTo>
                  <a:pt x="0" y="48184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182270" y="2598696"/>
            <a:ext cx="4776240" cy="4818401"/>
          </a:xfrm>
          <a:custGeom>
            <a:avLst/>
            <a:gdLst/>
            <a:ahLst/>
            <a:cxnLst/>
            <a:rect r="r" b="b" t="t" l="l"/>
            <a:pathLst>
              <a:path h="4818401" w="4776240">
                <a:moveTo>
                  <a:pt x="0" y="0"/>
                </a:moveTo>
                <a:lnTo>
                  <a:pt x="4776240" y="0"/>
                </a:lnTo>
                <a:lnTo>
                  <a:pt x="4776240" y="4818401"/>
                </a:lnTo>
                <a:lnTo>
                  <a:pt x="0" y="48184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03212" y="5261859"/>
            <a:ext cx="4776240" cy="4005676"/>
          </a:xfrm>
          <a:custGeom>
            <a:avLst/>
            <a:gdLst/>
            <a:ahLst/>
            <a:cxnLst/>
            <a:rect r="r" b="b" t="t" l="l"/>
            <a:pathLst>
              <a:path h="4005676" w="4776240">
                <a:moveTo>
                  <a:pt x="0" y="0"/>
                </a:moveTo>
                <a:lnTo>
                  <a:pt x="4776239" y="0"/>
                </a:lnTo>
                <a:lnTo>
                  <a:pt x="4776239" y="4005676"/>
                </a:lnTo>
                <a:lnTo>
                  <a:pt x="0" y="400567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20289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182270" y="5261859"/>
            <a:ext cx="4776240" cy="4005676"/>
          </a:xfrm>
          <a:custGeom>
            <a:avLst/>
            <a:gdLst/>
            <a:ahLst/>
            <a:cxnLst/>
            <a:rect r="r" b="b" t="t" l="l"/>
            <a:pathLst>
              <a:path h="4005676" w="4776240">
                <a:moveTo>
                  <a:pt x="0" y="0"/>
                </a:moveTo>
                <a:lnTo>
                  <a:pt x="4776240" y="0"/>
                </a:lnTo>
                <a:lnTo>
                  <a:pt x="4776240" y="4005676"/>
                </a:lnTo>
                <a:lnTo>
                  <a:pt x="0" y="400567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20289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135056">
            <a:off x="4829047" y="2257412"/>
            <a:ext cx="8248906" cy="8438778"/>
          </a:xfrm>
          <a:custGeom>
            <a:avLst/>
            <a:gdLst/>
            <a:ahLst/>
            <a:cxnLst/>
            <a:rect r="r" b="b" t="t" l="l"/>
            <a:pathLst>
              <a:path h="8438778" w="8248906">
                <a:moveTo>
                  <a:pt x="0" y="0"/>
                </a:moveTo>
                <a:lnTo>
                  <a:pt x="8248906" y="0"/>
                </a:lnTo>
                <a:lnTo>
                  <a:pt x="8248906" y="8438778"/>
                </a:lnTo>
                <a:lnTo>
                  <a:pt x="0" y="843877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869398">
            <a:off x="9719417" y="6580126"/>
            <a:ext cx="492435" cy="787896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-1155468">
            <a:off x="8550364" y="7077224"/>
            <a:ext cx="351128" cy="374946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1403212" y="4295487"/>
            <a:ext cx="4392071" cy="32040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21"/>
              </a:lnSpc>
            </a:pPr>
            <a:r>
              <a:rPr lang="en-US" sz="2301" b="true">
                <a:solidFill>
                  <a:srgbClr val="1653E8"/>
                </a:solidFill>
                <a:latin typeface="Chakra Petch Bold"/>
                <a:ea typeface="Chakra Petch Bold"/>
                <a:cs typeface="Chakra Petch Bold"/>
                <a:sym typeface="Chakra Petch Bold"/>
              </a:rPr>
              <a:t>จุดเริ่มต้นของเทคโนโลยี</a:t>
            </a:r>
          </a:p>
          <a:p>
            <a:pPr algn="l" marL="496851" indent="-248425" lvl="1">
              <a:lnSpc>
                <a:spcPts val="3221"/>
              </a:lnSpc>
              <a:buFont typeface="Arial"/>
              <a:buChar char="•"/>
            </a:pPr>
            <a:r>
              <a:rPr lang="en-US" sz="2301">
                <a:solidFill>
                  <a:srgbClr val="1653E8"/>
                </a:solidFill>
                <a:latin typeface="Chakra Petch"/>
                <a:ea typeface="Chakra Petch"/>
                <a:cs typeface="Chakra Petch"/>
                <a:sym typeface="Chakra Petch"/>
              </a:rPr>
              <a:t>มนุษย์ยุคหินรู้จักใช้ </a:t>
            </a:r>
            <a:r>
              <a:rPr lang="en-US" b="true" sz="2301">
                <a:solidFill>
                  <a:srgbClr val="1653E8"/>
                </a:solidFill>
                <a:latin typeface="Chakra Petch Bold"/>
                <a:ea typeface="Chakra Petch Bold"/>
                <a:cs typeface="Chakra Petch Bold"/>
                <a:sym typeface="Chakra Petch Bold"/>
              </a:rPr>
              <a:t>หินทำเป็นเครื่องมือ</a:t>
            </a:r>
            <a:r>
              <a:rPr lang="en-US" sz="2301">
                <a:solidFill>
                  <a:srgbClr val="1653E8"/>
                </a:solidFill>
                <a:latin typeface="Chakra Petch"/>
                <a:ea typeface="Chakra Petch"/>
                <a:cs typeface="Chakra Petch"/>
                <a:sym typeface="Chakra Petch"/>
              </a:rPr>
              <a:t> เช่น ขวาน มีด</a:t>
            </a:r>
          </a:p>
          <a:p>
            <a:pPr algn="l" marL="496851" indent="-248425" lvl="1">
              <a:lnSpc>
                <a:spcPts val="3221"/>
              </a:lnSpc>
              <a:buFont typeface="Arial"/>
              <a:buChar char="•"/>
            </a:pPr>
            <a:r>
              <a:rPr lang="en-US" sz="2301">
                <a:solidFill>
                  <a:srgbClr val="1653E8"/>
                </a:solidFill>
                <a:latin typeface="Chakra Petch"/>
                <a:ea typeface="Chakra Petch"/>
                <a:cs typeface="Chakra Petch"/>
                <a:sym typeface="Chakra Petch"/>
              </a:rPr>
              <a:t>การค้นพบ </a:t>
            </a:r>
            <a:r>
              <a:rPr lang="en-US" b="true" sz="2301">
                <a:solidFill>
                  <a:srgbClr val="1653E8"/>
                </a:solidFill>
                <a:latin typeface="Chakra Petch Bold"/>
                <a:ea typeface="Chakra Petch Bold"/>
                <a:cs typeface="Chakra Petch Bold"/>
                <a:sym typeface="Chakra Petch Bold"/>
              </a:rPr>
              <a:t>ไฟ</a:t>
            </a:r>
            <a:r>
              <a:rPr lang="en-US" sz="2301">
                <a:solidFill>
                  <a:srgbClr val="1653E8"/>
                </a:solidFill>
                <a:latin typeface="Chakra Petch"/>
                <a:ea typeface="Chakra Petch"/>
                <a:cs typeface="Chakra Petch"/>
                <a:sym typeface="Chakra Petch"/>
              </a:rPr>
              <a:t> ช่วยให้ทำอาหาร อบอุ่น และป้องกันสัตว์</a:t>
            </a:r>
          </a:p>
          <a:p>
            <a:pPr algn="l" marL="496851" indent="-248425" lvl="1">
              <a:lnSpc>
                <a:spcPts val="3221"/>
              </a:lnSpc>
              <a:buFont typeface="Arial"/>
              <a:buChar char="•"/>
            </a:pPr>
            <a:r>
              <a:rPr lang="en-US" sz="2301">
                <a:solidFill>
                  <a:srgbClr val="1653E8"/>
                </a:solidFill>
                <a:latin typeface="Chakra Petch"/>
                <a:ea typeface="Chakra Petch"/>
                <a:cs typeface="Chakra Petch"/>
                <a:sym typeface="Chakra Petch"/>
              </a:rPr>
              <a:t>การทำ </a:t>
            </a:r>
            <a:r>
              <a:rPr lang="en-US" b="true" sz="2301">
                <a:solidFill>
                  <a:srgbClr val="1653E8"/>
                </a:solidFill>
                <a:latin typeface="Chakra Petch Bold"/>
                <a:ea typeface="Chakra Petch Bold"/>
                <a:cs typeface="Chakra Petch Bold"/>
                <a:sym typeface="Chakra Petch Bold"/>
              </a:rPr>
              <a:t>เครื่องนุ่งห่ม</a:t>
            </a:r>
            <a:r>
              <a:rPr lang="en-US" sz="2301">
                <a:solidFill>
                  <a:srgbClr val="1653E8"/>
                </a:solidFill>
                <a:latin typeface="Chakra Petch"/>
                <a:ea typeface="Chakra Petch"/>
                <a:cs typeface="Chakra Petch"/>
                <a:sym typeface="Chakra Petch"/>
              </a:rPr>
              <a:t> และที่อยู่อาศัย</a:t>
            </a:r>
          </a:p>
          <a:p>
            <a:pPr algn="l">
              <a:lnSpc>
                <a:spcPts val="3221"/>
              </a:lnSpc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12738203" y="3608261"/>
            <a:ext cx="3742600" cy="44521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28"/>
              </a:lnSpc>
            </a:pPr>
            <a:r>
              <a:rPr lang="en-US" sz="2092" b="true">
                <a:solidFill>
                  <a:srgbClr val="1653E8"/>
                </a:solidFill>
                <a:latin typeface="Chakra Petch Bold"/>
                <a:ea typeface="Chakra Petch Bold"/>
                <a:cs typeface="Chakra Petch Bold"/>
                <a:sym typeface="Chakra Petch Bold"/>
              </a:rPr>
              <a:t>การพัฒนาในยุคต่าง ๆ</a:t>
            </a:r>
          </a:p>
          <a:p>
            <a:pPr algn="l">
              <a:lnSpc>
                <a:spcPts val="2928"/>
              </a:lnSpc>
            </a:pPr>
          </a:p>
          <a:p>
            <a:pPr algn="l" marL="451683" indent="-225842" lvl="1">
              <a:lnSpc>
                <a:spcPts val="2928"/>
              </a:lnSpc>
              <a:buFont typeface="Arial"/>
              <a:buChar char="•"/>
            </a:pPr>
            <a:r>
              <a:rPr lang="en-US" b="true" sz="2092">
                <a:solidFill>
                  <a:srgbClr val="1653E8"/>
                </a:solidFill>
                <a:latin typeface="Chakra Petch Bold"/>
                <a:ea typeface="Chakra Petch Bold"/>
                <a:cs typeface="Chakra Petch Bold"/>
                <a:sym typeface="Chakra Petch Bold"/>
              </a:rPr>
              <a:t>ยุคเกษตรกรรม</a:t>
            </a:r>
            <a:r>
              <a:rPr lang="en-US" sz="2092">
                <a:solidFill>
                  <a:srgbClr val="1653E8"/>
                </a:solidFill>
                <a:latin typeface="Chakra Petch"/>
                <a:ea typeface="Chakra Petch"/>
                <a:cs typeface="Chakra Petch"/>
                <a:sym typeface="Chakra Petch"/>
              </a:rPr>
              <a:t>: มนุษย์เริ่มเพาะปลูก เลี้ยงสัตว์ และสร้างเครื่องมือทางการเกษตร</a:t>
            </a:r>
          </a:p>
          <a:p>
            <a:pPr algn="l" marL="451683" indent="-225842" lvl="1">
              <a:lnSpc>
                <a:spcPts val="2928"/>
              </a:lnSpc>
              <a:buFont typeface="Arial"/>
              <a:buChar char="•"/>
            </a:pPr>
            <a:r>
              <a:rPr lang="en-US" b="true" sz="2092">
                <a:solidFill>
                  <a:srgbClr val="1653E8"/>
                </a:solidFill>
                <a:latin typeface="Chakra Petch Bold"/>
                <a:ea typeface="Chakra Petch Bold"/>
                <a:cs typeface="Chakra Petch Bold"/>
                <a:sym typeface="Chakra Petch Bold"/>
              </a:rPr>
              <a:t>ยุคอุตสาหกรรม</a:t>
            </a:r>
            <a:r>
              <a:rPr lang="en-US" sz="2092">
                <a:solidFill>
                  <a:srgbClr val="1653E8"/>
                </a:solidFill>
                <a:latin typeface="Chakra Petch"/>
                <a:ea typeface="Chakra Petch"/>
                <a:cs typeface="Chakra Petch"/>
                <a:sym typeface="Chakra Petch"/>
              </a:rPr>
              <a:t>: มีการใช้เครื่องจักร เช่น เครื่องจักรไอน้ำ ทำให้ผลิตสินค้าได้จำนวนมาก</a:t>
            </a:r>
          </a:p>
          <a:p>
            <a:pPr algn="l" marL="451683" indent="-225842" lvl="1">
              <a:lnSpc>
                <a:spcPts val="2928"/>
              </a:lnSpc>
              <a:buFont typeface="Arial"/>
              <a:buChar char="•"/>
            </a:pPr>
            <a:r>
              <a:rPr lang="en-US" b="true" sz="2092">
                <a:solidFill>
                  <a:srgbClr val="1653E8"/>
                </a:solidFill>
                <a:latin typeface="Chakra Petch Bold"/>
                <a:ea typeface="Chakra Petch Bold"/>
                <a:cs typeface="Chakra Petch Bold"/>
                <a:sym typeface="Chakra Petch Bold"/>
              </a:rPr>
              <a:t>ยุคดิจิทัล</a:t>
            </a:r>
            <a:r>
              <a:rPr lang="en-US" sz="2092">
                <a:solidFill>
                  <a:srgbClr val="1653E8"/>
                </a:solidFill>
                <a:latin typeface="Chakra Petch"/>
                <a:ea typeface="Chakra Petch"/>
                <a:cs typeface="Chakra Petch"/>
                <a:sym typeface="Chakra Petch"/>
              </a:rPr>
              <a:t>: เกิดคอมพิวเตอร์ อินเทอร์เน็ต และเทคโนโลยีสื่อสาร</a:t>
            </a:r>
          </a:p>
          <a:p>
            <a:pPr algn="l">
              <a:lnSpc>
                <a:spcPts val="2928"/>
              </a:lnSpc>
            </a:pP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0" t="-40428" r="-605" b="-38888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819259" y="2727555"/>
            <a:ext cx="13607868" cy="8038846"/>
            <a:chOff x="0" y="0"/>
            <a:chExt cx="18143824" cy="1071846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9753600" cy="5096256"/>
            </a:xfrm>
            <a:custGeom>
              <a:avLst/>
              <a:gdLst/>
              <a:ahLst/>
              <a:cxnLst/>
              <a:rect r="r" b="b" t="t" l="l"/>
              <a:pathLst>
                <a:path h="509625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5096256"/>
                  </a:lnTo>
                  <a:lnTo>
                    <a:pt x="0" y="5096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4352001"/>
              <a:ext cx="9753600" cy="4157860"/>
            </a:xfrm>
            <a:custGeom>
              <a:avLst/>
              <a:gdLst/>
              <a:ahLst/>
              <a:cxnLst/>
              <a:rect r="r" b="b" t="t" l="l"/>
              <a:pathLst>
                <a:path h="4157860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4157860"/>
                  </a:lnTo>
                  <a:lnTo>
                    <a:pt x="0" y="41578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-22569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7065982" y="0"/>
              <a:ext cx="7700061" cy="5096256"/>
            </a:xfrm>
            <a:custGeom>
              <a:avLst/>
              <a:gdLst/>
              <a:ahLst/>
              <a:cxnLst/>
              <a:rect r="r" b="b" t="t" l="l"/>
              <a:pathLst>
                <a:path h="5096256" w="7700061">
                  <a:moveTo>
                    <a:pt x="0" y="0"/>
                  </a:moveTo>
                  <a:lnTo>
                    <a:pt x="7700062" y="0"/>
                  </a:lnTo>
                  <a:lnTo>
                    <a:pt x="7700062" y="5096256"/>
                  </a:lnTo>
                  <a:lnTo>
                    <a:pt x="0" y="5096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26669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6787112" y="4222330"/>
              <a:ext cx="7978932" cy="4287531"/>
            </a:xfrm>
            <a:custGeom>
              <a:avLst/>
              <a:gdLst/>
              <a:ahLst/>
              <a:cxnLst/>
              <a:rect r="r" b="b" t="t" l="l"/>
              <a:pathLst>
                <a:path h="4287531" w="7978932">
                  <a:moveTo>
                    <a:pt x="0" y="0"/>
                  </a:moveTo>
                  <a:lnTo>
                    <a:pt x="7978932" y="0"/>
                  </a:lnTo>
                  <a:lnTo>
                    <a:pt x="7978932" y="4287531"/>
                  </a:lnTo>
                  <a:lnTo>
                    <a:pt x="0" y="42875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22241" t="-18862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10443763" y="0"/>
              <a:ext cx="7700061" cy="5096256"/>
            </a:xfrm>
            <a:custGeom>
              <a:avLst/>
              <a:gdLst/>
              <a:ahLst/>
              <a:cxnLst/>
              <a:rect r="r" b="b" t="t" l="l"/>
              <a:pathLst>
                <a:path h="5096256" w="7700061">
                  <a:moveTo>
                    <a:pt x="0" y="0"/>
                  </a:moveTo>
                  <a:lnTo>
                    <a:pt x="7700061" y="0"/>
                  </a:lnTo>
                  <a:lnTo>
                    <a:pt x="7700061" y="5096256"/>
                  </a:lnTo>
                  <a:lnTo>
                    <a:pt x="0" y="5096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26669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10241110" y="4333878"/>
              <a:ext cx="7902714" cy="4175982"/>
            </a:xfrm>
            <a:custGeom>
              <a:avLst/>
              <a:gdLst/>
              <a:ahLst/>
              <a:cxnLst/>
              <a:rect r="r" b="b" t="t" l="l"/>
              <a:pathLst>
                <a:path h="4175982" w="7902714">
                  <a:moveTo>
                    <a:pt x="0" y="0"/>
                  </a:moveTo>
                  <a:lnTo>
                    <a:pt x="7902714" y="0"/>
                  </a:lnTo>
                  <a:lnTo>
                    <a:pt x="7902714" y="4175983"/>
                  </a:lnTo>
                  <a:lnTo>
                    <a:pt x="0" y="41759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23420" t="-22037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0" y="6430931"/>
              <a:ext cx="9753600" cy="4157860"/>
            </a:xfrm>
            <a:custGeom>
              <a:avLst/>
              <a:gdLst/>
              <a:ahLst/>
              <a:cxnLst/>
              <a:rect r="r" b="b" t="t" l="l"/>
              <a:pathLst>
                <a:path h="4157860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4157860"/>
                  </a:lnTo>
                  <a:lnTo>
                    <a:pt x="0" y="41578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-22569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6787112" y="6430931"/>
              <a:ext cx="7978932" cy="4287531"/>
            </a:xfrm>
            <a:custGeom>
              <a:avLst/>
              <a:gdLst/>
              <a:ahLst/>
              <a:cxnLst/>
              <a:rect r="r" b="b" t="t" l="l"/>
              <a:pathLst>
                <a:path h="4287531" w="7978932">
                  <a:moveTo>
                    <a:pt x="0" y="0"/>
                  </a:moveTo>
                  <a:lnTo>
                    <a:pt x="7978932" y="0"/>
                  </a:lnTo>
                  <a:lnTo>
                    <a:pt x="7978932" y="4287530"/>
                  </a:lnTo>
                  <a:lnTo>
                    <a:pt x="0" y="42875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22241" t="-18862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0241110" y="6412808"/>
              <a:ext cx="7902714" cy="4175982"/>
            </a:xfrm>
            <a:custGeom>
              <a:avLst/>
              <a:gdLst/>
              <a:ahLst/>
              <a:cxnLst/>
              <a:rect r="r" b="b" t="t" l="l"/>
              <a:pathLst>
                <a:path h="4175982" w="7902714">
                  <a:moveTo>
                    <a:pt x="0" y="0"/>
                  </a:moveTo>
                  <a:lnTo>
                    <a:pt x="7902714" y="0"/>
                  </a:lnTo>
                  <a:lnTo>
                    <a:pt x="7902714" y="4175983"/>
                  </a:lnTo>
                  <a:lnTo>
                    <a:pt x="0" y="41759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23420" t="-22037" r="0" b="0"/>
              </a:stretch>
            </a:blipFill>
          </p:spPr>
        </p:sp>
      </p:grpSp>
      <p:sp>
        <p:nvSpPr>
          <p:cNvPr name="Freeform 13" id="13"/>
          <p:cNvSpPr/>
          <p:nvPr/>
        </p:nvSpPr>
        <p:spPr>
          <a:xfrm flipH="false" flipV="false" rot="0">
            <a:off x="-1285519" y="4601894"/>
            <a:ext cx="8127114" cy="5932793"/>
          </a:xfrm>
          <a:custGeom>
            <a:avLst/>
            <a:gdLst/>
            <a:ahLst/>
            <a:cxnLst/>
            <a:rect r="r" b="b" t="t" l="l"/>
            <a:pathLst>
              <a:path h="5932793" w="8127114">
                <a:moveTo>
                  <a:pt x="0" y="0"/>
                </a:moveTo>
                <a:lnTo>
                  <a:pt x="8127114" y="0"/>
                </a:lnTo>
                <a:lnTo>
                  <a:pt x="8127114" y="5932794"/>
                </a:lnTo>
                <a:lnTo>
                  <a:pt x="0" y="593279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pic>
        <p:nvPicPr>
          <p:cNvPr name="Picture 14" id="14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-2230479">
            <a:off x="2777194" y="6899373"/>
            <a:ext cx="1202625" cy="1794962"/>
          </a:xfrm>
          <a:prstGeom prst="rect">
            <a:avLst/>
          </a:prstGeom>
        </p:spPr>
      </p:pic>
      <p:sp>
        <p:nvSpPr>
          <p:cNvPr name="Freeform 15" id="15"/>
          <p:cNvSpPr/>
          <p:nvPr/>
        </p:nvSpPr>
        <p:spPr>
          <a:xfrm flipH="false" flipV="false" rot="0">
            <a:off x="13835351" y="6643858"/>
            <a:ext cx="3030928" cy="1848866"/>
          </a:xfrm>
          <a:custGeom>
            <a:avLst/>
            <a:gdLst/>
            <a:ahLst/>
            <a:cxnLst/>
            <a:rect r="r" b="b" t="t" l="l"/>
            <a:pathLst>
              <a:path h="1848866" w="3030928">
                <a:moveTo>
                  <a:pt x="0" y="0"/>
                </a:moveTo>
                <a:lnTo>
                  <a:pt x="3030929" y="0"/>
                </a:lnTo>
                <a:lnTo>
                  <a:pt x="3030929" y="1848866"/>
                </a:lnTo>
                <a:lnTo>
                  <a:pt x="0" y="184886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6910788" y="7101856"/>
            <a:ext cx="3112330" cy="1260494"/>
          </a:xfrm>
          <a:custGeom>
            <a:avLst/>
            <a:gdLst/>
            <a:ahLst/>
            <a:cxnLst/>
            <a:rect r="r" b="b" t="t" l="l"/>
            <a:pathLst>
              <a:path h="1260494" w="3112330">
                <a:moveTo>
                  <a:pt x="0" y="0"/>
                </a:moveTo>
                <a:lnTo>
                  <a:pt x="3112330" y="0"/>
                </a:lnTo>
                <a:lnTo>
                  <a:pt x="3112330" y="1260493"/>
                </a:lnTo>
                <a:lnTo>
                  <a:pt x="0" y="126049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4537915" y="3472918"/>
            <a:ext cx="12291956" cy="36289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863"/>
              </a:lnSpc>
            </a:pPr>
          </a:p>
          <a:p>
            <a:pPr algn="just">
              <a:lnSpc>
                <a:spcPts val="4863"/>
              </a:lnSpc>
            </a:pPr>
            <a:r>
              <a:rPr lang="en-US" sz="3473">
                <a:solidFill>
                  <a:srgbClr val="1653E8"/>
                </a:solidFill>
                <a:latin typeface="Chakra Petch"/>
                <a:ea typeface="Chakra Petch"/>
                <a:cs typeface="Chakra Petch"/>
                <a:sym typeface="Chakra Petch"/>
              </a:rPr>
              <a:t>เทคโนโลยีเข้ามามีบทบาทในชีวิตประจำวันของมนุษย์ เช่น การใช้โทรศัพท์มือถือในการสื่อสาร การใช้คอมพิวเตอร์ในการทำงานและการเรียน การใช้เครื่องใช้ไฟฟ้าในบ้าน รวมถึงการใช้อินเทอร์เน็ตในการค้นหาข้อมูลและติดต่อสื่อสาร</a:t>
            </a:r>
          </a:p>
          <a:p>
            <a:pPr algn="just">
              <a:lnSpc>
                <a:spcPts val="4863"/>
              </a:lnSpc>
            </a:pPr>
          </a:p>
        </p:txBody>
      </p:sp>
      <p:sp>
        <p:nvSpPr>
          <p:cNvPr name="Freeform 18" id="18"/>
          <p:cNvSpPr/>
          <p:nvPr/>
        </p:nvSpPr>
        <p:spPr>
          <a:xfrm flipH="false" flipV="false" rot="0">
            <a:off x="10623193" y="8214464"/>
            <a:ext cx="2612083" cy="1538754"/>
          </a:xfrm>
          <a:custGeom>
            <a:avLst/>
            <a:gdLst/>
            <a:ahLst/>
            <a:cxnLst/>
            <a:rect r="r" b="b" t="t" l="l"/>
            <a:pathLst>
              <a:path h="1538754" w="2612083">
                <a:moveTo>
                  <a:pt x="0" y="0"/>
                </a:moveTo>
                <a:lnTo>
                  <a:pt x="2612083" y="0"/>
                </a:lnTo>
                <a:lnTo>
                  <a:pt x="2612083" y="1538754"/>
                </a:lnTo>
                <a:lnTo>
                  <a:pt x="0" y="153875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3819259" y="733425"/>
            <a:ext cx="13607868" cy="1289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00"/>
              </a:lnSpc>
            </a:pPr>
            <a:r>
              <a:rPr lang="en-US" sz="8000" b="true">
                <a:solidFill>
                  <a:srgbClr val="1653E8"/>
                </a:solidFill>
                <a:latin typeface="Chakra Petch Bold"/>
                <a:ea typeface="Chakra Petch Bold"/>
                <a:cs typeface="Chakra Petch Bold"/>
                <a:sym typeface="Chakra Petch Bold"/>
              </a:rPr>
              <a:t>เทคโนโลยีกับชีวิตประจำวัน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0" t="-40428" r="-605" b="-38888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174936" y="876300"/>
            <a:ext cx="10178930" cy="1289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00"/>
              </a:lnSpc>
            </a:pPr>
            <a:r>
              <a:rPr lang="en-US" sz="8000" b="true">
                <a:solidFill>
                  <a:srgbClr val="1653E8"/>
                </a:solidFill>
                <a:latin typeface="Chakra Petch Bold"/>
                <a:ea typeface="Chakra Petch Bold"/>
                <a:cs typeface="Chakra Petch Bold"/>
                <a:sym typeface="Chakra Petch Bold"/>
              </a:rPr>
              <a:t>ประโยชน์ของเทคโนโลยี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174936" y="2573585"/>
            <a:ext cx="10178930" cy="7074356"/>
          </a:xfrm>
          <a:custGeom>
            <a:avLst/>
            <a:gdLst/>
            <a:ahLst/>
            <a:cxnLst/>
            <a:rect r="r" b="b" t="t" l="l"/>
            <a:pathLst>
              <a:path h="7074356" w="10178930">
                <a:moveTo>
                  <a:pt x="0" y="0"/>
                </a:moveTo>
                <a:lnTo>
                  <a:pt x="10178930" y="0"/>
                </a:lnTo>
                <a:lnTo>
                  <a:pt x="10178930" y="7074356"/>
                </a:lnTo>
                <a:lnTo>
                  <a:pt x="0" y="707435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488237" y="487335"/>
            <a:ext cx="9820492" cy="10163510"/>
          </a:xfrm>
          <a:custGeom>
            <a:avLst/>
            <a:gdLst/>
            <a:ahLst/>
            <a:cxnLst/>
            <a:rect r="r" b="b" t="t" l="l"/>
            <a:pathLst>
              <a:path h="10163510" w="9820492">
                <a:moveTo>
                  <a:pt x="0" y="0"/>
                </a:moveTo>
                <a:lnTo>
                  <a:pt x="9820492" y="0"/>
                </a:lnTo>
                <a:lnTo>
                  <a:pt x="9820492" y="10163510"/>
                </a:lnTo>
                <a:lnTo>
                  <a:pt x="0" y="1016351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589676" y="4019323"/>
            <a:ext cx="9764190" cy="3636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753780" indent="-376890" lvl="1">
              <a:lnSpc>
                <a:spcPts val="4887"/>
              </a:lnSpc>
              <a:buFont typeface="Arial"/>
              <a:buChar char="•"/>
            </a:pPr>
            <a:r>
              <a:rPr lang="en-US" sz="3491">
                <a:solidFill>
                  <a:srgbClr val="1653E8"/>
                </a:solidFill>
                <a:latin typeface="Chakra Petch"/>
                <a:ea typeface="Chakra Petch"/>
                <a:cs typeface="Chakra Petch"/>
                <a:sym typeface="Chakra Petch"/>
              </a:rPr>
              <a:t>ช่วยอำนวยความสะดวกในชีวิตประจำวัน</a:t>
            </a:r>
          </a:p>
          <a:p>
            <a:pPr algn="just" marL="753780" indent="-376890" lvl="1">
              <a:lnSpc>
                <a:spcPts val="4887"/>
              </a:lnSpc>
              <a:buFont typeface="Arial"/>
              <a:buChar char="•"/>
            </a:pPr>
            <a:r>
              <a:rPr lang="en-US" sz="3491">
                <a:solidFill>
                  <a:srgbClr val="1653E8"/>
                </a:solidFill>
                <a:latin typeface="Chakra Petch"/>
                <a:ea typeface="Chakra Petch"/>
                <a:cs typeface="Chakra Petch"/>
                <a:sym typeface="Chakra Petch"/>
              </a:rPr>
              <a:t>เพิ่มประสิทธิภาพในการทำงาน</a:t>
            </a:r>
          </a:p>
          <a:p>
            <a:pPr algn="just" marL="753780" indent="-376890" lvl="1">
              <a:lnSpc>
                <a:spcPts val="4887"/>
              </a:lnSpc>
              <a:buFont typeface="Arial"/>
              <a:buChar char="•"/>
            </a:pPr>
            <a:r>
              <a:rPr lang="en-US" sz="3491">
                <a:solidFill>
                  <a:srgbClr val="1653E8"/>
                </a:solidFill>
                <a:latin typeface="Chakra Petch"/>
                <a:ea typeface="Chakra Petch"/>
                <a:cs typeface="Chakra Petch"/>
                <a:sym typeface="Chakra Petch"/>
              </a:rPr>
              <a:t>ช่วยให้การสื่อสารรวดเร็วและง่ายขึ้น</a:t>
            </a:r>
          </a:p>
          <a:p>
            <a:pPr algn="just" marL="753780" indent="-376890" lvl="1">
              <a:lnSpc>
                <a:spcPts val="4887"/>
              </a:lnSpc>
              <a:buFont typeface="Arial"/>
              <a:buChar char="•"/>
            </a:pPr>
            <a:r>
              <a:rPr lang="en-US" sz="3491">
                <a:solidFill>
                  <a:srgbClr val="1653E8"/>
                </a:solidFill>
                <a:latin typeface="Chakra Petch"/>
                <a:ea typeface="Chakra Petch"/>
                <a:cs typeface="Chakra Petch"/>
                <a:sym typeface="Chakra Petch"/>
              </a:rPr>
              <a:t>สนับสนุนการศึกษาและการเรียนรู้</a:t>
            </a:r>
          </a:p>
          <a:p>
            <a:pPr algn="just" marL="753780" indent="-376890" lvl="1">
              <a:lnSpc>
                <a:spcPts val="4887"/>
              </a:lnSpc>
              <a:buFont typeface="Arial"/>
              <a:buChar char="•"/>
            </a:pPr>
            <a:r>
              <a:rPr lang="en-US" sz="3491">
                <a:solidFill>
                  <a:srgbClr val="1653E8"/>
                </a:solidFill>
                <a:latin typeface="Chakra Petch"/>
                <a:ea typeface="Chakra Petch"/>
                <a:cs typeface="Chakra Petch"/>
                <a:sym typeface="Chakra Petch"/>
              </a:rPr>
              <a:t>ช่วยพัฒนาเศรษฐกิจและสังคม</a:t>
            </a:r>
          </a:p>
          <a:p>
            <a:pPr algn="just">
              <a:lnSpc>
                <a:spcPts val="4887"/>
              </a:lnSpc>
            </a:pPr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0962711" y="2834753"/>
            <a:ext cx="2072087" cy="205136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0" t="-40428" r="-605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480814" y="1566419"/>
            <a:ext cx="12090104" cy="8402622"/>
          </a:xfrm>
          <a:custGeom>
            <a:avLst/>
            <a:gdLst/>
            <a:ahLst/>
            <a:cxnLst/>
            <a:rect r="r" b="b" t="t" l="l"/>
            <a:pathLst>
              <a:path h="8402622" w="12090104">
                <a:moveTo>
                  <a:pt x="0" y="0"/>
                </a:moveTo>
                <a:lnTo>
                  <a:pt x="12090104" y="0"/>
                </a:lnTo>
                <a:lnTo>
                  <a:pt x="12090104" y="8402622"/>
                </a:lnTo>
                <a:lnTo>
                  <a:pt x="0" y="84026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3929974" y="3424891"/>
            <a:ext cx="4039466" cy="1718609"/>
          </a:xfrm>
          <a:custGeom>
            <a:avLst/>
            <a:gdLst/>
            <a:ahLst/>
            <a:cxnLst/>
            <a:rect r="r" b="b" t="t" l="l"/>
            <a:pathLst>
              <a:path h="1718609" w="4039466">
                <a:moveTo>
                  <a:pt x="0" y="0"/>
                </a:moveTo>
                <a:lnTo>
                  <a:pt x="4039466" y="0"/>
                </a:lnTo>
                <a:lnTo>
                  <a:pt x="4039466" y="1718609"/>
                </a:lnTo>
                <a:lnTo>
                  <a:pt x="0" y="171860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804106" y="2776789"/>
            <a:ext cx="2921866" cy="2366711"/>
          </a:xfrm>
          <a:custGeom>
            <a:avLst/>
            <a:gdLst/>
            <a:ahLst/>
            <a:cxnLst/>
            <a:rect r="r" b="b" t="t" l="l"/>
            <a:pathLst>
              <a:path h="2366711" w="2921866">
                <a:moveTo>
                  <a:pt x="0" y="0"/>
                </a:moveTo>
                <a:lnTo>
                  <a:pt x="2921866" y="0"/>
                </a:lnTo>
                <a:lnTo>
                  <a:pt x="2921866" y="2366711"/>
                </a:lnTo>
                <a:lnTo>
                  <a:pt x="0" y="236671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804971" y="2765912"/>
            <a:ext cx="2163605" cy="2377588"/>
          </a:xfrm>
          <a:custGeom>
            <a:avLst/>
            <a:gdLst/>
            <a:ahLst/>
            <a:cxnLst/>
            <a:rect r="r" b="b" t="t" l="l"/>
            <a:pathLst>
              <a:path h="2377588" w="2163605">
                <a:moveTo>
                  <a:pt x="0" y="0"/>
                </a:moveTo>
                <a:lnTo>
                  <a:pt x="2163605" y="0"/>
                </a:lnTo>
                <a:lnTo>
                  <a:pt x="2163605" y="2377588"/>
                </a:lnTo>
                <a:lnTo>
                  <a:pt x="0" y="237758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4634903" y="5767730"/>
            <a:ext cx="1767101" cy="3490570"/>
          </a:xfrm>
          <a:custGeom>
            <a:avLst/>
            <a:gdLst/>
            <a:ahLst/>
            <a:cxnLst/>
            <a:rect r="r" b="b" t="t" l="l"/>
            <a:pathLst>
              <a:path h="3490570" w="1767101">
                <a:moveTo>
                  <a:pt x="0" y="0"/>
                </a:moveTo>
                <a:lnTo>
                  <a:pt x="1767100" y="0"/>
                </a:lnTo>
                <a:lnTo>
                  <a:pt x="1767100" y="3490570"/>
                </a:lnTo>
                <a:lnTo>
                  <a:pt x="0" y="349057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6917085" y="5625130"/>
            <a:ext cx="3775771" cy="3775771"/>
          </a:xfrm>
          <a:custGeom>
            <a:avLst/>
            <a:gdLst/>
            <a:ahLst/>
            <a:cxnLst/>
            <a:rect r="r" b="b" t="t" l="l"/>
            <a:pathLst>
              <a:path h="3775771" w="3775771">
                <a:moveTo>
                  <a:pt x="0" y="0"/>
                </a:moveTo>
                <a:lnTo>
                  <a:pt x="3775771" y="0"/>
                </a:lnTo>
                <a:lnTo>
                  <a:pt x="3775771" y="3775771"/>
                </a:lnTo>
                <a:lnTo>
                  <a:pt x="0" y="377577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1804106" y="6011267"/>
            <a:ext cx="2666626" cy="3247033"/>
          </a:xfrm>
          <a:custGeom>
            <a:avLst/>
            <a:gdLst/>
            <a:ahLst/>
            <a:cxnLst/>
            <a:rect r="r" b="b" t="t" l="l"/>
            <a:pathLst>
              <a:path h="3247033" w="2666626">
                <a:moveTo>
                  <a:pt x="0" y="0"/>
                </a:moveTo>
                <a:lnTo>
                  <a:pt x="2666626" y="0"/>
                </a:lnTo>
                <a:lnTo>
                  <a:pt x="2666626" y="3247033"/>
                </a:lnTo>
                <a:lnTo>
                  <a:pt x="0" y="324703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351137" y="365521"/>
            <a:ext cx="11913903" cy="30593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8184"/>
              </a:lnSpc>
            </a:pPr>
            <a:r>
              <a:rPr lang="en-US" sz="5846">
                <a:solidFill>
                  <a:srgbClr val="1653E8"/>
                </a:solidFill>
                <a:latin typeface="Chakra Petch"/>
                <a:ea typeface="Chakra Petch"/>
                <a:cs typeface="Chakra Petch"/>
                <a:sym typeface="Chakra Petch"/>
              </a:rPr>
              <a:t>ช่วยอำนวยความสะดวกในชีวิตประจำวัน</a:t>
            </a:r>
          </a:p>
          <a:p>
            <a:pPr algn="just">
              <a:lnSpc>
                <a:spcPts val="8184"/>
              </a:lnSpc>
            </a:pP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0" t="-40428" r="-605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480814" y="1566419"/>
            <a:ext cx="12090104" cy="8402622"/>
          </a:xfrm>
          <a:custGeom>
            <a:avLst/>
            <a:gdLst/>
            <a:ahLst/>
            <a:cxnLst/>
            <a:rect r="r" b="b" t="t" l="l"/>
            <a:pathLst>
              <a:path h="8402622" w="12090104">
                <a:moveTo>
                  <a:pt x="0" y="0"/>
                </a:moveTo>
                <a:lnTo>
                  <a:pt x="12090104" y="0"/>
                </a:lnTo>
                <a:lnTo>
                  <a:pt x="12090104" y="8402622"/>
                </a:lnTo>
                <a:lnTo>
                  <a:pt x="0" y="84026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236135" y="3390776"/>
            <a:ext cx="2639007" cy="2619215"/>
          </a:xfrm>
          <a:custGeom>
            <a:avLst/>
            <a:gdLst/>
            <a:ahLst/>
            <a:cxnLst/>
            <a:rect r="r" b="b" t="t" l="l"/>
            <a:pathLst>
              <a:path h="2619215" w="2639007">
                <a:moveTo>
                  <a:pt x="0" y="0"/>
                </a:moveTo>
                <a:lnTo>
                  <a:pt x="2639007" y="0"/>
                </a:lnTo>
                <a:lnTo>
                  <a:pt x="2639007" y="2619214"/>
                </a:lnTo>
                <a:lnTo>
                  <a:pt x="0" y="261921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308088" y="3132005"/>
            <a:ext cx="2684535" cy="2635725"/>
          </a:xfrm>
          <a:custGeom>
            <a:avLst/>
            <a:gdLst/>
            <a:ahLst/>
            <a:cxnLst/>
            <a:rect r="r" b="b" t="t" l="l"/>
            <a:pathLst>
              <a:path h="2635725" w="2684535">
                <a:moveTo>
                  <a:pt x="0" y="0"/>
                </a:moveTo>
                <a:lnTo>
                  <a:pt x="2684535" y="0"/>
                </a:lnTo>
                <a:lnTo>
                  <a:pt x="2684535" y="2635725"/>
                </a:lnTo>
                <a:lnTo>
                  <a:pt x="0" y="263572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421248" y="3914910"/>
            <a:ext cx="4786596" cy="4696847"/>
          </a:xfrm>
          <a:custGeom>
            <a:avLst/>
            <a:gdLst/>
            <a:ahLst/>
            <a:cxnLst/>
            <a:rect r="r" b="b" t="t" l="l"/>
            <a:pathLst>
              <a:path h="4696847" w="4786596">
                <a:moveTo>
                  <a:pt x="0" y="0"/>
                </a:moveTo>
                <a:lnTo>
                  <a:pt x="4786596" y="0"/>
                </a:lnTo>
                <a:lnTo>
                  <a:pt x="4786596" y="4696847"/>
                </a:lnTo>
                <a:lnTo>
                  <a:pt x="0" y="469684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4236135" y="5837132"/>
            <a:ext cx="3172356" cy="3421168"/>
          </a:xfrm>
          <a:custGeom>
            <a:avLst/>
            <a:gdLst/>
            <a:ahLst/>
            <a:cxnLst/>
            <a:rect r="r" b="b" t="t" l="l"/>
            <a:pathLst>
              <a:path h="3421168" w="3172356">
                <a:moveTo>
                  <a:pt x="0" y="0"/>
                </a:moveTo>
                <a:lnTo>
                  <a:pt x="3172356" y="0"/>
                </a:lnTo>
                <a:lnTo>
                  <a:pt x="3172356" y="3421168"/>
                </a:lnTo>
                <a:lnTo>
                  <a:pt x="0" y="342116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8016841" y="6009990"/>
            <a:ext cx="1509025" cy="2601767"/>
          </a:xfrm>
          <a:custGeom>
            <a:avLst/>
            <a:gdLst/>
            <a:ahLst/>
            <a:cxnLst/>
            <a:rect r="r" b="b" t="t" l="l"/>
            <a:pathLst>
              <a:path h="2601767" w="1509025">
                <a:moveTo>
                  <a:pt x="0" y="0"/>
                </a:moveTo>
                <a:lnTo>
                  <a:pt x="1509025" y="0"/>
                </a:lnTo>
                <a:lnTo>
                  <a:pt x="1509025" y="2601767"/>
                </a:lnTo>
                <a:lnTo>
                  <a:pt x="0" y="260176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351137" y="365521"/>
            <a:ext cx="11913903" cy="990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8184"/>
              </a:lnSpc>
            </a:pPr>
            <a:r>
              <a:rPr lang="en-US" sz="5846">
                <a:solidFill>
                  <a:srgbClr val="1653E8"/>
                </a:solidFill>
                <a:latin typeface="Chakra Petch"/>
                <a:ea typeface="Chakra Petch"/>
                <a:cs typeface="Chakra Petch"/>
                <a:sym typeface="Chakra Petch"/>
              </a:rPr>
              <a:t>เพิ่มประสิทธิภาพในการทํางาน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DAHI5MZuCLs</dc:identifier>
  <dcterms:modified xsi:type="dcterms:W3CDTF">2011-08-01T06:04:30Z</dcterms:modified>
  <cp:revision>1</cp:revision>
  <dc:title>เทคโนโลยีและโลกดิจิทัล</dc:title>
</cp:coreProperties>
</file>