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waluk Posrikoon" userId="f43b410587b03139" providerId="LiveId" clId="{CDB224C6-BFEB-4FD8-95B2-A208B15A7564}"/>
    <pc:docChg chg="modSld">
      <pc:chgData name="Sawaluk Posrikoon" userId="f43b410587b03139" providerId="LiveId" clId="{CDB224C6-BFEB-4FD8-95B2-A208B15A7564}" dt="2026-06-22T14:51:30.590" v="1" actId="14100"/>
      <pc:docMkLst>
        <pc:docMk/>
      </pc:docMkLst>
      <pc:sldChg chg="modSp mod">
        <pc:chgData name="Sawaluk Posrikoon" userId="f43b410587b03139" providerId="LiveId" clId="{CDB224C6-BFEB-4FD8-95B2-A208B15A7564}" dt="2026-06-22T14:51:30.590" v="1" actId="14100"/>
        <pc:sldMkLst>
          <pc:docMk/>
          <pc:sldMk cId="0" sldId="256"/>
        </pc:sldMkLst>
        <pc:picChg chg="mod modCrop">
          <ac:chgData name="Sawaluk Posrikoon" userId="f43b410587b03139" providerId="LiveId" clId="{CDB224C6-BFEB-4FD8-95B2-A208B15A7564}" dt="2026-06-22T14:51:30.590" v="1" actId="14100"/>
          <ac:picMkLst>
            <pc:docMk/>
            <pc:sldMk cId="0" sldId="256"/>
            <ac:picMk id="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9664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กำหนดเอง</PresentationFormat>
  <Paragraphs>0</Paragraphs>
  <Slides>10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2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Sawaluk Posrikoon</cp:lastModifiedBy>
  <cp:revision>1</cp:revision>
  <dcterms:created xsi:type="dcterms:W3CDTF">2006-08-16T00:00:00Z</dcterms:created>
  <dcterms:modified xsi:type="dcterms:W3CDTF">2026-06-22T14:51:32Z</dcterms:modified>
</cp:coreProperties>
</file>