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8288000" cy="10287000"/>
  <p:notesSz cx="6858000" cy="9144000"/>
  <p:embeddedFontLst>
    <p:embeddedFont>
      <p:font typeface="Mali" charset="1" panose="00000500000000000000"/>
      <p:regular r:id="rId16"/>
    </p:embeddedFont>
    <p:embeddedFont>
      <p:font typeface="Mali Bold" charset="1" panose="00000800000000000000"/>
      <p:regular r:id="rId17"/>
    </p:embeddedFont>
    <p:embeddedFont>
      <p:font typeface="Sriracha" charset="1" panose="0000050000000000000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2.png" Type="http://schemas.openxmlformats.org/officeDocument/2006/relationships/image"/><Relationship Id="rId11" Target="../media/image73.svg" Type="http://schemas.openxmlformats.org/officeDocument/2006/relationships/image"/><Relationship Id="rId12" Target="../media/image74.png" Type="http://schemas.openxmlformats.org/officeDocument/2006/relationships/image"/><Relationship Id="rId13" Target="../media/image75.svg" Type="http://schemas.openxmlformats.org/officeDocument/2006/relationships/image"/><Relationship Id="rId14" Target="../media/image76.png" Type="http://schemas.openxmlformats.org/officeDocument/2006/relationships/image"/><Relationship Id="rId15" Target="../media/image77.svg" Type="http://schemas.openxmlformats.org/officeDocument/2006/relationships/image"/><Relationship Id="rId16" Target="../media/image78.png" Type="http://schemas.openxmlformats.org/officeDocument/2006/relationships/image"/><Relationship Id="rId17" Target="../media/image79.svg" Type="http://schemas.openxmlformats.org/officeDocument/2006/relationships/image"/><Relationship Id="rId2" Target="../media/image60.png" Type="http://schemas.openxmlformats.org/officeDocument/2006/relationships/image"/><Relationship Id="rId3" Target="../media/image61.svg" Type="http://schemas.openxmlformats.org/officeDocument/2006/relationships/image"/><Relationship Id="rId4" Target="../media/image64.png" Type="http://schemas.openxmlformats.org/officeDocument/2006/relationships/image"/><Relationship Id="rId5" Target="../media/image65.svg" Type="http://schemas.openxmlformats.org/officeDocument/2006/relationships/image"/><Relationship Id="rId6" Target="../media/image68.png" Type="http://schemas.openxmlformats.org/officeDocument/2006/relationships/image"/><Relationship Id="rId7" Target="../media/image69.svg" Type="http://schemas.openxmlformats.org/officeDocument/2006/relationships/image"/><Relationship Id="rId8" Target="../media/image70.png" Type="http://schemas.openxmlformats.org/officeDocument/2006/relationships/image"/><Relationship Id="rId9" Target="../media/image71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.jpeg" Type="http://schemas.openxmlformats.org/officeDocument/2006/relationships/image"/><Relationship Id="rId4" Target="../media/image4.png" Type="http://schemas.openxmlformats.org/officeDocument/2006/relationships/image"/><Relationship Id="rId5" Target="../media/image5.svg" Type="http://schemas.openxmlformats.org/officeDocument/2006/relationships/image"/><Relationship Id="rId6" Target="../media/image6.png" Type="http://schemas.openxmlformats.org/officeDocument/2006/relationships/image"/><Relationship Id="rId7" Target="../media/image7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10.png" Type="http://schemas.openxmlformats.org/officeDocument/2006/relationships/image"/><Relationship Id="rId5" Target="../media/image11.svg" Type="http://schemas.openxmlformats.org/officeDocument/2006/relationships/image"/><Relationship Id="rId6" Target="../media/image12.png" Type="http://schemas.openxmlformats.org/officeDocument/2006/relationships/image"/><Relationship Id="rId7" Target="../media/image13.svg" Type="http://schemas.openxmlformats.org/officeDocument/2006/relationships/image"/><Relationship Id="rId8" Target="../media/image14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16.svg" Type="http://schemas.openxmlformats.org/officeDocument/2006/relationships/image"/><Relationship Id="rId4" Target="../media/image17.png" Type="http://schemas.openxmlformats.org/officeDocument/2006/relationships/image"/><Relationship Id="rId5" Target="../media/image18.svg" Type="http://schemas.openxmlformats.org/officeDocument/2006/relationships/image"/><Relationship Id="rId6" Target="../media/image19.png" Type="http://schemas.openxmlformats.org/officeDocument/2006/relationships/image"/><Relationship Id="rId7" Target="../media/image20.svg" Type="http://schemas.openxmlformats.org/officeDocument/2006/relationships/image"/><Relationship Id="rId8" Target="../media/image21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2.png" Type="http://schemas.openxmlformats.org/officeDocument/2006/relationships/image"/><Relationship Id="rId4" Target="../media/image23.png" Type="http://schemas.openxmlformats.org/officeDocument/2006/relationships/image"/><Relationship Id="rId5" Target="../media/image24.png" Type="http://schemas.openxmlformats.org/officeDocument/2006/relationships/image"/><Relationship Id="rId6" Target="../media/image25.svg" Type="http://schemas.openxmlformats.org/officeDocument/2006/relationships/image"/><Relationship Id="rId7" Target="../media/image26.png" Type="http://schemas.openxmlformats.org/officeDocument/2006/relationships/image"/><Relationship Id="rId8" Target="../media/image27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gif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6.svg" Type="http://schemas.openxmlformats.org/officeDocument/2006/relationships/image"/><Relationship Id="rId11" Target="../media/image37.png" Type="http://schemas.openxmlformats.org/officeDocument/2006/relationships/image"/><Relationship Id="rId12" Target="../media/image38.svg" Type="http://schemas.openxmlformats.org/officeDocument/2006/relationships/image"/><Relationship Id="rId13" Target="../media/image39.png" Type="http://schemas.openxmlformats.org/officeDocument/2006/relationships/image"/><Relationship Id="rId14" Target="../media/image40.svg" Type="http://schemas.openxmlformats.org/officeDocument/2006/relationships/image"/><Relationship Id="rId15" Target="../media/image41.png" Type="http://schemas.openxmlformats.org/officeDocument/2006/relationships/image"/><Relationship Id="rId16" Target="../media/image42.svg" Type="http://schemas.openxmlformats.org/officeDocument/2006/relationships/image"/><Relationship Id="rId2" Target="../media/image29.png" Type="http://schemas.openxmlformats.org/officeDocument/2006/relationships/image"/><Relationship Id="rId3" Target="../media/image30.svg" Type="http://schemas.openxmlformats.org/officeDocument/2006/relationships/image"/><Relationship Id="rId4" Target="../media/image1.png" Type="http://schemas.openxmlformats.org/officeDocument/2006/relationships/image"/><Relationship Id="rId5" Target="../media/image31.png" Type="http://schemas.openxmlformats.org/officeDocument/2006/relationships/image"/><Relationship Id="rId6" Target="../media/image32.svg" Type="http://schemas.openxmlformats.org/officeDocument/2006/relationships/image"/><Relationship Id="rId7" Target="../media/image33.png" Type="http://schemas.openxmlformats.org/officeDocument/2006/relationships/image"/><Relationship Id="rId8" Target="../media/image34.svg" Type="http://schemas.openxmlformats.org/officeDocument/2006/relationships/image"/><Relationship Id="rId9" Target="../media/image35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1.png" Type="http://schemas.openxmlformats.org/officeDocument/2006/relationships/image"/><Relationship Id="rId11" Target="../media/image52.png" Type="http://schemas.openxmlformats.org/officeDocument/2006/relationships/image"/><Relationship Id="rId12" Target="../media/image53.svg" Type="http://schemas.openxmlformats.org/officeDocument/2006/relationships/image"/><Relationship Id="rId13" Target="../media/image54.png" Type="http://schemas.openxmlformats.org/officeDocument/2006/relationships/image"/><Relationship Id="rId14" Target="../media/image55.svg" Type="http://schemas.openxmlformats.org/officeDocument/2006/relationships/image"/><Relationship Id="rId15" Target="../media/image56.png" Type="http://schemas.openxmlformats.org/officeDocument/2006/relationships/image"/><Relationship Id="rId16" Target="../media/image57.svg" Type="http://schemas.openxmlformats.org/officeDocument/2006/relationships/image"/><Relationship Id="rId17" Target="../media/image58.png" Type="http://schemas.openxmlformats.org/officeDocument/2006/relationships/image"/><Relationship Id="rId18" Target="../media/image59.svg" Type="http://schemas.openxmlformats.org/officeDocument/2006/relationships/image"/><Relationship Id="rId2" Target="../media/image43.png" Type="http://schemas.openxmlformats.org/officeDocument/2006/relationships/image"/><Relationship Id="rId3" Target="../media/image44.svg" Type="http://schemas.openxmlformats.org/officeDocument/2006/relationships/image"/><Relationship Id="rId4" Target="../media/image45.png" Type="http://schemas.openxmlformats.org/officeDocument/2006/relationships/image"/><Relationship Id="rId5" Target="../media/image46.svg" Type="http://schemas.openxmlformats.org/officeDocument/2006/relationships/image"/><Relationship Id="rId6" Target="../media/image47.png" Type="http://schemas.openxmlformats.org/officeDocument/2006/relationships/image"/><Relationship Id="rId7" Target="../media/image48.svg" Type="http://schemas.openxmlformats.org/officeDocument/2006/relationships/image"/><Relationship Id="rId8" Target="../media/image49.png" Type="http://schemas.openxmlformats.org/officeDocument/2006/relationships/image"/><Relationship Id="rId9" Target="../media/image50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8.png" Type="http://schemas.openxmlformats.org/officeDocument/2006/relationships/image"/><Relationship Id="rId11" Target="../media/image69.svg" Type="http://schemas.openxmlformats.org/officeDocument/2006/relationships/image"/><Relationship Id="rId12" Target="../media/image70.png" Type="http://schemas.openxmlformats.org/officeDocument/2006/relationships/image"/><Relationship Id="rId13" Target="../media/image71.svg" Type="http://schemas.openxmlformats.org/officeDocument/2006/relationships/image"/><Relationship Id="rId14" Target="../media/image72.png" Type="http://schemas.openxmlformats.org/officeDocument/2006/relationships/image"/><Relationship Id="rId15" Target="../media/image73.svg" Type="http://schemas.openxmlformats.org/officeDocument/2006/relationships/image"/><Relationship Id="rId16" Target="../media/image74.png" Type="http://schemas.openxmlformats.org/officeDocument/2006/relationships/image"/><Relationship Id="rId17" Target="../media/image75.svg" Type="http://schemas.openxmlformats.org/officeDocument/2006/relationships/image"/><Relationship Id="rId2" Target="../media/image60.png" Type="http://schemas.openxmlformats.org/officeDocument/2006/relationships/image"/><Relationship Id="rId3" Target="../media/image61.svg" Type="http://schemas.openxmlformats.org/officeDocument/2006/relationships/image"/><Relationship Id="rId4" Target="../media/image62.png" Type="http://schemas.openxmlformats.org/officeDocument/2006/relationships/image"/><Relationship Id="rId5" Target="../media/image63.svg" Type="http://schemas.openxmlformats.org/officeDocument/2006/relationships/image"/><Relationship Id="rId6" Target="../media/image64.png" Type="http://schemas.openxmlformats.org/officeDocument/2006/relationships/image"/><Relationship Id="rId7" Target="../media/image65.svg" Type="http://schemas.openxmlformats.org/officeDocument/2006/relationships/image"/><Relationship Id="rId8" Target="../media/image66.png" Type="http://schemas.openxmlformats.org/officeDocument/2006/relationships/image"/><Relationship Id="rId9" Target="../media/image67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F9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615030" y="373565"/>
            <a:ext cx="9235435" cy="8229600"/>
            <a:chOff x="0" y="0"/>
            <a:chExt cx="12313913" cy="10972800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8816962" cy="8816962"/>
              <a:chOff x="0" y="0"/>
              <a:chExt cx="6350000" cy="635000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EFF9FD"/>
              </a:solidFill>
            </p:spPr>
          </p:sp>
        </p:grpSp>
        <p:sp>
          <p:nvSpPr>
            <p:cNvPr name="Freeform 5" id="5"/>
            <p:cNvSpPr/>
            <p:nvPr/>
          </p:nvSpPr>
          <p:spPr>
            <a:xfrm flipH="false" flipV="false" rot="0">
              <a:off x="4270524" y="8181074"/>
              <a:ext cx="8043389" cy="2791726"/>
            </a:xfrm>
            <a:custGeom>
              <a:avLst/>
              <a:gdLst/>
              <a:ahLst/>
              <a:cxnLst/>
              <a:rect r="r" b="b" t="t" l="l"/>
              <a:pathLst>
                <a:path h="2791726" w="8043389">
                  <a:moveTo>
                    <a:pt x="0" y="0"/>
                  </a:moveTo>
                  <a:lnTo>
                    <a:pt x="8043389" y="0"/>
                  </a:lnTo>
                  <a:lnTo>
                    <a:pt x="8043389" y="2791726"/>
                  </a:lnTo>
                  <a:lnTo>
                    <a:pt x="0" y="27917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1000"/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892211" y="624687"/>
              <a:ext cx="9699122" cy="10024933"/>
            </a:xfrm>
            <a:custGeom>
              <a:avLst/>
              <a:gdLst/>
              <a:ahLst/>
              <a:cxnLst/>
              <a:rect r="r" b="b" t="t" l="l"/>
              <a:pathLst>
                <a:path h="10024933" w="9699122">
                  <a:moveTo>
                    <a:pt x="0" y="0"/>
                  </a:moveTo>
                  <a:lnTo>
                    <a:pt x="9699123" y="0"/>
                  </a:lnTo>
                  <a:lnTo>
                    <a:pt x="9699123" y="10024932"/>
                  </a:lnTo>
                  <a:lnTo>
                    <a:pt x="0" y="100249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7519" t="0" r="-27519" b="0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-5400000">
            <a:off x="17173839" y="9597885"/>
            <a:ext cx="217634" cy="146330"/>
            <a:chOff x="0" y="0"/>
            <a:chExt cx="1930400" cy="129794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930400" cy="1297940"/>
            </a:xfrm>
            <a:custGeom>
              <a:avLst/>
              <a:gdLst/>
              <a:ahLst/>
              <a:cxnLst/>
              <a:rect r="r" b="b" t="t" l="l"/>
              <a:pathLst>
                <a:path h="1297940" w="1930400">
                  <a:moveTo>
                    <a:pt x="0" y="0"/>
                  </a:moveTo>
                  <a:lnTo>
                    <a:pt x="965200" y="1297940"/>
                  </a:lnTo>
                  <a:lnTo>
                    <a:pt x="19304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TextBox 9" id="9"/>
          <p:cNvSpPr txBox="true"/>
          <p:nvPr/>
        </p:nvSpPr>
        <p:spPr>
          <a:xfrm rot="0">
            <a:off x="8990070" y="8565065"/>
            <a:ext cx="9043930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60"/>
              </a:lnSpc>
            </a:pPr>
            <a:r>
              <a:rPr lang="en-US" sz="1900">
                <a:solidFill>
                  <a:srgbClr val="0E2C4B"/>
                </a:solidFill>
                <a:latin typeface="Mali"/>
                <a:ea typeface="Mali"/>
                <a:cs typeface="Mali"/>
                <a:sym typeface="Mali"/>
              </a:rPr>
              <a:t>อ้างอิงเนื้อหาจากหนังสือเรียนการงานอาชีพ ม.4 สำนักพิมพ์อักษรเจริญทัศน์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753533" y="1410896"/>
            <a:ext cx="10465398" cy="2851969"/>
            <a:chOff x="0" y="0"/>
            <a:chExt cx="13953865" cy="3802626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0" y="2075426"/>
              <a:ext cx="13953865" cy="1727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0200"/>
                </a:lnSpc>
              </a:pPr>
              <a:r>
                <a:rPr lang="en-US" sz="8500" b="true">
                  <a:solidFill>
                    <a:srgbClr val="F36825"/>
                  </a:solidFill>
                  <a:latin typeface="Mali Bold"/>
                  <a:ea typeface="Mali Bold"/>
                  <a:cs typeface="Mali Bold"/>
                  <a:sym typeface="Mali Bold"/>
                </a:rPr>
                <a:t>การจัดการในบ้าน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-123825"/>
              <a:ext cx="11038425" cy="15157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9659"/>
                </a:lnSpc>
              </a:pPr>
              <a:r>
                <a:rPr lang="en-US" sz="6899" b="true">
                  <a:solidFill>
                    <a:srgbClr val="0E2C4B"/>
                  </a:solidFill>
                  <a:latin typeface="Mali Bold"/>
                  <a:ea typeface="Mali Bold"/>
                  <a:cs typeface="Mali Bold"/>
                  <a:sym typeface="Mali Bold"/>
                </a:rPr>
                <a:t>หน่วยการเรียนรู้ที่ 2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196767" y="3086100"/>
            <a:ext cx="6901132" cy="4114800"/>
          </a:xfrm>
          <a:custGeom>
            <a:avLst/>
            <a:gdLst/>
            <a:ahLst/>
            <a:cxnLst/>
            <a:rect r="r" b="b" t="t" l="l"/>
            <a:pathLst>
              <a:path h="4114800" w="6901132">
                <a:moveTo>
                  <a:pt x="0" y="0"/>
                </a:moveTo>
                <a:lnTo>
                  <a:pt x="6901132" y="0"/>
                </a:lnTo>
                <a:lnTo>
                  <a:pt x="690113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867900" y="-986836"/>
            <a:ext cx="9017868" cy="5902604"/>
          </a:xfrm>
          <a:custGeom>
            <a:avLst/>
            <a:gdLst/>
            <a:ahLst/>
            <a:cxnLst/>
            <a:rect r="r" b="b" t="t" l="l"/>
            <a:pathLst>
              <a:path h="5902604" w="9017868">
                <a:moveTo>
                  <a:pt x="0" y="0"/>
                </a:moveTo>
                <a:lnTo>
                  <a:pt x="9017867" y="0"/>
                </a:lnTo>
                <a:lnTo>
                  <a:pt x="9017867" y="5902604"/>
                </a:lnTo>
                <a:lnTo>
                  <a:pt x="0" y="59026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81922">
            <a:off x="361611" y="3386745"/>
            <a:ext cx="7527489" cy="4488265"/>
          </a:xfrm>
          <a:custGeom>
            <a:avLst/>
            <a:gdLst/>
            <a:ahLst/>
            <a:cxnLst/>
            <a:rect r="r" b="b" t="t" l="l"/>
            <a:pathLst>
              <a:path h="4488265" w="7527489">
                <a:moveTo>
                  <a:pt x="0" y="0"/>
                </a:moveTo>
                <a:lnTo>
                  <a:pt x="7527489" y="0"/>
                </a:lnTo>
                <a:lnTo>
                  <a:pt x="7527489" y="4488265"/>
                </a:lnTo>
                <a:lnTo>
                  <a:pt x="0" y="44882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379285" y="-92934"/>
            <a:ext cx="3995097" cy="4114800"/>
          </a:xfrm>
          <a:custGeom>
            <a:avLst/>
            <a:gdLst/>
            <a:ahLst/>
            <a:cxnLst/>
            <a:rect r="r" b="b" t="t" l="l"/>
            <a:pathLst>
              <a:path h="4114800" w="3995097">
                <a:moveTo>
                  <a:pt x="0" y="0"/>
                </a:moveTo>
                <a:lnTo>
                  <a:pt x="3995097" y="0"/>
                </a:lnTo>
                <a:lnTo>
                  <a:pt x="399509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402225" y="5913481"/>
            <a:ext cx="2794542" cy="2545574"/>
          </a:xfrm>
          <a:custGeom>
            <a:avLst/>
            <a:gdLst/>
            <a:ahLst/>
            <a:cxnLst/>
            <a:rect r="r" b="b" t="t" l="l"/>
            <a:pathLst>
              <a:path h="2545574" w="2794542">
                <a:moveTo>
                  <a:pt x="0" y="0"/>
                </a:moveTo>
                <a:lnTo>
                  <a:pt x="2794542" y="0"/>
                </a:lnTo>
                <a:lnTo>
                  <a:pt x="2794542" y="2545574"/>
                </a:lnTo>
                <a:lnTo>
                  <a:pt x="0" y="254557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672991" y="7964056"/>
            <a:ext cx="2608431" cy="2432955"/>
          </a:xfrm>
          <a:custGeom>
            <a:avLst/>
            <a:gdLst/>
            <a:ahLst/>
            <a:cxnLst/>
            <a:rect r="r" b="b" t="t" l="l"/>
            <a:pathLst>
              <a:path h="2432955" w="2608431">
                <a:moveTo>
                  <a:pt x="0" y="0"/>
                </a:moveTo>
                <a:lnTo>
                  <a:pt x="2608432" y="0"/>
                </a:lnTo>
                <a:lnTo>
                  <a:pt x="2608432" y="2432955"/>
                </a:lnTo>
                <a:lnTo>
                  <a:pt x="0" y="243295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9693622" y="7395237"/>
            <a:ext cx="3361520" cy="2658657"/>
          </a:xfrm>
          <a:custGeom>
            <a:avLst/>
            <a:gdLst/>
            <a:ahLst/>
            <a:cxnLst/>
            <a:rect r="r" b="b" t="t" l="l"/>
            <a:pathLst>
              <a:path h="2658657" w="3361520">
                <a:moveTo>
                  <a:pt x="0" y="0"/>
                </a:moveTo>
                <a:lnTo>
                  <a:pt x="3361520" y="0"/>
                </a:lnTo>
                <a:lnTo>
                  <a:pt x="3361520" y="2658657"/>
                </a:lnTo>
                <a:lnTo>
                  <a:pt x="0" y="265865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3885767" y="5751262"/>
            <a:ext cx="2961933" cy="4321123"/>
          </a:xfrm>
          <a:custGeom>
            <a:avLst/>
            <a:gdLst/>
            <a:ahLst/>
            <a:cxnLst/>
            <a:rect r="r" b="b" t="t" l="l"/>
            <a:pathLst>
              <a:path h="4321123" w="2961933">
                <a:moveTo>
                  <a:pt x="0" y="0"/>
                </a:moveTo>
                <a:lnTo>
                  <a:pt x="2961934" y="0"/>
                </a:lnTo>
                <a:lnTo>
                  <a:pt x="2961934" y="4321123"/>
                </a:lnTo>
                <a:lnTo>
                  <a:pt x="0" y="432112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829260" y="6183090"/>
            <a:ext cx="5154823" cy="3870804"/>
          </a:xfrm>
          <a:custGeom>
            <a:avLst/>
            <a:gdLst/>
            <a:ahLst/>
            <a:cxnLst/>
            <a:rect r="r" b="b" t="t" l="l"/>
            <a:pathLst>
              <a:path h="3870804" w="5154823">
                <a:moveTo>
                  <a:pt x="0" y="0"/>
                </a:moveTo>
                <a:lnTo>
                  <a:pt x="5154823" y="0"/>
                </a:lnTo>
                <a:lnTo>
                  <a:pt x="5154823" y="3870804"/>
                </a:lnTo>
                <a:lnTo>
                  <a:pt x="0" y="3870804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2291154" y="3583915"/>
            <a:ext cx="5348793" cy="6154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69"/>
              </a:lnSpc>
            </a:pPr>
            <a:r>
              <a:rPr lang="en-US" sz="3700">
                <a:solidFill>
                  <a:srgbClr val="FF1616"/>
                </a:solidFill>
                <a:latin typeface="Sriracha"/>
                <a:ea typeface="Sriracha"/>
                <a:cs typeface="Sriracha"/>
                <a:sym typeface="Sriracha"/>
              </a:rPr>
              <a:t>4.การประเมินผลการใช้เงิน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560012" y="4553819"/>
            <a:ext cx="6079935" cy="10834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84"/>
              </a:lnSpc>
            </a:pPr>
            <a:r>
              <a:rPr lang="en-US" sz="3200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ตรวจสอบรายได้ ค่าใช้จ่าย เงินออม</a:t>
            </a:r>
          </a:p>
          <a:p>
            <a:pPr algn="ctr">
              <a:lnSpc>
                <a:spcPts val="4384"/>
              </a:lnSpc>
            </a:pPr>
            <a:r>
              <a:rPr lang="en-US" sz="3200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และปรับแผนการใช้เงินให้เหมาะสม</a:t>
            </a:r>
          </a:p>
        </p:txBody>
      </p:sp>
      <p:sp>
        <p:nvSpPr>
          <p:cNvPr name="TextBox 13" id="13"/>
          <p:cNvSpPr txBox="true"/>
          <p:nvPr/>
        </p:nvSpPr>
        <p:spPr>
          <a:xfrm rot="-71117">
            <a:off x="547779" y="3988824"/>
            <a:ext cx="6896699" cy="6156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55"/>
              </a:lnSpc>
            </a:pPr>
            <a:r>
              <a:rPr lang="en-US" sz="3690">
                <a:solidFill>
                  <a:srgbClr val="FF1616"/>
                </a:solidFill>
                <a:latin typeface="Sriracha"/>
                <a:ea typeface="Sriracha"/>
                <a:cs typeface="Sriracha"/>
                <a:sym typeface="Sriracha"/>
              </a:rPr>
              <a:t>3.การปฏิบัติตามแผนการใช้เงิน</a:t>
            </a:r>
          </a:p>
        </p:txBody>
      </p:sp>
      <p:sp>
        <p:nvSpPr>
          <p:cNvPr name="TextBox 14" id="14"/>
          <p:cNvSpPr txBox="true"/>
          <p:nvPr/>
        </p:nvSpPr>
        <p:spPr>
          <a:xfrm rot="-61586">
            <a:off x="590951" y="5086047"/>
            <a:ext cx="7067955" cy="10833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90"/>
              </a:lnSpc>
            </a:pPr>
            <a:r>
              <a:rPr lang="en-US" sz="3205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ควบคุมให้เป็นไปตามแผนที่วางไว้</a:t>
            </a:r>
          </a:p>
          <a:p>
            <a:pPr algn="ctr">
              <a:lnSpc>
                <a:spcPts val="4390"/>
              </a:lnSpc>
            </a:pPr>
            <a:r>
              <a:rPr lang="en-US" sz="3205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ควรลดรายจ่ายที่ไม่จำเป็น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5052119" y="567609"/>
            <a:ext cx="8649430" cy="20418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242"/>
              </a:lnSpc>
            </a:pPr>
            <a:r>
              <a:rPr lang="en-US" sz="6016" b="true">
                <a:solidFill>
                  <a:srgbClr val="FFFFFF"/>
                </a:solidFill>
                <a:latin typeface="Mali Bold"/>
                <a:ea typeface="Mali Bold"/>
                <a:cs typeface="Mali Bold"/>
                <a:sym typeface="Mali Bold"/>
              </a:rPr>
              <a:t>1.4 การจัดการ</a:t>
            </a:r>
          </a:p>
          <a:p>
            <a:pPr algn="ctr">
              <a:lnSpc>
                <a:spcPts val="8242"/>
              </a:lnSpc>
            </a:pPr>
            <a:r>
              <a:rPr lang="en-US" b="true" sz="6016">
                <a:solidFill>
                  <a:srgbClr val="FFFFFF"/>
                </a:solidFill>
                <a:latin typeface="Mali Bold"/>
                <a:ea typeface="Mali Bold"/>
                <a:cs typeface="Mali Bold"/>
                <a:sym typeface="Mali Bold"/>
              </a:rPr>
              <a:t>การเงินของครอบครัว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747484"/>
            <a:ext cx="7549245" cy="7148517"/>
            <a:chOff x="0" y="0"/>
            <a:chExt cx="10065660" cy="9531355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762346" y="0"/>
              <a:ext cx="9303314" cy="9303314"/>
              <a:chOff x="0" y="0"/>
              <a:chExt cx="6350000" cy="635000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F6EBE7"/>
              </a:solidFill>
            </p:spPr>
          </p:sp>
        </p:grpSp>
        <p:sp>
          <p:nvSpPr>
            <p:cNvPr name="Freeform 5" id="5"/>
            <p:cNvSpPr/>
            <p:nvPr/>
          </p:nvSpPr>
          <p:spPr>
            <a:xfrm flipH="true" flipV="false" rot="0">
              <a:off x="0" y="6584578"/>
              <a:ext cx="8490115" cy="2946777"/>
            </a:xfrm>
            <a:custGeom>
              <a:avLst/>
              <a:gdLst/>
              <a:ahLst/>
              <a:cxnLst/>
              <a:rect r="r" b="b" t="t" l="l"/>
              <a:pathLst>
                <a:path h="2946777" w="8490115">
                  <a:moveTo>
                    <a:pt x="8490115" y="0"/>
                  </a:moveTo>
                  <a:lnTo>
                    <a:pt x="0" y="0"/>
                  </a:lnTo>
                  <a:lnTo>
                    <a:pt x="0" y="2946777"/>
                  </a:lnTo>
                  <a:lnTo>
                    <a:pt x="8490115" y="2946777"/>
                  </a:lnTo>
                  <a:lnTo>
                    <a:pt x="8490115" y="0"/>
                  </a:lnTo>
                  <a:close/>
                </a:path>
              </a:pathLst>
            </a:custGeom>
            <a:blipFill>
              <a:blip r:embed="rId2">
                <a:alphaModFix amt="51000"/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0" y="1360379"/>
              <a:ext cx="8577310" cy="7805352"/>
            </a:xfrm>
            <a:custGeom>
              <a:avLst/>
              <a:gdLst/>
              <a:ahLst/>
              <a:cxnLst/>
              <a:rect r="r" b="b" t="t" l="l"/>
              <a:pathLst>
                <a:path h="7805352" w="8577310">
                  <a:moveTo>
                    <a:pt x="0" y="0"/>
                  </a:moveTo>
                  <a:lnTo>
                    <a:pt x="8577310" y="0"/>
                  </a:lnTo>
                  <a:lnTo>
                    <a:pt x="8577310" y="7805351"/>
                  </a:lnTo>
                  <a:lnTo>
                    <a:pt x="0" y="78053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8228" t="0" r="-18228" b="0"/>
              </a:stretch>
            </a:blip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11451342" y="1028700"/>
            <a:ext cx="2315633" cy="2315633"/>
          </a:xfrm>
          <a:custGeom>
            <a:avLst/>
            <a:gdLst/>
            <a:ahLst/>
            <a:cxnLst/>
            <a:rect r="r" b="b" t="t" l="l"/>
            <a:pathLst>
              <a:path h="2315633" w="2315633">
                <a:moveTo>
                  <a:pt x="0" y="0"/>
                </a:moveTo>
                <a:lnTo>
                  <a:pt x="2315634" y="0"/>
                </a:lnTo>
                <a:lnTo>
                  <a:pt x="2315634" y="2315633"/>
                </a:lnTo>
                <a:lnTo>
                  <a:pt x="0" y="23156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6744951" y="3344333"/>
            <a:ext cx="14044050" cy="5494735"/>
          </a:xfrm>
          <a:custGeom>
            <a:avLst/>
            <a:gdLst/>
            <a:ahLst/>
            <a:cxnLst/>
            <a:rect r="r" b="b" t="t" l="l"/>
            <a:pathLst>
              <a:path h="5494735" w="14044050">
                <a:moveTo>
                  <a:pt x="0" y="0"/>
                </a:moveTo>
                <a:lnTo>
                  <a:pt x="14044050" y="0"/>
                </a:lnTo>
                <a:lnTo>
                  <a:pt x="14044050" y="5494735"/>
                </a:lnTo>
                <a:lnTo>
                  <a:pt x="0" y="54947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7607652" y="3638413"/>
            <a:ext cx="10003015" cy="5422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920"/>
              </a:lnSpc>
            </a:pPr>
            <a:r>
              <a:rPr lang="en-US" sz="7800" b="true">
                <a:solidFill>
                  <a:srgbClr val="FF1663"/>
                </a:solidFill>
                <a:latin typeface="Mali Bold"/>
                <a:ea typeface="Mali Bold"/>
                <a:cs typeface="Mali Bold"/>
                <a:sym typeface="Mali Bold"/>
              </a:rPr>
              <a:t>การวางแผน</a:t>
            </a:r>
          </a:p>
          <a:p>
            <a:pPr algn="ctr">
              <a:lnSpc>
                <a:spcPts val="10780"/>
              </a:lnSpc>
            </a:pPr>
            <a:r>
              <a:rPr lang="en-US" sz="7700" b="true">
                <a:solidFill>
                  <a:srgbClr val="FF1663"/>
                </a:solidFill>
                <a:latin typeface="Mali Bold"/>
                <a:ea typeface="Mali Bold"/>
                <a:cs typeface="Mali Bold"/>
                <a:sym typeface="Mali Bold"/>
              </a:rPr>
              <a:t>การทำงาน</a:t>
            </a:r>
          </a:p>
          <a:p>
            <a:pPr algn="ctr">
              <a:lnSpc>
                <a:spcPts val="10780"/>
              </a:lnSpc>
            </a:pPr>
            <a:r>
              <a:rPr lang="en-US" sz="7700" b="true">
                <a:solidFill>
                  <a:srgbClr val="FF1663"/>
                </a:solidFill>
                <a:latin typeface="Mali Bold"/>
                <a:ea typeface="Mali Bold"/>
                <a:cs typeface="Mali Bold"/>
                <a:sym typeface="Mali Bold"/>
              </a:rPr>
              <a:t>และการใช้ทรัพยากร</a:t>
            </a:r>
          </a:p>
          <a:p>
            <a:pPr algn="ctr">
              <a:lnSpc>
                <a:spcPts val="10780"/>
              </a:lnSpc>
            </a:pPr>
            <a:r>
              <a:rPr lang="en-US" b="true" sz="7700">
                <a:solidFill>
                  <a:srgbClr val="FF1663"/>
                </a:solidFill>
                <a:latin typeface="Mali Bold"/>
                <a:ea typeface="Mali Bold"/>
                <a:cs typeface="Mali Bold"/>
                <a:sym typeface="Mali Bold"/>
              </a:rPr>
              <a:t>ในบ้าน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2F3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144000" y="236488"/>
            <a:ext cx="8674628" cy="9814023"/>
            <a:chOff x="0" y="0"/>
            <a:chExt cx="6939702" cy="785121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939703" cy="7851218"/>
            </a:xfrm>
            <a:custGeom>
              <a:avLst/>
              <a:gdLst/>
              <a:ahLst/>
              <a:cxnLst/>
              <a:rect r="r" b="b" t="t" l="l"/>
              <a:pathLst>
                <a:path h="7851218" w="6939703">
                  <a:moveTo>
                    <a:pt x="6815242" y="7851218"/>
                  </a:moveTo>
                  <a:lnTo>
                    <a:pt x="124460" y="7851218"/>
                  </a:lnTo>
                  <a:cubicBezTo>
                    <a:pt x="55880" y="7851218"/>
                    <a:pt x="0" y="7795338"/>
                    <a:pt x="0" y="7726759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6815242" y="0"/>
                  </a:lnTo>
                  <a:cubicBezTo>
                    <a:pt x="6883822" y="0"/>
                    <a:pt x="6939703" y="55880"/>
                    <a:pt x="6939703" y="124460"/>
                  </a:cubicBezTo>
                  <a:lnTo>
                    <a:pt x="6939703" y="7726759"/>
                  </a:lnTo>
                  <a:cubicBezTo>
                    <a:pt x="6939703" y="7795338"/>
                    <a:pt x="6883822" y="7851218"/>
                    <a:pt x="6815242" y="785121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313797" y="236488"/>
            <a:ext cx="8674628" cy="9814023"/>
            <a:chOff x="0" y="0"/>
            <a:chExt cx="6939702" cy="7851218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939703" cy="7851218"/>
            </a:xfrm>
            <a:custGeom>
              <a:avLst/>
              <a:gdLst/>
              <a:ahLst/>
              <a:cxnLst/>
              <a:rect r="r" b="b" t="t" l="l"/>
              <a:pathLst>
                <a:path h="7851218" w="6939703">
                  <a:moveTo>
                    <a:pt x="6815242" y="7851218"/>
                  </a:moveTo>
                  <a:lnTo>
                    <a:pt x="124460" y="7851218"/>
                  </a:lnTo>
                  <a:cubicBezTo>
                    <a:pt x="55880" y="7851218"/>
                    <a:pt x="0" y="7795338"/>
                    <a:pt x="0" y="7726759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6815242" y="0"/>
                  </a:lnTo>
                  <a:cubicBezTo>
                    <a:pt x="6883822" y="0"/>
                    <a:pt x="6939703" y="55880"/>
                    <a:pt x="6939703" y="124460"/>
                  </a:cubicBezTo>
                  <a:lnTo>
                    <a:pt x="6939703" y="7726759"/>
                  </a:lnTo>
                  <a:cubicBezTo>
                    <a:pt x="6939703" y="7795338"/>
                    <a:pt x="6883822" y="7851218"/>
                    <a:pt x="6815242" y="7851218"/>
                  </a:cubicBezTo>
                  <a:close/>
                </a:path>
              </a:pathLst>
            </a:custGeom>
            <a:solidFill>
              <a:srgbClr val="EFF9FD"/>
            </a:solidFill>
          </p:spPr>
        </p:sp>
      </p:grpSp>
      <p:sp>
        <p:nvSpPr>
          <p:cNvPr name="AutoShape 6" id="6"/>
          <p:cNvSpPr/>
          <p:nvPr/>
        </p:nvSpPr>
        <p:spPr>
          <a:xfrm rot="0">
            <a:off x="1028700" y="5067300"/>
            <a:ext cx="8674628" cy="0"/>
          </a:xfrm>
          <a:prstGeom prst="line">
            <a:avLst/>
          </a:prstGeom>
          <a:ln cap="flat" w="76200">
            <a:solidFill>
              <a:srgbClr val="F2F3F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7" id="7"/>
          <p:cNvSpPr/>
          <p:nvPr/>
        </p:nvSpPr>
        <p:spPr>
          <a:xfrm rot="0">
            <a:off x="9153392" y="5486400"/>
            <a:ext cx="8674628" cy="0"/>
          </a:xfrm>
          <a:prstGeom prst="line">
            <a:avLst/>
          </a:prstGeom>
          <a:ln cap="flat" w="76200">
            <a:solidFill>
              <a:srgbClr val="008037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8" id="8"/>
          <p:cNvSpPr txBox="true"/>
          <p:nvPr/>
        </p:nvSpPr>
        <p:spPr>
          <a:xfrm rot="0">
            <a:off x="9703328" y="5924119"/>
            <a:ext cx="6200255" cy="1638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79"/>
              </a:lnSpc>
            </a:pPr>
            <a:r>
              <a:rPr lang="en-US" sz="5399">
                <a:solidFill>
                  <a:srgbClr val="0E2C4B"/>
                </a:solidFill>
                <a:latin typeface="Sriracha"/>
                <a:ea typeface="Sriracha"/>
                <a:cs typeface="Sriracha"/>
                <a:sym typeface="Sriracha"/>
              </a:rPr>
              <a:t>2.การกำหนดวัตถุประสงค์ของแผน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518160" y="7909560"/>
            <a:ext cx="6411925" cy="1348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59"/>
              </a:lnSpc>
            </a:pPr>
            <a:r>
              <a:rPr lang="en-US" sz="3900">
                <a:solidFill>
                  <a:srgbClr val="F36825"/>
                </a:solidFill>
                <a:latin typeface="Sriracha"/>
                <a:ea typeface="Sriracha"/>
                <a:cs typeface="Sriracha"/>
                <a:sym typeface="Sriracha"/>
              </a:rPr>
              <a:t>เช่น จะทำสำเร็จเมื่อใด </a:t>
            </a:r>
          </a:p>
          <a:p>
            <a:pPr algn="l">
              <a:lnSpc>
                <a:spcPts val="5460"/>
              </a:lnSpc>
            </a:pPr>
            <a:r>
              <a:rPr lang="en-US" sz="3900">
                <a:solidFill>
                  <a:srgbClr val="F36825"/>
                </a:solidFill>
                <a:latin typeface="Sriracha"/>
                <a:ea typeface="Sriracha"/>
                <a:cs typeface="Sriracha"/>
                <a:sym typeface="Sriracha"/>
              </a:rPr>
              <a:t>ต้องการให้บ้านเรียบร้อยเพียงใด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15657246" y="5708147"/>
            <a:ext cx="2129547" cy="2470994"/>
          </a:xfrm>
          <a:custGeom>
            <a:avLst/>
            <a:gdLst/>
            <a:ahLst/>
            <a:cxnLst/>
            <a:rect r="r" b="b" t="t" l="l"/>
            <a:pathLst>
              <a:path h="2470994" w="2129547">
                <a:moveTo>
                  <a:pt x="0" y="0"/>
                </a:moveTo>
                <a:lnTo>
                  <a:pt x="2129547" y="0"/>
                </a:lnTo>
                <a:lnTo>
                  <a:pt x="2129547" y="2470993"/>
                </a:lnTo>
                <a:lnTo>
                  <a:pt x="0" y="24709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9430548" y="2025239"/>
            <a:ext cx="1765252" cy="2502290"/>
          </a:xfrm>
          <a:custGeom>
            <a:avLst/>
            <a:gdLst/>
            <a:ahLst/>
            <a:cxnLst/>
            <a:rect r="r" b="b" t="t" l="l"/>
            <a:pathLst>
              <a:path h="2502290" w="1765252">
                <a:moveTo>
                  <a:pt x="0" y="0"/>
                </a:moveTo>
                <a:lnTo>
                  <a:pt x="1765252" y="0"/>
                </a:lnTo>
                <a:lnTo>
                  <a:pt x="1765252" y="2502290"/>
                </a:lnTo>
                <a:lnTo>
                  <a:pt x="0" y="25022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413669" y="811974"/>
            <a:ext cx="6474883" cy="6474883"/>
          </a:xfrm>
          <a:custGeom>
            <a:avLst/>
            <a:gdLst/>
            <a:ahLst/>
            <a:cxnLst/>
            <a:rect r="r" b="b" t="t" l="l"/>
            <a:pathLst>
              <a:path h="6474883" w="6474883">
                <a:moveTo>
                  <a:pt x="0" y="0"/>
                </a:moveTo>
                <a:lnTo>
                  <a:pt x="6474884" y="0"/>
                </a:lnTo>
                <a:lnTo>
                  <a:pt x="6474884" y="6474884"/>
                </a:lnTo>
                <a:lnTo>
                  <a:pt x="0" y="647488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3" id="13"/>
          <p:cNvGrpSpPr>
            <a:grpSpLocks noChangeAspect="true"/>
          </p:cNvGrpSpPr>
          <p:nvPr/>
        </p:nvGrpSpPr>
        <p:grpSpPr>
          <a:xfrm rot="0">
            <a:off x="1578636" y="3445717"/>
            <a:ext cx="7574756" cy="5556196"/>
            <a:chOff x="0" y="0"/>
            <a:chExt cx="4198620" cy="307975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-5483" y="-27"/>
              <a:ext cx="4207913" cy="3081047"/>
            </a:xfrm>
            <a:custGeom>
              <a:avLst/>
              <a:gdLst/>
              <a:ahLst/>
              <a:cxnLst/>
              <a:rect r="r" b="b" t="t" l="l"/>
              <a:pathLst>
                <a:path h="3081047" w="4207913">
                  <a:moveTo>
                    <a:pt x="4188863" y="1508787"/>
                  </a:moveTo>
                  <a:cubicBezTo>
                    <a:pt x="4192673" y="1506247"/>
                    <a:pt x="4196483" y="1504977"/>
                    <a:pt x="4199023" y="1501167"/>
                  </a:cubicBezTo>
                  <a:cubicBezTo>
                    <a:pt x="4201563" y="1498627"/>
                    <a:pt x="4206643" y="1494817"/>
                    <a:pt x="4206643" y="1491007"/>
                  </a:cubicBezTo>
                  <a:cubicBezTo>
                    <a:pt x="4206643" y="1488467"/>
                    <a:pt x="4201563" y="1484657"/>
                    <a:pt x="4199023" y="1482117"/>
                  </a:cubicBezTo>
                  <a:lnTo>
                    <a:pt x="4187593" y="1470687"/>
                  </a:lnTo>
                  <a:cubicBezTo>
                    <a:pt x="4190133" y="1468147"/>
                    <a:pt x="4195213" y="1466877"/>
                    <a:pt x="4195213" y="1463067"/>
                  </a:cubicBezTo>
                  <a:cubicBezTo>
                    <a:pt x="4197753" y="1452907"/>
                    <a:pt x="4201563" y="1442747"/>
                    <a:pt x="4201563" y="1432587"/>
                  </a:cubicBezTo>
                  <a:cubicBezTo>
                    <a:pt x="4201563" y="1427507"/>
                    <a:pt x="4192673" y="1423697"/>
                    <a:pt x="4187593" y="1417347"/>
                  </a:cubicBezTo>
                  <a:cubicBezTo>
                    <a:pt x="4192673" y="1417347"/>
                    <a:pt x="4195213" y="1417347"/>
                    <a:pt x="4199023" y="1416077"/>
                  </a:cubicBezTo>
                  <a:lnTo>
                    <a:pt x="4199023" y="1412267"/>
                  </a:lnTo>
                  <a:lnTo>
                    <a:pt x="4187593" y="1412267"/>
                  </a:lnTo>
                  <a:cubicBezTo>
                    <a:pt x="4179973" y="1407187"/>
                    <a:pt x="4172353" y="1397027"/>
                    <a:pt x="4169813" y="1398297"/>
                  </a:cubicBezTo>
                  <a:cubicBezTo>
                    <a:pt x="4155843" y="1405917"/>
                    <a:pt x="4155843" y="1395757"/>
                    <a:pt x="4153303" y="1388137"/>
                  </a:cubicBezTo>
                  <a:cubicBezTo>
                    <a:pt x="4148223" y="1389407"/>
                    <a:pt x="4143143" y="1390677"/>
                    <a:pt x="4139333" y="1389407"/>
                  </a:cubicBezTo>
                  <a:cubicBezTo>
                    <a:pt x="4130443" y="1388137"/>
                    <a:pt x="4121553" y="1384327"/>
                    <a:pt x="4112663" y="1384327"/>
                  </a:cubicBezTo>
                  <a:cubicBezTo>
                    <a:pt x="4101233" y="1383057"/>
                    <a:pt x="4088533" y="1383057"/>
                    <a:pt x="4075833" y="1381787"/>
                  </a:cubicBezTo>
                  <a:cubicBezTo>
                    <a:pt x="4056783" y="1379247"/>
                    <a:pt x="4037733" y="1376707"/>
                    <a:pt x="4018683" y="1374167"/>
                  </a:cubicBezTo>
                  <a:cubicBezTo>
                    <a:pt x="4017413" y="1374167"/>
                    <a:pt x="4014873" y="1376707"/>
                    <a:pt x="4013603" y="1376707"/>
                  </a:cubicBezTo>
                  <a:cubicBezTo>
                    <a:pt x="4003443" y="1375437"/>
                    <a:pt x="3993283" y="1374167"/>
                    <a:pt x="3984393" y="1371627"/>
                  </a:cubicBezTo>
                  <a:cubicBezTo>
                    <a:pt x="3981853" y="1370357"/>
                    <a:pt x="3980583" y="1364007"/>
                    <a:pt x="3980583" y="1361467"/>
                  </a:cubicBezTo>
                  <a:cubicBezTo>
                    <a:pt x="3994553" y="1351307"/>
                    <a:pt x="4008524" y="1341147"/>
                    <a:pt x="4017413" y="1334797"/>
                  </a:cubicBezTo>
                  <a:cubicBezTo>
                    <a:pt x="4027573" y="1333527"/>
                    <a:pt x="4033923" y="1332257"/>
                    <a:pt x="4042813" y="1332257"/>
                  </a:cubicBezTo>
                  <a:cubicBezTo>
                    <a:pt x="4035193" y="1322097"/>
                    <a:pt x="4030113" y="1317017"/>
                    <a:pt x="4023763" y="1309397"/>
                  </a:cubicBezTo>
                  <a:cubicBezTo>
                    <a:pt x="4019953" y="1310667"/>
                    <a:pt x="4016143" y="1311937"/>
                    <a:pt x="4009793" y="1314477"/>
                  </a:cubicBezTo>
                  <a:cubicBezTo>
                    <a:pt x="4009793" y="1308127"/>
                    <a:pt x="4009793" y="1301777"/>
                    <a:pt x="4011063" y="1301777"/>
                  </a:cubicBezTo>
                  <a:cubicBezTo>
                    <a:pt x="4016143" y="1300507"/>
                    <a:pt x="4023763" y="1299237"/>
                    <a:pt x="4027573" y="1301777"/>
                  </a:cubicBezTo>
                  <a:cubicBezTo>
                    <a:pt x="4032653" y="1305587"/>
                    <a:pt x="4035193" y="1311937"/>
                    <a:pt x="4040273" y="1319557"/>
                  </a:cubicBezTo>
                  <a:cubicBezTo>
                    <a:pt x="4042813" y="1319557"/>
                    <a:pt x="4047893" y="1320827"/>
                    <a:pt x="4052973" y="1320827"/>
                  </a:cubicBezTo>
                  <a:cubicBezTo>
                    <a:pt x="4051703" y="1304317"/>
                    <a:pt x="4051703" y="1304317"/>
                    <a:pt x="4037733" y="1280187"/>
                  </a:cubicBezTo>
                  <a:cubicBezTo>
                    <a:pt x="4055513" y="1280187"/>
                    <a:pt x="4060593" y="1275107"/>
                    <a:pt x="4056783" y="1257327"/>
                  </a:cubicBezTo>
                  <a:cubicBezTo>
                    <a:pt x="4068213" y="1256057"/>
                    <a:pt x="4080913" y="1254787"/>
                    <a:pt x="4092343" y="1254787"/>
                  </a:cubicBezTo>
                  <a:cubicBezTo>
                    <a:pt x="4091073" y="1252247"/>
                    <a:pt x="4088533" y="1247167"/>
                    <a:pt x="4087263" y="1243357"/>
                  </a:cubicBezTo>
                  <a:cubicBezTo>
                    <a:pt x="4092343" y="1244627"/>
                    <a:pt x="4096153" y="1245897"/>
                    <a:pt x="4098693" y="1247167"/>
                  </a:cubicBezTo>
                  <a:cubicBezTo>
                    <a:pt x="4099963" y="1240817"/>
                    <a:pt x="4099963" y="1234467"/>
                    <a:pt x="4101233" y="1229387"/>
                  </a:cubicBezTo>
                  <a:cubicBezTo>
                    <a:pt x="4102503" y="1223037"/>
                    <a:pt x="4103773" y="1215417"/>
                    <a:pt x="4105043" y="1209067"/>
                  </a:cubicBezTo>
                  <a:cubicBezTo>
                    <a:pt x="4105043" y="1206527"/>
                    <a:pt x="4103773" y="1202717"/>
                    <a:pt x="4105043" y="1198907"/>
                  </a:cubicBezTo>
                  <a:cubicBezTo>
                    <a:pt x="4108853" y="1188747"/>
                    <a:pt x="4110123" y="1173507"/>
                    <a:pt x="4106313" y="1165887"/>
                  </a:cubicBezTo>
                  <a:cubicBezTo>
                    <a:pt x="4108853" y="1163347"/>
                    <a:pt x="4110123" y="1159537"/>
                    <a:pt x="4110123" y="1156997"/>
                  </a:cubicBezTo>
                  <a:cubicBezTo>
                    <a:pt x="4110123" y="1146837"/>
                    <a:pt x="4110123" y="1135407"/>
                    <a:pt x="4108853" y="1125247"/>
                  </a:cubicBezTo>
                  <a:cubicBezTo>
                    <a:pt x="4107583" y="1115087"/>
                    <a:pt x="4106313" y="1106197"/>
                    <a:pt x="4105043" y="1096037"/>
                  </a:cubicBezTo>
                  <a:cubicBezTo>
                    <a:pt x="4103773" y="1093497"/>
                    <a:pt x="4103773" y="1090957"/>
                    <a:pt x="4105043" y="1087147"/>
                  </a:cubicBezTo>
                  <a:cubicBezTo>
                    <a:pt x="4108853" y="1076987"/>
                    <a:pt x="4111393" y="1066827"/>
                    <a:pt x="4103773" y="1056667"/>
                  </a:cubicBezTo>
                  <a:cubicBezTo>
                    <a:pt x="4101233" y="1054127"/>
                    <a:pt x="4102503" y="1047777"/>
                    <a:pt x="4103773" y="1043967"/>
                  </a:cubicBezTo>
                  <a:cubicBezTo>
                    <a:pt x="4107583" y="1029997"/>
                    <a:pt x="4099963" y="1018567"/>
                    <a:pt x="4085993" y="1016027"/>
                  </a:cubicBezTo>
                  <a:lnTo>
                    <a:pt x="4080913" y="1016027"/>
                  </a:lnTo>
                  <a:cubicBezTo>
                    <a:pt x="4082183" y="1012217"/>
                    <a:pt x="4083453" y="1010947"/>
                    <a:pt x="4084723" y="1008407"/>
                  </a:cubicBezTo>
                  <a:cubicBezTo>
                    <a:pt x="4080913" y="1007137"/>
                    <a:pt x="4077103" y="1007137"/>
                    <a:pt x="4074563" y="1004597"/>
                  </a:cubicBezTo>
                  <a:cubicBezTo>
                    <a:pt x="4072023" y="1003327"/>
                    <a:pt x="4070753" y="999517"/>
                    <a:pt x="4068213" y="998247"/>
                  </a:cubicBezTo>
                  <a:cubicBezTo>
                    <a:pt x="4058053" y="993167"/>
                    <a:pt x="4046623" y="988087"/>
                    <a:pt x="4035193" y="983007"/>
                  </a:cubicBezTo>
                  <a:cubicBezTo>
                    <a:pt x="4031383" y="981737"/>
                    <a:pt x="4026303" y="981737"/>
                    <a:pt x="4022493" y="981737"/>
                  </a:cubicBezTo>
                  <a:cubicBezTo>
                    <a:pt x="4019953" y="983007"/>
                    <a:pt x="4018683" y="977927"/>
                    <a:pt x="4016143" y="977927"/>
                  </a:cubicBezTo>
                  <a:cubicBezTo>
                    <a:pt x="3998363" y="974117"/>
                    <a:pt x="3980583" y="971577"/>
                    <a:pt x="3962803" y="966497"/>
                  </a:cubicBezTo>
                  <a:cubicBezTo>
                    <a:pt x="3948833" y="961417"/>
                    <a:pt x="3932323" y="971577"/>
                    <a:pt x="3918353" y="961417"/>
                  </a:cubicBezTo>
                  <a:cubicBezTo>
                    <a:pt x="3917083" y="960147"/>
                    <a:pt x="3914543" y="962687"/>
                    <a:pt x="3913273" y="962687"/>
                  </a:cubicBezTo>
                  <a:cubicBezTo>
                    <a:pt x="3901843" y="960147"/>
                    <a:pt x="3891683" y="966497"/>
                    <a:pt x="3880253" y="962687"/>
                  </a:cubicBezTo>
                  <a:cubicBezTo>
                    <a:pt x="3868823" y="958877"/>
                    <a:pt x="3856123" y="957607"/>
                    <a:pt x="3851043" y="946177"/>
                  </a:cubicBezTo>
                  <a:cubicBezTo>
                    <a:pt x="3845963" y="934747"/>
                    <a:pt x="3842153" y="923317"/>
                    <a:pt x="3842153" y="911887"/>
                  </a:cubicBezTo>
                  <a:cubicBezTo>
                    <a:pt x="3843423" y="897917"/>
                    <a:pt x="3849773" y="882677"/>
                    <a:pt x="3825643" y="885217"/>
                  </a:cubicBezTo>
                  <a:cubicBezTo>
                    <a:pt x="3826913" y="882677"/>
                    <a:pt x="3826913" y="880137"/>
                    <a:pt x="3828183" y="878867"/>
                  </a:cubicBezTo>
                  <a:cubicBezTo>
                    <a:pt x="3754523" y="871247"/>
                    <a:pt x="3680863" y="864897"/>
                    <a:pt x="3608473" y="857277"/>
                  </a:cubicBezTo>
                  <a:cubicBezTo>
                    <a:pt x="3605933" y="848387"/>
                    <a:pt x="3603393" y="838227"/>
                    <a:pt x="3600853" y="824257"/>
                  </a:cubicBezTo>
                  <a:cubicBezTo>
                    <a:pt x="3614823" y="839497"/>
                    <a:pt x="3627523" y="848387"/>
                    <a:pt x="3645303" y="847117"/>
                  </a:cubicBezTo>
                  <a:cubicBezTo>
                    <a:pt x="3646573" y="836957"/>
                    <a:pt x="3645303" y="829337"/>
                    <a:pt x="3635143" y="822987"/>
                  </a:cubicBezTo>
                  <a:cubicBezTo>
                    <a:pt x="3633873" y="821717"/>
                    <a:pt x="3632603" y="816637"/>
                    <a:pt x="3633873" y="814097"/>
                  </a:cubicBezTo>
                  <a:cubicBezTo>
                    <a:pt x="3638953" y="801397"/>
                    <a:pt x="3644033" y="789967"/>
                    <a:pt x="3647843" y="778537"/>
                  </a:cubicBezTo>
                  <a:cubicBezTo>
                    <a:pt x="3652923" y="782347"/>
                    <a:pt x="3656733" y="784887"/>
                    <a:pt x="3661813" y="787427"/>
                  </a:cubicBezTo>
                  <a:lnTo>
                    <a:pt x="3664353" y="784887"/>
                  </a:lnTo>
                  <a:lnTo>
                    <a:pt x="3649113" y="762027"/>
                  </a:lnTo>
                  <a:cubicBezTo>
                    <a:pt x="3659273" y="764567"/>
                    <a:pt x="3668163" y="765837"/>
                    <a:pt x="3679593" y="768377"/>
                  </a:cubicBezTo>
                  <a:cubicBezTo>
                    <a:pt x="3675783" y="760757"/>
                    <a:pt x="3671973" y="755677"/>
                    <a:pt x="3671973" y="755677"/>
                  </a:cubicBezTo>
                  <a:cubicBezTo>
                    <a:pt x="3678323" y="750597"/>
                    <a:pt x="3684673" y="745517"/>
                    <a:pt x="3693563" y="739167"/>
                  </a:cubicBezTo>
                  <a:cubicBezTo>
                    <a:pt x="3693563" y="737897"/>
                    <a:pt x="3694833" y="730277"/>
                    <a:pt x="3698643" y="729007"/>
                  </a:cubicBezTo>
                  <a:cubicBezTo>
                    <a:pt x="3706263" y="725197"/>
                    <a:pt x="3708803" y="731547"/>
                    <a:pt x="3711343" y="737897"/>
                  </a:cubicBezTo>
                  <a:cubicBezTo>
                    <a:pt x="3712613" y="741707"/>
                    <a:pt x="3720233" y="742977"/>
                    <a:pt x="3725313" y="744247"/>
                  </a:cubicBezTo>
                  <a:cubicBezTo>
                    <a:pt x="3730393" y="745517"/>
                    <a:pt x="3736743" y="745517"/>
                    <a:pt x="3743093" y="744247"/>
                  </a:cubicBezTo>
                  <a:cubicBezTo>
                    <a:pt x="3753253" y="744247"/>
                    <a:pt x="3763413" y="742977"/>
                    <a:pt x="3777383" y="741707"/>
                  </a:cubicBezTo>
                  <a:cubicBezTo>
                    <a:pt x="3767224" y="739167"/>
                    <a:pt x="3759603" y="736627"/>
                    <a:pt x="3753253" y="735357"/>
                  </a:cubicBezTo>
                  <a:cubicBezTo>
                    <a:pt x="3753253" y="734087"/>
                    <a:pt x="3753253" y="732817"/>
                    <a:pt x="3751983" y="731547"/>
                  </a:cubicBezTo>
                  <a:cubicBezTo>
                    <a:pt x="3762143" y="729007"/>
                    <a:pt x="3772303" y="726467"/>
                    <a:pt x="3781193" y="723927"/>
                  </a:cubicBezTo>
                  <a:cubicBezTo>
                    <a:pt x="3791353" y="726467"/>
                    <a:pt x="3800243" y="730277"/>
                    <a:pt x="3807863" y="732817"/>
                  </a:cubicBezTo>
                  <a:cubicBezTo>
                    <a:pt x="3810403" y="755677"/>
                    <a:pt x="3825643" y="736627"/>
                    <a:pt x="3834533" y="739167"/>
                  </a:cubicBezTo>
                  <a:cubicBezTo>
                    <a:pt x="3831993" y="734087"/>
                    <a:pt x="3828183" y="729007"/>
                    <a:pt x="3824374" y="722657"/>
                  </a:cubicBezTo>
                  <a:cubicBezTo>
                    <a:pt x="3840883" y="725197"/>
                    <a:pt x="3857394" y="725197"/>
                    <a:pt x="3868824" y="737897"/>
                  </a:cubicBezTo>
                  <a:cubicBezTo>
                    <a:pt x="3870094" y="739167"/>
                    <a:pt x="3875174" y="737897"/>
                    <a:pt x="3877714" y="736627"/>
                  </a:cubicBezTo>
                  <a:cubicBezTo>
                    <a:pt x="3881524" y="737897"/>
                    <a:pt x="3887874" y="740437"/>
                    <a:pt x="3890414" y="739167"/>
                  </a:cubicBezTo>
                  <a:cubicBezTo>
                    <a:pt x="3894224" y="735357"/>
                    <a:pt x="3894224" y="729007"/>
                    <a:pt x="3898034" y="721387"/>
                  </a:cubicBezTo>
                  <a:cubicBezTo>
                    <a:pt x="3906924" y="736627"/>
                    <a:pt x="3915814" y="727737"/>
                    <a:pt x="3924704" y="721387"/>
                  </a:cubicBezTo>
                  <a:cubicBezTo>
                    <a:pt x="3923434" y="725197"/>
                    <a:pt x="3923434" y="727737"/>
                    <a:pt x="3923434" y="727737"/>
                  </a:cubicBezTo>
                  <a:cubicBezTo>
                    <a:pt x="3931054" y="731547"/>
                    <a:pt x="3937404" y="734087"/>
                    <a:pt x="3946294" y="737897"/>
                  </a:cubicBezTo>
                  <a:cubicBezTo>
                    <a:pt x="3952644" y="735357"/>
                    <a:pt x="3960264" y="726467"/>
                    <a:pt x="3971694" y="735357"/>
                  </a:cubicBezTo>
                  <a:cubicBezTo>
                    <a:pt x="3972964" y="736627"/>
                    <a:pt x="3978044" y="734087"/>
                    <a:pt x="3981853" y="734087"/>
                  </a:cubicBezTo>
                  <a:cubicBezTo>
                    <a:pt x="3985663" y="732817"/>
                    <a:pt x="3988203" y="732817"/>
                    <a:pt x="3989474" y="731547"/>
                  </a:cubicBezTo>
                  <a:cubicBezTo>
                    <a:pt x="3992014" y="722657"/>
                    <a:pt x="3993283" y="715037"/>
                    <a:pt x="3997094" y="707417"/>
                  </a:cubicBezTo>
                  <a:cubicBezTo>
                    <a:pt x="4000904" y="699797"/>
                    <a:pt x="3999634" y="692177"/>
                    <a:pt x="3992014" y="689637"/>
                  </a:cubicBezTo>
                  <a:cubicBezTo>
                    <a:pt x="3989474" y="688367"/>
                    <a:pt x="3986934" y="688367"/>
                    <a:pt x="3985664" y="687097"/>
                  </a:cubicBezTo>
                  <a:cubicBezTo>
                    <a:pt x="3997094" y="675667"/>
                    <a:pt x="4007254" y="668047"/>
                    <a:pt x="4023764" y="673127"/>
                  </a:cubicBezTo>
                  <a:cubicBezTo>
                    <a:pt x="4027574" y="674397"/>
                    <a:pt x="4032654" y="669317"/>
                    <a:pt x="4039004" y="665507"/>
                  </a:cubicBezTo>
                  <a:cubicBezTo>
                    <a:pt x="4035194" y="661697"/>
                    <a:pt x="4032654" y="660427"/>
                    <a:pt x="4030114" y="659157"/>
                  </a:cubicBezTo>
                  <a:cubicBezTo>
                    <a:pt x="4040274" y="637567"/>
                    <a:pt x="4056784" y="651537"/>
                    <a:pt x="4072024" y="651537"/>
                  </a:cubicBezTo>
                  <a:cubicBezTo>
                    <a:pt x="4066944" y="647727"/>
                    <a:pt x="4064403" y="643917"/>
                    <a:pt x="4061864" y="642647"/>
                  </a:cubicBezTo>
                  <a:cubicBezTo>
                    <a:pt x="4069484" y="638837"/>
                    <a:pt x="4077104" y="636297"/>
                    <a:pt x="4083454" y="632487"/>
                  </a:cubicBezTo>
                  <a:cubicBezTo>
                    <a:pt x="4084724" y="627407"/>
                    <a:pt x="4083454" y="622327"/>
                    <a:pt x="4084724" y="619787"/>
                  </a:cubicBezTo>
                  <a:cubicBezTo>
                    <a:pt x="4091074" y="609627"/>
                    <a:pt x="4087264" y="602007"/>
                    <a:pt x="4077104" y="596927"/>
                  </a:cubicBezTo>
                  <a:cubicBezTo>
                    <a:pt x="4073294" y="594387"/>
                    <a:pt x="4069484" y="589307"/>
                    <a:pt x="4066944" y="585497"/>
                  </a:cubicBezTo>
                  <a:cubicBezTo>
                    <a:pt x="4070754" y="585497"/>
                    <a:pt x="4075834" y="584227"/>
                    <a:pt x="4080914" y="584227"/>
                  </a:cubicBezTo>
                  <a:lnTo>
                    <a:pt x="4080914" y="568987"/>
                  </a:lnTo>
                  <a:cubicBezTo>
                    <a:pt x="4083454" y="568987"/>
                    <a:pt x="4085994" y="568987"/>
                    <a:pt x="4088534" y="570257"/>
                  </a:cubicBezTo>
                  <a:cubicBezTo>
                    <a:pt x="4089804" y="555017"/>
                    <a:pt x="4091074" y="539777"/>
                    <a:pt x="4093614" y="523267"/>
                  </a:cubicBezTo>
                  <a:cubicBezTo>
                    <a:pt x="4079644" y="515647"/>
                    <a:pt x="4087264" y="506757"/>
                    <a:pt x="4094884" y="495327"/>
                  </a:cubicBezTo>
                  <a:cubicBezTo>
                    <a:pt x="4094884" y="495327"/>
                    <a:pt x="4092344" y="494057"/>
                    <a:pt x="4089804" y="494057"/>
                  </a:cubicBezTo>
                  <a:cubicBezTo>
                    <a:pt x="4091074" y="488977"/>
                    <a:pt x="4093614" y="483897"/>
                    <a:pt x="4094884" y="478817"/>
                  </a:cubicBezTo>
                  <a:cubicBezTo>
                    <a:pt x="4097424" y="468657"/>
                    <a:pt x="4093614" y="467387"/>
                    <a:pt x="4082184" y="472467"/>
                  </a:cubicBezTo>
                  <a:cubicBezTo>
                    <a:pt x="4080914" y="469927"/>
                    <a:pt x="4079644" y="466117"/>
                    <a:pt x="4077104" y="463577"/>
                  </a:cubicBezTo>
                  <a:cubicBezTo>
                    <a:pt x="4075834" y="464847"/>
                    <a:pt x="4075834" y="466117"/>
                    <a:pt x="4074564" y="467387"/>
                  </a:cubicBezTo>
                  <a:cubicBezTo>
                    <a:pt x="4069484" y="466117"/>
                    <a:pt x="4065674" y="463577"/>
                    <a:pt x="4060594" y="462307"/>
                  </a:cubicBezTo>
                  <a:cubicBezTo>
                    <a:pt x="4035194" y="452147"/>
                    <a:pt x="4008524" y="454687"/>
                    <a:pt x="3983124" y="453417"/>
                  </a:cubicBezTo>
                  <a:cubicBezTo>
                    <a:pt x="3979314" y="453417"/>
                    <a:pt x="3974234" y="457227"/>
                    <a:pt x="3970424" y="457227"/>
                  </a:cubicBezTo>
                  <a:cubicBezTo>
                    <a:pt x="3955184" y="455957"/>
                    <a:pt x="3941214" y="450877"/>
                    <a:pt x="3927244" y="449607"/>
                  </a:cubicBezTo>
                  <a:cubicBezTo>
                    <a:pt x="3908194" y="448337"/>
                    <a:pt x="3889144" y="448337"/>
                    <a:pt x="3870094" y="448337"/>
                  </a:cubicBezTo>
                  <a:cubicBezTo>
                    <a:pt x="3856124" y="448337"/>
                    <a:pt x="3853584" y="440717"/>
                    <a:pt x="3854854" y="430557"/>
                  </a:cubicBezTo>
                  <a:cubicBezTo>
                    <a:pt x="3859934" y="426747"/>
                    <a:pt x="3865014" y="419127"/>
                    <a:pt x="3865014" y="417857"/>
                  </a:cubicBezTo>
                  <a:cubicBezTo>
                    <a:pt x="3848504" y="405157"/>
                    <a:pt x="3863744" y="396267"/>
                    <a:pt x="3867554" y="386107"/>
                  </a:cubicBezTo>
                  <a:cubicBezTo>
                    <a:pt x="3866284" y="360707"/>
                    <a:pt x="3865014" y="335307"/>
                    <a:pt x="3863744" y="308637"/>
                  </a:cubicBezTo>
                  <a:cubicBezTo>
                    <a:pt x="3866284" y="307367"/>
                    <a:pt x="3871364" y="306097"/>
                    <a:pt x="3875174" y="304827"/>
                  </a:cubicBezTo>
                  <a:cubicBezTo>
                    <a:pt x="3873904" y="301017"/>
                    <a:pt x="3871364" y="297207"/>
                    <a:pt x="3871364" y="293397"/>
                  </a:cubicBezTo>
                  <a:cubicBezTo>
                    <a:pt x="3875174" y="278157"/>
                    <a:pt x="3876444" y="262917"/>
                    <a:pt x="3859934" y="251487"/>
                  </a:cubicBezTo>
                  <a:cubicBezTo>
                    <a:pt x="3867554" y="246407"/>
                    <a:pt x="3873904" y="242597"/>
                    <a:pt x="3881524" y="237517"/>
                  </a:cubicBezTo>
                  <a:cubicBezTo>
                    <a:pt x="3880254" y="236247"/>
                    <a:pt x="3878984" y="233707"/>
                    <a:pt x="3878984" y="232437"/>
                  </a:cubicBezTo>
                  <a:cubicBezTo>
                    <a:pt x="3878984" y="231167"/>
                    <a:pt x="3877714" y="231167"/>
                    <a:pt x="3876444" y="231167"/>
                  </a:cubicBezTo>
                  <a:cubicBezTo>
                    <a:pt x="3863744" y="231167"/>
                    <a:pt x="3858664" y="228627"/>
                    <a:pt x="3857394" y="215927"/>
                  </a:cubicBezTo>
                  <a:cubicBezTo>
                    <a:pt x="3857394" y="213387"/>
                    <a:pt x="3857394" y="209577"/>
                    <a:pt x="3859934" y="207037"/>
                  </a:cubicBezTo>
                  <a:cubicBezTo>
                    <a:pt x="3865014" y="203227"/>
                    <a:pt x="3870094" y="199417"/>
                    <a:pt x="3876444" y="196877"/>
                  </a:cubicBezTo>
                  <a:cubicBezTo>
                    <a:pt x="3878984" y="195607"/>
                    <a:pt x="3884064" y="196877"/>
                    <a:pt x="3886604" y="198147"/>
                  </a:cubicBezTo>
                  <a:cubicBezTo>
                    <a:pt x="3900574" y="205767"/>
                    <a:pt x="3901844" y="205767"/>
                    <a:pt x="3904384" y="189257"/>
                  </a:cubicBezTo>
                  <a:cubicBezTo>
                    <a:pt x="3906924" y="190527"/>
                    <a:pt x="3909464" y="191797"/>
                    <a:pt x="3913274" y="193067"/>
                  </a:cubicBezTo>
                  <a:cubicBezTo>
                    <a:pt x="3912004" y="187987"/>
                    <a:pt x="3912004" y="184177"/>
                    <a:pt x="3909464" y="180367"/>
                  </a:cubicBezTo>
                  <a:cubicBezTo>
                    <a:pt x="3909464" y="179097"/>
                    <a:pt x="3906924" y="177827"/>
                    <a:pt x="3904384" y="176557"/>
                  </a:cubicBezTo>
                  <a:cubicBezTo>
                    <a:pt x="3906924" y="175287"/>
                    <a:pt x="3909464" y="172747"/>
                    <a:pt x="3912004" y="174017"/>
                  </a:cubicBezTo>
                  <a:cubicBezTo>
                    <a:pt x="3924704" y="177827"/>
                    <a:pt x="3932324" y="168937"/>
                    <a:pt x="3941214" y="163857"/>
                  </a:cubicBezTo>
                  <a:cubicBezTo>
                    <a:pt x="3933594" y="153697"/>
                    <a:pt x="3925974" y="144807"/>
                    <a:pt x="3919624" y="134647"/>
                  </a:cubicBezTo>
                  <a:cubicBezTo>
                    <a:pt x="3929784" y="129567"/>
                    <a:pt x="3937404" y="127027"/>
                    <a:pt x="3945024" y="123217"/>
                  </a:cubicBezTo>
                  <a:cubicBezTo>
                    <a:pt x="3928514" y="95277"/>
                    <a:pt x="3928514" y="95277"/>
                    <a:pt x="3939944" y="83847"/>
                  </a:cubicBezTo>
                  <a:cubicBezTo>
                    <a:pt x="3939944" y="82577"/>
                    <a:pt x="3938674" y="81307"/>
                    <a:pt x="3938674" y="80037"/>
                  </a:cubicBezTo>
                  <a:cubicBezTo>
                    <a:pt x="3934864" y="81307"/>
                    <a:pt x="3929784" y="82577"/>
                    <a:pt x="3925974" y="85117"/>
                  </a:cubicBezTo>
                  <a:lnTo>
                    <a:pt x="3924704" y="83847"/>
                  </a:lnTo>
                  <a:cubicBezTo>
                    <a:pt x="3929784" y="78767"/>
                    <a:pt x="3934864" y="74957"/>
                    <a:pt x="3939944" y="69877"/>
                  </a:cubicBezTo>
                  <a:cubicBezTo>
                    <a:pt x="3939944" y="66067"/>
                    <a:pt x="3942484" y="57177"/>
                    <a:pt x="3939944" y="54637"/>
                  </a:cubicBezTo>
                  <a:cubicBezTo>
                    <a:pt x="3929784" y="45747"/>
                    <a:pt x="3941214" y="36857"/>
                    <a:pt x="3938674" y="27967"/>
                  </a:cubicBezTo>
                  <a:cubicBezTo>
                    <a:pt x="3937404" y="25427"/>
                    <a:pt x="3938674" y="19077"/>
                    <a:pt x="3937404" y="19077"/>
                  </a:cubicBezTo>
                  <a:cubicBezTo>
                    <a:pt x="3929784" y="15267"/>
                    <a:pt x="3920894" y="8917"/>
                    <a:pt x="3912004" y="8917"/>
                  </a:cubicBezTo>
                  <a:cubicBezTo>
                    <a:pt x="3891684" y="7647"/>
                    <a:pt x="3871364" y="10187"/>
                    <a:pt x="3851044" y="10187"/>
                  </a:cubicBezTo>
                  <a:lnTo>
                    <a:pt x="3786274" y="10187"/>
                  </a:lnTo>
                  <a:cubicBezTo>
                    <a:pt x="3771034" y="10187"/>
                    <a:pt x="3758334" y="6377"/>
                    <a:pt x="3743094" y="2567"/>
                  </a:cubicBezTo>
                  <a:cubicBezTo>
                    <a:pt x="3725314" y="-2513"/>
                    <a:pt x="3706264" y="1297"/>
                    <a:pt x="3687214" y="2567"/>
                  </a:cubicBezTo>
                  <a:cubicBezTo>
                    <a:pt x="3646574" y="3837"/>
                    <a:pt x="3605934" y="3837"/>
                    <a:pt x="3565294" y="5107"/>
                  </a:cubicBezTo>
                  <a:cubicBezTo>
                    <a:pt x="3546244" y="5107"/>
                    <a:pt x="3525924" y="7647"/>
                    <a:pt x="3506874" y="8917"/>
                  </a:cubicBezTo>
                  <a:cubicBezTo>
                    <a:pt x="3482744" y="10187"/>
                    <a:pt x="3458614" y="8917"/>
                    <a:pt x="3434484" y="10187"/>
                  </a:cubicBezTo>
                  <a:cubicBezTo>
                    <a:pt x="3409084" y="11457"/>
                    <a:pt x="3383684" y="13997"/>
                    <a:pt x="3358284" y="15267"/>
                  </a:cubicBezTo>
                  <a:cubicBezTo>
                    <a:pt x="3327804" y="16537"/>
                    <a:pt x="3297324" y="16537"/>
                    <a:pt x="3266844" y="17807"/>
                  </a:cubicBezTo>
                  <a:lnTo>
                    <a:pt x="3171594" y="21617"/>
                  </a:lnTo>
                  <a:cubicBezTo>
                    <a:pt x="3142384" y="22887"/>
                    <a:pt x="3114444" y="22887"/>
                    <a:pt x="3085234" y="22887"/>
                  </a:cubicBezTo>
                  <a:cubicBezTo>
                    <a:pt x="3063644" y="22887"/>
                    <a:pt x="3040784" y="24157"/>
                    <a:pt x="3019194" y="25427"/>
                  </a:cubicBezTo>
                  <a:lnTo>
                    <a:pt x="2954424" y="29237"/>
                  </a:lnTo>
                  <a:cubicBezTo>
                    <a:pt x="2939184" y="30507"/>
                    <a:pt x="2923944" y="30507"/>
                    <a:pt x="2907434" y="31777"/>
                  </a:cubicBezTo>
                  <a:cubicBezTo>
                    <a:pt x="2882034" y="33047"/>
                    <a:pt x="2856634" y="33047"/>
                    <a:pt x="2831234" y="34317"/>
                  </a:cubicBezTo>
                  <a:cubicBezTo>
                    <a:pt x="2802024" y="35587"/>
                    <a:pt x="2774084" y="38127"/>
                    <a:pt x="2746144" y="39397"/>
                  </a:cubicBezTo>
                  <a:cubicBezTo>
                    <a:pt x="2716934" y="41937"/>
                    <a:pt x="2688994" y="44477"/>
                    <a:pt x="2659784" y="47017"/>
                  </a:cubicBezTo>
                  <a:cubicBezTo>
                    <a:pt x="2648354" y="48287"/>
                    <a:pt x="2636924" y="48287"/>
                    <a:pt x="2624224" y="49557"/>
                  </a:cubicBezTo>
                  <a:lnTo>
                    <a:pt x="2587394" y="49557"/>
                  </a:lnTo>
                  <a:cubicBezTo>
                    <a:pt x="2545484" y="52097"/>
                    <a:pt x="2504844" y="55907"/>
                    <a:pt x="2462934" y="58447"/>
                  </a:cubicBezTo>
                  <a:cubicBezTo>
                    <a:pt x="2437534" y="59717"/>
                    <a:pt x="2410864" y="60987"/>
                    <a:pt x="2385464" y="63527"/>
                  </a:cubicBezTo>
                  <a:cubicBezTo>
                    <a:pt x="2370224" y="64797"/>
                    <a:pt x="2353714" y="67337"/>
                    <a:pt x="2338474" y="68607"/>
                  </a:cubicBezTo>
                  <a:lnTo>
                    <a:pt x="2235603" y="76227"/>
                  </a:lnTo>
                  <a:cubicBezTo>
                    <a:pt x="2214014" y="77497"/>
                    <a:pt x="2193693" y="82577"/>
                    <a:pt x="2173374" y="83847"/>
                  </a:cubicBezTo>
                  <a:cubicBezTo>
                    <a:pt x="2141624" y="86387"/>
                    <a:pt x="2108603" y="87657"/>
                    <a:pt x="2076853" y="90197"/>
                  </a:cubicBezTo>
                  <a:cubicBezTo>
                    <a:pt x="2069233" y="90197"/>
                    <a:pt x="2060343" y="91467"/>
                    <a:pt x="2052724" y="91467"/>
                  </a:cubicBezTo>
                  <a:cubicBezTo>
                    <a:pt x="2024784" y="94007"/>
                    <a:pt x="1998114" y="96547"/>
                    <a:pt x="1970174" y="99087"/>
                  </a:cubicBezTo>
                  <a:cubicBezTo>
                    <a:pt x="1954934" y="100357"/>
                    <a:pt x="1938424" y="102897"/>
                    <a:pt x="1923184" y="104167"/>
                  </a:cubicBezTo>
                  <a:cubicBezTo>
                    <a:pt x="1904134" y="105437"/>
                    <a:pt x="1885084" y="106707"/>
                    <a:pt x="1867304" y="107977"/>
                  </a:cubicBezTo>
                  <a:cubicBezTo>
                    <a:pt x="1831744" y="111787"/>
                    <a:pt x="1794914" y="115597"/>
                    <a:pt x="1759354" y="119407"/>
                  </a:cubicBezTo>
                  <a:cubicBezTo>
                    <a:pt x="1753004" y="120677"/>
                    <a:pt x="1747924" y="124487"/>
                    <a:pt x="1741574" y="124487"/>
                  </a:cubicBezTo>
                  <a:cubicBezTo>
                    <a:pt x="1712364" y="127027"/>
                    <a:pt x="1683154" y="127027"/>
                    <a:pt x="1655214" y="130837"/>
                  </a:cubicBezTo>
                  <a:cubicBezTo>
                    <a:pt x="1639974" y="133377"/>
                    <a:pt x="1623464" y="127027"/>
                    <a:pt x="1609494" y="139727"/>
                  </a:cubicBezTo>
                  <a:cubicBezTo>
                    <a:pt x="1604414" y="143537"/>
                    <a:pt x="1590444" y="137187"/>
                    <a:pt x="1581554" y="138457"/>
                  </a:cubicBezTo>
                  <a:cubicBezTo>
                    <a:pt x="1545994" y="142267"/>
                    <a:pt x="1510434" y="147347"/>
                    <a:pt x="1476144" y="151157"/>
                  </a:cubicBezTo>
                  <a:cubicBezTo>
                    <a:pt x="1448204" y="154967"/>
                    <a:pt x="1421534" y="157507"/>
                    <a:pt x="1393594" y="161317"/>
                  </a:cubicBezTo>
                  <a:cubicBezTo>
                    <a:pt x="1383434" y="162587"/>
                    <a:pt x="1373274" y="166397"/>
                    <a:pt x="1364384" y="167667"/>
                  </a:cubicBezTo>
                  <a:cubicBezTo>
                    <a:pt x="1338984" y="170207"/>
                    <a:pt x="1313584" y="172747"/>
                    <a:pt x="1289454" y="175287"/>
                  </a:cubicBezTo>
                  <a:cubicBezTo>
                    <a:pt x="1289454" y="180367"/>
                    <a:pt x="1289454" y="182907"/>
                    <a:pt x="1288184" y="185447"/>
                  </a:cubicBezTo>
                  <a:cubicBezTo>
                    <a:pt x="1285644" y="182907"/>
                    <a:pt x="1283104" y="179097"/>
                    <a:pt x="1280564" y="174017"/>
                  </a:cubicBezTo>
                  <a:cubicBezTo>
                    <a:pt x="1275484" y="187987"/>
                    <a:pt x="1265324" y="179097"/>
                    <a:pt x="1257704" y="180367"/>
                  </a:cubicBezTo>
                  <a:cubicBezTo>
                    <a:pt x="1243734" y="182907"/>
                    <a:pt x="1228494" y="186717"/>
                    <a:pt x="1214524" y="187987"/>
                  </a:cubicBezTo>
                  <a:cubicBezTo>
                    <a:pt x="1189124" y="191797"/>
                    <a:pt x="1163724" y="194337"/>
                    <a:pt x="1138324" y="196877"/>
                  </a:cubicBezTo>
                  <a:cubicBezTo>
                    <a:pt x="1116734" y="199417"/>
                    <a:pt x="1095144" y="204497"/>
                    <a:pt x="1073554" y="208307"/>
                  </a:cubicBezTo>
                  <a:cubicBezTo>
                    <a:pt x="1036724" y="214657"/>
                    <a:pt x="998624" y="218467"/>
                    <a:pt x="961794" y="224817"/>
                  </a:cubicBezTo>
                  <a:cubicBezTo>
                    <a:pt x="936394" y="228627"/>
                    <a:pt x="910994" y="234977"/>
                    <a:pt x="884324" y="238787"/>
                  </a:cubicBezTo>
                  <a:cubicBezTo>
                    <a:pt x="857654" y="243867"/>
                    <a:pt x="829714" y="247677"/>
                    <a:pt x="803044" y="252757"/>
                  </a:cubicBezTo>
                  <a:cubicBezTo>
                    <a:pt x="783994" y="256567"/>
                    <a:pt x="764944" y="261647"/>
                    <a:pt x="745894" y="265457"/>
                  </a:cubicBezTo>
                  <a:cubicBezTo>
                    <a:pt x="707794" y="271807"/>
                    <a:pt x="668424" y="278157"/>
                    <a:pt x="630324" y="284507"/>
                  </a:cubicBezTo>
                  <a:cubicBezTo>
                    <a:pt x="616354" y="287047"/>
                    <a:pt x="603654" y="292127"/>
                    <a:pt x="589684" y="294667"/>
                  </a:cubicBezTo>
                  <a:cubicBezTo>
                    <a:pt x="565554" y="299747"/>
                    <a:pt x="541424" y="302287"/>
                    <a:pt x="517294" y="307367"/>
                  </a:cubicBezTo>
                  <a:cubicBezTo>
                    <a:pt x="499514" y="311177"/>
                    <a:pt x="483004" y="317527"/>
                    <a:pt x="466494" y="320067"/>
                  </a:cubicBezTo>
                  <a:cubicBezTo>
                    <a:pt x="430934" y="327687"/>
                    <a:pt x="395374" y="332767"/>
                    <a:pt x="359814" y="339117"/>
                  </a:cubicBezTo>
                  <a:cubicBezTo>
                    <a:pt x="344574" y="341657"/>
                    <a:pt x="329334" y="346737"/>
                    <a:pt x="314094" y="350547"/>
                  </a:cubicBezTo>
                  <a:cubicBezTo>
                    <a:pt x="289964" y="356897"/>
                    <a:pt x="264564" y="361977"/>
                    <a:pt x="240434" y="368327"/>
                  </a:cubicBezTo>
                  <a:cubicBezTo>
                    <a:pt x="234084" y="369597"/>
                    <a:pt x="227734" y="373407"/>
                    <a:pt x="220114" y="374677"/>
                  </a:cubicBezTo>
                  <a:cubicBezTo>
                    <a:pt x="212494" y="375947"/>
                    <a:pt x="204874" y="375947"/>
                    <a:pt x="197254" y="377217"/>
                  </a:cubicBezTo>
                  <a:cubicBezTo>
                    <a:pt x="182014" y="381027"/>
                    <a:pt x="166774" y="384837"/>
                    <a:pt x="152804" y="388647"/>
                  </a:cubicBezTo>
                  <a:cubicBezTo>
                    <a:pt x="122324" y="396267"/>
                    <a:pt x="107084" y="398807"/>
                    <a:pt x="93114" y="406427"/>
                  </a:cubicBezTo>
                  <a:cubicBezTo>
                    <a:pt x="80414" y="412777"/>
                    <a:pt x="62634" y="411507"/>
                    <a:pt x="57554" y="431827"/>
                  </a:cubicBezTo>
                  <a:cubicBezTo>
                    <a:pt x="55014" y="438177"/>
                    <a:pt x="48664" y="441987"/>
                    <a:pt x="60094" y="444527"/>
                  </a:cubicBezTo>
                  <a:cubicBezTo>
                    <a:pt x="61364" y="444527"/>
                    <a:pt x="63904" y="448337"/>
                    <a:pt x="62634" y="449607"/>
                  </a:cubicBezTo>
                  <a:cubicBezTo>
                    <a:pt x="60094" y="457227"/>
                    <a:pt x="57554" y="464847"/>
                    <a:pt x="55014" y="475007"/>
                  </a:cubicBezTo>
                  <a:cubicBezTo>
                    <a:pt x="55014" y="475007"/>
                    <a:pt x="57554" y="476277"/>
                    <a:pt x="60094" y="478817"/>
                  </a:cubicBezTo>
                  <a:cubicBezTo>
                    <a:pt x="52474" y="486437"/>
                    <a:pt x="52474" y="514377"/>
                    <a:pt x="57554" y="523267"/>
                  </a:cubicBezTo>
                  <a:cubicBezTo>
                    <a:pt x="60094" y="528347"/>
                    <a:pt x="61364" y="534697"/>
                    <a:pt x="62634" y="541047"/>
                  </a:cubicBezTo>
                  <a:cubicBezTo>
                    <a:pt x="47394" y="544857"/>
                    <a:pt x="65174" y="553747"/>
                    <a:pt x="60094" y="558827"/>
                  </a:cubicBezTo>
                  <a:cubicBezTo>
                    <a:pt x="62634" y="558827"/>
                    <a:pt x="65174" y="558827"/>
                    <a:pt x="68984" y="560097"/>
                  </a:cubicBezTo>
                  <a:cubicBezTo>
                    <a:pt x="66444" y="563907"/>
                    <a:pt x="63904" y="566447"/>
                    <a:pt x="62634" y="567717"/>
                  </a:cubicBezTo>
                  <a:cubicBezTo>
                    <a:pt x="65174" y="570257"/>
                    <a:pt x="68984" y="571527"/>
                    <a:pt x="71524" y="574067"/>
                  </a:cubicBezTo>
                  <a:cubicBezTo>
                    <a:pt x="57554" y="593117"/>
                    <a:pt x="57554" y="602007"/>
                    <a:pt x="74064" y="618517"/>
                  </a:cubicBezTo>
                  <a:cubicBezTo>
                    <a:pt x="75334" y="619787"/>
                    <a:pt x="77874" y="622327"/>
                    <a:pt x="77874" y="623597"/>
                  </a:cubicBezTo>
                  <a:cubicBezTo>
                    <a:pt x="74064" y="637567"/>
                    <a:pt x="75334" y="650267"/>
                    <a:pt x="84224" y="661697"/>
                  </a:cubicBezTo>
                  <a:cubicBezTo>
                    <a:pt x="84224" y="661697"/>
                    <a:pt x="82954" y="665507"/>
                    <a:pt x="80414" y="668047"/>
                  </a:cubicBezTo>
                  <a:cubicBezTo>
                    <a:pt x="84224" y="666777"/>
                    <a:pt x="86764" y="665507"/>
                    <a:pt x="89304" y="665507"/>
                  </a:cubicBezTo>
                  <a:lnTo>
                    <a:pt x="85494" y="688367"/>
                  </a:lnTo>
                  <a:lnTo>
                    <a:pt x="99464" y="688367"/>
                  </a:lnTo>
                  <a:cubicBezTo>
                    <a:pt x="103274" y="693447"/>
                    <a:pt x="107084" y="697257"/>
                    <a:pt x="107084" y="698527"/>
                  </a:cubicBezTo>
                  <a:cubicBezTo>
                    <a:pt x="110894" y="694717"/>
                    <a:pt x="113434" y="693447"/>
                    <a:pt x="114704" y="692177"/>
                  </a:cubicBezTo>
                  <a:cubicBezTo>
                    <a:pt x="121054" y="702337"/>
                    <a:pt x="126134" y="709957"/>
                    <a:pt x="129944" y="717577"/>
                  </a:cubicBezTo>
                  <a:cubicBezTo>
                    <a:pt x="128674" y="726467"/>
                    <a:pt x="126134" y="734087"/>
                    <a:pt x="124864" y="739167"/>
                  </a:cubicBezTo>
                  <a:cubicBezTo>
                    <a:pt x="118514" y="739167"/>
                    <a:pt x="112164" y="737897"/>
                    <a:pt x="108354" y="740437"/>
                  </a:cubicBezTo>
                  <a:cubicBezTo>
                    <a:pt x="104544" y="742977"/>
                    <a:pt x="104544" y="749327"/>
                    <a:pt x="102004" y="753137"/>
                  </a:cubicBezTo>
                  <a:cubicBezTo>
                    <a:pt x="102004" y="754407"/>
                    <a:pt x="110894" y="770917"/>
                    <a:pt x="109624" y="772187"/>
                  </a:cubicBezTo>
                  <a:cubicBezTo>
                    <a:pt x="108354" y="781077"/>
                    <a:pt x="105814" y="789967"/>
                    <a:pt x="104544" y="800127"/>
                  </a:cubicBezTo>
                  <a:cubicBezTo>
                    <a:pt x="109624" y="803937"/>
                    <a:pt x="115974" y="809017"/>
                    <a:pt x="121054" y="812827"/>
                  </a:cubicBezTo>
                  <a:cubicBezTo>
                    <a:pt x="112164" y="817907"/>
                    <a:pt x="105814" y="822987"/>
                    <a:pt x="99464" y="826797"/>
                  </a:cubicBezTo>
                  <a:cubicBezTo>
                    <a:pt x="102004" y="828067"/>
                    <a:pt x="103274" y="829337"/>
                    <a:pt x="105814" y="830607"/>
                  </a:cubicBezTo>
                  <a:cubicBezTo>
                    <a:pt x="107084" y="835687"/>
                    <a:pt x="109624" y="840767"/>
                    <a:pt x="109624" y="845847"/>
                  </a:cubicBezTo>
                  <a:cubicBezTo>
                    <a:pt x="109624" y="850927"/>
                    <a:pt x="105814" y="859817"/>
                    <a:pt x="108354" y="861087"/>
                  </a:cubicBezTo>
                  <a:cubicBezTo>
                    <a:pt x="119784" y="867437"/>
                    <a:pt x="113434" y="886487"/>
                    <a:pt x="128674" y="889027"/>
                  </a:cubicBezTo>
                  <a:cubicBezTo>
                    <a:pt x="129944" y="889027"/>
                    <a:pt x="129944" y="891567"/>
                    <a:pt x="132484" y="894107"/>
                  </a:cubicBezTo>
                  <a:cubicBezTo>
                    <a:pt x="128674" y="894107"/>
                    <a:pt x="126134" y="894107"/>
                    <a:pt x="121054" y="895377"/>
                  </a:cubicBezTo>
                  <a:cubicBezTo>
                    <a:pt x="135024" y="905537"/>
                    <a:pt x="131214" y="914427"/>
                    <a:pt x="126134" y="922047"/>
                  </a:cubicBezTo>
                  <a:cubicBezTo>
                    <a:pt x="121054" y="923317"/>
                    <a:pt x="117244" y="924587"/>
                    <a:pt x="113434" y="925857"/>
                  </a:cubicBezTo>
                  <a:cubicBezTo>
                    <a:pt x="114704" y="928397"/>
                    <a:pt x="114704" y="929667"/>
                    <a:pt x="115974" y="932207"/>
                  </a:cubicBezTo>
                  <a:cubicBezTo>
                    <a:pt x="117244" y="933477"/>
                    <a:pt x="123594" y="949987"/>
                    <a:pt x="123594" y="952527"/>
                  </a:cubicBezTo>
                  <a:cubicBezTo>
                    <a:pt x="121054" y="958877"/>
                    <a:pt x="119784" y="965227"/>
                    <a:pt x="118514" y="971577"/>
                  </a:cubicBezTo>
                  <a:cubicBezTo>
                    <a:pt x="126134" y="971577"/>
                    <a:pt x="132484" y="972847"/>
                    <a:pt x="135024" y="972847"/>
                  </a:cubicBezTo>
                  <a:cubicBezTo>
                    <a:pt x="132484" y="974117"/>
                    <a:pt x="128674" y="976657"/>
                    <a:pt x="126134" y="977927"/>
                  </a:cubicBezTo>
                  <a:cubicBezTo>
                    <a:pt x="127404" y="980467"/>
                    <a:pt x="128674" y="983007"/>
                    <a:pt x="131214" y="984277"/>
                  </a:cubicBezTo>
                  <a:cubicBezTo>
                    <a:pt x="141374" y="983007"/>
                    <a:pt x="151534" y="981737"/>
                    <a:pt x="162964" y="980467"/>
                  </a:cubicBezTo>
                  <a:cubicBezTo>
                    <a:pt x="161694" y="986817"/>
                    <a:pt x="160424" y="991897"/>
                    <a:pt x="157884" y="996977"/>
                  </a:cubicBezTo>
                  <a:cubicBezTo>
                    <a:pt x="164234" y="996977"/>
                    <a:pt x="171854" y="998247"/>
                    <a:pt x="178204" y="998247"/>
                  </a:cubicBezTo>
                  <a:lnTo>
                    <a:pt x="178204" y="1004597"/>
                  </a:lnTo>
                  <a:cubicBezTo>
                    <a:pt x="169314" y="1005867"/>
                    <a:pt x="160424" y="1008407"/>
                    <a:pt x="152804" y="1009677"/>
                  </a:cubicBezTo>
                  <a:cubicBezTo>
                    <a:pt x="184554" y="1024917"/>
                    <a:pt x="213764" y="1010947"/>
                    <a:pt x="248054" y="1005867"/>
                  </a:cubicBezTo>
                  <a:cubicBezTo>
                    <a:pt x="254404" y="1012217"/>
                    <a:pt x="260754" y="1007137"/>
                    <a:pt x="265834" y="996977"/>
                  </a:cubicBezTo>
                  <a:cubicBezTo>
                    <a:pt x="272184" y="1005867"/>
                    <a:pt x="277264" y="1003327"/>
                    <a:pt x="289964" y="985547"/>
                  </a:cubicBezTo>
                  <a:cubicBezTo>
                    <a:pt x="291234" y="985547"/>
                    <a:pt x="292504" y="986817"/>
                    <a:pt x="293774" y="986817"/>
                  </a:cubicBezTo>
                  <a:cubicBezTo>
                    <a:pt x="292504" y="991897"/>
                    <a:pt x="289964" y="995707"/>
                    <a:pt x="288694" y="1000787"/>
                  </a:cubicBezTo>
                  <a:cubicBezTo>
                    <a:pt x="296314" y="998247"/>
                    <a:pt x="302664" y="996977"/>
                    <a:pt x="310284" y="994437"/>
                  </a:cubicBezTo>
                  <a:lnTo>
                    <a:pt x="336954" y="990627"/>
                  </a:lnTo>
                  <a:cubicBezTo>
                    <a:pt x="350924" y="988087"/>
                    <a:pt x="364894" y="986817"/>
                    <a:pt x="377594" y="984277"/>
                  </a:cubicBezTo>
                  <a:cubicBezTo>
                    <a:pt x="382674" y="983007"/>
                    <a:pt x="387754" y="979197"/>
                    <a:pt x="392834" y="977927"/>
                  </a:cubicBezTo>
                  <a:cubicBezTo>
                    <a:pt x="397914" y="976657"/>
                    <a:pt x="405534" y="972847"/>
                    <a:pt x="408074" y="975387"/>
                  </a:cubicBezTo>
                  <a:cubicBezTo>
                    <a:pt x="418234" y="984277"/>
                    <a:pt x="427124" y="994437"/>
                    <a:pt x="437284" y="1003327"/>
                  </a:cubicBezTo>
                  <a:cubicBezTo>
                    <a:pt x="438554" y="1000787"/>
                    <a:pt x="439824" y="996977"/>
                    <a:pt x="439824" y="996977"/>
                  </a:cubicBezTo>
                  <a:cubicBezTo>
                    <a:pt x="448714" y="999517"/>
                    <a:pt x="455064" y="1000787"/>
                    <a:pt x="463954" y="1003327"/>
                  </a:cubicBezTo>
                  <a:cubicBezTo>
                    <a:pt x="465224" y="1007137"/>
                    <a:pt x="467764" y="1012217"/>
                    <a:pt x="467764" y="1014757"/>
                  </a:cubicBezTo>
                  <a:cubicBezTo>
                    <a:pt x="481734" y="1016027"/>
                    <a:pt x="493164" y="1017297"/>
                    <a:pt x="503324" y="1018567"/>
                  </a:cubicBezTo>
                  <a:cubicBezTo>
                    <a:pt x="503324" y="1019837"/>
                    <a:pt x="504594" y="1021107"/>
                    <a:pt x="504594" y="1022377"/>
                  </a:cubicBezTo>
                  <a:lnTo>
                    <a:pt x="481734" y="1029997"/>
                  </a:lnTo>
                  <a:cubicBezTo>
                    <a:pt x="480464" y="1026187"/>
                    <a:pt x="479194" y="1024917"/>
                    <a:pt x="476654" y="1018567"/>
                  </a:cubicBezTo>
                  <a:cubicBezTo>
                    <a:pt x="477924" y="1032537"/>
                    <a:pt x="479194" y="1041427"/>
                    <a:pt x="479194" y="1052857"/>
                  </a:cubicBezTo>
                  <a:cubicBezTo>
                    <a:pt x="490624" y="1043967"/>
                    <a:pt x="505864" y="1054127"/>
                    <a:pt x="513484" y="1038887"/>
                  </a:cubicBezTo>
                  <a:cubicBezTo>
                    <a:pt x="513484" y="1037617"/>
                    <a:pt x="518564" y="1037617"/>
                    <a:pt x="519834" y="1038887"/>
                  </a:cubicBezTo>
                  <a:cubicBezTo>
                    <a:pt x="529994" y="1040157"/>
                    <a:pt x="540154" y="1041427"/>
                    <a:pt x="550314" y="1043967"/>
                  </a:cubicBezTo>
                  <a:cubicBezTo>
                    <a:pt x="549044" y="1041427"/>
                    <a:pt x="549044" y="1038887"/>
                    <a:pt x="547774" y="1036347"/>
                  </a:cubicBezTo>
                  <a:cubicBezTo>
                    <a:pt x="554124" y="1037617"/>
                    <a:pt x="559204" y="1038887"/>
                    <a:pt x="563014" y="1040157"/>
                  </a:cubicBezTo>
                  <a:cubicBezTo>
                    <a:pt x="563014" y="1041427"/>
                    <a:pt x="564284" y="1042697"/>
                    <a:pt x="564284" y="1043967"/>
                  </a:cubicBezTo>
                  <a:cubicBezTo>
                    <a:pt x="555394" y="1049047"/>
                    <a:pt x="546504" y="1055397"/>
                    <a:pt x="537614" y="1060477"/>
                  </a:cubicBezTo>
                  <a:cubicBezTo>
                    <a:pt x="523644" y="1069367"/>
                    <a:pt x="510944" y="1080797"/>
                    <a:pt x="496974" y="1084607"/>
                  </a:cubicBezTo>
                  <a:cubicBezTo>
                    <a:pt x="472844" y="1089687"/>
                    <a:pt x="448714" y="1098577"/>
                    <a:pt x="423314" y="1099847"/>
                  </a:cubicBezTo>
                  <a:lnTo>
                    <a:pt x="416964" y="1099847"/>
                  </a:lnTo>
                  <a:cubicBezTo>
                    <a:pt x="390294" y="1104927"/>
                    <a:pt x="364894" y="1110007"/>
                    <a:pt x="338224" y="1115087"/>
                  </a:cubicBezTo>
                  <a:cubicBezTo>
                    <a:pt x="334414" y="1116357"/>
                    <a:pt x="331874" y="1117627"/>
                    <a:pt x="328064" y="1117627"/>
                  </a:cubicBezTo>
                  <a:cubicBezTo>
                    <a:pt x="311554" y="1120167"/>
                    <a:pt x="295044" y="1121437"/>
                    <a:pt x="279804" y="1123977"/>
                  </a:cubicBezTo>
                  <a:cubicBezTo>
                    <a:pt x="263294" y="1127787"/>
                    <a:pt x="245514" y="1130327"/>
                    <a:pt x="229004" y="1136677"/>
                  </a:cubicBezTo>
                  <a:cubicBezTo>
                    <a:pt x="216304" y="1140487"/>
                    <a:pt x="199794" y="1139217"/>
                    <a:pt x="194714" y="1151917"/>
                  </a:cubicBezTo>
                  <a:cubicBezTo>
                    <a:pt x="189634" y="1151917"/>
                    <a:pt x="184554" y="1150647"/>
                    <a:pt x="182014" y="1151917"/>
                  </a:cubicBezTo>
                  <a:cubicBezTo>
                    <a:pt x="162964" y="1159537"/>
                    <a:pt x="143914" y="1167157"/>
                    <a:pt x="126134" y="1176047"/>
                  </a:cubicBezTo>
                  <a:cubicBezTo>
                    <a:pt x="119784" y="1181127"/>
                    <a:pt x="114704" y="1183667"/>
                    <a:pt x="112164" y="1188747"/>
                  </a:cubicBezTo>
                  <a:cubicBezTo>
                    <a:pt x="110894" y="1192557"/>
                    <a:pt x="114704" y="1198907"/>
                    <a:pt x="115974" y="1201447"/>
                  </a:cubicBezTo>
                  <a:cubicBezTo>
                    <a:pt x="113434" y="1202717"/>
                    <a:pt x="108354" y="1203987"/>
                    <a:pt x="108354" y="1205257"/>
                  </a:cubicBezTo>
                  <a:cubicBezTo>
                    <a:pt x="108354" y="1212877"/>
                    <a:pt x="108354" y="1220497"/>
                    <a:pt x="110894" y="1226847"/>
                  </a:cubicBezTo>
                  <a:cubicBezTo>
                    <a:pt x="114704" y="1235737"/>
                    <a:pt x="126134" y="1243357"/>
                    <a:pt x="113434" y="1254787"/>
                  </a:cubicBezTo>
                  <a:cubicBezTo>
                    <a:pt x="110894" y="1256057"/>
                    <a:pt x="113434" y="1262407"/>
                    <a:pt x="113434" y="1267487"/>
                  </a:cubicBezTo>
                  <a:cubicBezTo>
                    <a:pt x="117244" y="1266217"/>
                    <a:pt x="119784" y="1266217"/>
                    <a:pt x="123594" y="1266217"/>
                  </a:cubicBezTo>
                  <a:cubicBezTo>
                    <a:pt x="110894" y="1287807"/>
                    <a:pt x="110894" y="1295427"/>
                    <a:pt x="123594" y="1299237"/>
                  </a:cubicBezTo>
                  <a:cubicBezTo>
                    <a:pt x="123594" y="1306857"/>
                    <a:pt x="121054" y="1314477"/>
                    <a:pt x="123594" y="1319557"/>
                  </a:cubicBezTo>
                  <a:cubicBezTo>
                    <a:pt x="131214" y="1332257"/>
                    <a:pt x="141374" y="1344957"/>
                    <a:pt x="150264" y="1356387"/>
                  </a:cubicBezTo>
                  <a:cubicBezTo>
                    <a:pt x="148994" y="1357657"/>
                    <a:pt x="146454" y="1358927"/>
                    <a:pt x="145184" y="1358927"/>
                  </a:cubicBezTo>
                  <a:cubicBezTo>
                    <a:pt x="150264" y="1365277"/>
                    <a:pt x="155344" y="1371627"/>
                    <a:pt x="159154" y="1375437"/>
                  </a:cubicBezTo>
                  <a:cubicBezTo>
                    <a:pt x="154074" y="1383057"/>
                    <a:pt x="150264" y="1389407"/>
                    <a:pt x="145184" y="1395757"/>
                  </a:cubicBezTo>
                  <a:cubicBezTo>
                    <a:pt x="151534" y="1398297"/>
                    <a:pt x="155344" y="1399567"/>
                    <a:pt x="160424" y="1400837"/>
                  </a:cubicBezTo>
                  <a:cubicBezTo>
                    <a:pt x="151534" y="1403377"/>
                    <a:pt x="143914" y="1405917"/>
                    <a:pt x="132484" y="1410997"/>
                  </a:cubicBezTo>
                  <a:cubicBezTo>
                    <a:pt x="154074" y="1416077"/>
                    <a:pt x="155344" y="1431317"/>
                    <a:pt x="157884" y="1446557"/>
                  </a:cubicBezTo>
                  <a:cubicBezTo>
                    <a:pt x="157884" y="1447827"/>
                    <a:pt x="164234" y="1449097"/>
                    <a:pt x="168044" y="1450367"/>
                  </a:cubicBezTo>
                  <a:cubicBezTo>
                    <a:pt x="168044" y="1452907"/>
                    <a:pt x="165504" y="1456717"/>
                    <a:pt x="166774" y="1459257"/>
                  </a:cubicBezTo>
                  <a:cubicBezTo>
                    <a:pt x="171854" y="1465607"/>
                    <a:pt x="180744" y="1469417"/>
                    <a:pt x="182014" y="1477037"/>
                  </a:cubicBezTo>
                  <a:cubicBezTo>
                    <a:pt x="189634" y="1498627"/>
                    <a:pt x="203604" y="1494817"/>
                    <a:pt x="218844" y="1489737"/>
                  </a:cubicBezTo>
                  <a:lnTo>
                    <a:pt x="226464" y="1501167"/>
                  </a:lnTo>
                  <a:cubicBezTo>
                    <a:pt x="229004" y="1499897"/>
                    <a:pt x="231544" y="1497357"/>
                    <a:pt x="232814" y="1496087"/>
                  </a:cubicBezTo>
                  <a:cubicBezTo>
                    <a:pt x="234084" y="1503707"/>
                    <a:pt x="246784" y="1512597"/>
                    <a:pt x="250594" y="1507517"/>
                  </a:cubicBezTo>
                  <a:cubicBezTo>
                    <a:pt x="259484" y="1494817"/>
                    <a:pt x="269644" y="1502437"/>
                    <a:pt x="279804" y="1503707"/>
                  </a:cubicBezTo>
                  <a:cubicBezTo>
                    <a:pt x="284884" y="1504977"/>
                    <a:pt x="292504" y="1506247"/>
                    <a:pt x="295044" y="1503707"/>
                  </a:cubicBezTo>
                  <a:cubicBezTo>
                    <a:pt x="301394" y="1497357"/>
                    <a:pt x="320444" y="1503707"/>
                    <a:pt x="315364" y="1485927"/>
                  </a:cubicBezTo>
                  <a:cubicBezTo>
                    <a:pt x="314094" y="1482117"/>
                    <a:pt x="309014" y="1478307"/>
                    <a:pt x="303934" y="1474497"/>
                  </a:cubicBezTo>
                  <a:lnTo>
                    <a:pt x="340764" y="1474497"/>
                  </a:lnTo>
                  <a:cubicBezTo>
                    <a:pt x="342034" y="1478307"/>
                    <a:pt x="342034" y="1483387"/>
                    <a:pt x="343304" y="1487197"/>
                  </a:cubicBezTo>
                  <a:cubicBezTo>
                    <a:pt x="336954" y="1488467"/>
                    <a:pt x="330604" y="1489737"/>
                    <a:pt x="324254" y="1492277"/>
                  </a:cubicBezTo>
                  <a:cubicBezTo>
                    <a:pt x="324254" y="1493547"/>
                    <a:pt x="325524" y="1494817"/>
                    <a:pt x="325524" y="1497357"/>
                  </a:cubicBezTo>
                  <a:cubicBezTo>
                    <a:pt x="328064" y="1497357"/>
                    <a:pt x="331874" y="1496087"/>
                    <a:pt x="334414" y="1496087"/>
                  </a:cubicBezTo>
                  <a:cubicBezTo>
                    <a:pt x="344574" y="1499897"/>
                    <a:pt x="358544" y="1489737"/>
                    <a:pt x="367434" y="1502437"/>
                  </a:cubicBezTo>
                  <a:cubicBezTo>
                    <a:pt x="383944" y="1525297"/>
                    <a:pt x="413154" y="1531647"/>
                    <a:pt x="439824" y="1518947"/>
                  </a:cubicBezTo>
                  <a:cubicBezTo>
                    <a:pt x="442364" y="1517677"/>
                    <a:pt x="447444" y="1521487"/>
                    <a:pt x="451254" y="1522757"/>
                  </a:cubicBezTo>
                  <a:cubicBezTo>
                    <a:pt x="452524" y="1522757"/>
                    <a:pt x="452524" y="1522757"/>
                    <a:pt x="453794" y="1524027"/>
                  </a:cubicBezTo>
                  <a:cubicBezTo>
                    <a:pt x="455064" y="1521487"/>
                    <a:pt x="455064" y="1518947"/>
                    <a:pt x="455064" y="1520217"/>
                  </a:cubicBezTo>
                  <a:cubicBezTo>
                    <a:pt x="463954" y="1520217"/>
                    <a:pt x="472844" y="1522757"/>
                    <a:pt x="481734" y="1521487"/>
                  </a:cubicBezTo>
                  <a:cubicBezTo>
                    <a:pt x="495704" y="1520217"/>
                    <a:pt x="509674" y="1515137"/>
                    <a:pt x="523644" y="1513867"/>
                  </a:cubicBezTo>
                  <a:cubicBezTo>
                    <a:pt x="545234" y="1511327"/>
                    <a:pt x="566824" y="1511327"/>
                    <a:pt x="588414" y="1506247"/>
                  </a:cubicBezTo>
                  <a:cubicBezTo>
                    <a:pt x="597304" y="1503707"/>
                    <a:pt x="603654" y="1504977"/>
                    <a:pt x="610004" y="1507517"/>
                  </a:cubicBezTo>
                  <a:cubicBezTo>
                    <a:pt x="570634" y="1524027"/>
                    <a:pt x="531264" y="1540537"/>
                    <a:pt x="491894" y="1555777"/>
                  </a:cubicBezTo>
                  <a:cubicBezTo>
                    <a:pt x="491894" y="1557047"/>
                    <a:pt x="493164" y="1558317"/>
                    <a:pt x="493164" y="1559587"/>
                  </a:cubicBezTo>
                  <a:cubicBezTo>
                    <a:pt x="495704" y="1559587"/>
                    <a:pt x="498244" y="1560857"/>
                    <a:pt x="503324" y="1562127"/>
                  </a:cubicBezTo>
                  <a:cubicBezTo>
                    <a:pt x="494434" y="1565937"/>
                    <a:pt x="490624" y="1567207"/>
                    <a:pt x="484274" y="1569747"/>
                  </a:cubicBezTo>
                  <a:cubicBezTo>
                    <a:pt x="495704" y="1577367"/>
                    <a:pt x="480464" y="1586257"/>
                    <a:pt x="486814" y="1596417"/>
                  </a:cubicBezTo>
                  <a:cubicBezTo>
                    <a:pt x="491894" y="1606577"/>
                    <a:pt x="488084" y="1621817"/>
                    <a:pt x="510944" y="1618007"/>
                  </a:cubicBezTo>
                  <a:cubicBezTo>
                    <a:pt x="488084" y="1629437"/>
                    <a:pt x="486814" y="1645947"/>
                    <a:pt x="502054" y="1663727"/>
                  </a:cubicBezTo>
                  <a:cubicBezTo>
                    <a:pt x="504594" y="1666267"/>
                    <a:pt x="505864" y="1671347"/>
                    <a:pt x="504594" y="1673887"/>
                  </a:cubicBezTo>
                  <a:cubicBezTo>
                    <a:pt x="502054" y="1682777"/>
                    <a:pt x="498244" y="1690397"/>
                    <a:pt x="495704" y="1696747"/>
                  </a:cubicBezTo>
                  <a:cubicBezTo>
                    <a:pt x="486814" y="1696747"/>
                    <a:pt x="481734" y="1695477"/>
                    <a:pt x="476654" y="1695477"/>
                  </a:cubicBezTo>
                  <a:cubicBezTo>
                    <a:pt x="463954" y="1696747"/>
                    <a:pt x="451254" y="1699287"/>
                    <a:pt x="438554" y="1701827"/>
                  </a:cubicBezTo>
                  <a:cubicBezTo>
                    <a:pt x="397914" y="1709447"/>
                    <a:pt x="356004" y="1717067"/>
                    <a:pt x="315364" y="1724687"/>
                  </a:cubicBezTo>
                  <a:cubicBezTo>
                    <a:pt x="281074" y="1731037"/>
                    <a:pt x="248054" y="1743737"/>
                    <a:pt x="213764" y="1746277"/>
                  </a:cubicBezTo>
                  <a:cubicBezTo>
                    <a:pt x="189634" y="1747547"/>
                    <a:pt x="168044" y="1760247"/>
                    <a:pt x="145184" y="1761517"/>
                  </a:cubicBezTo>
                  <a:cubicBezTo>
                    <a:pt x="129944" y="1762787"/>
                    <a:pt x="114704" y="1769137"/>
                    <a:pt x="100734" y="1775487"/>
                  </a:cubicBezTo>
                  <a:cubicBezTo>
                    <a:pt x="93114" y="1778027"/>
                    <a:pt x="86764" y="1784377"/>
                    <a:pt x="80414" y="1788187"/>
                  </a:cubicBezTo>
                  <a:cubicBezTo>
                    <a:pt x="79144" y="1788187"/>
                    <a:pt x="75334" y="1786917"/>
                    <a:pt x="74064" y="1788187"/>
                  </a:cubicBezTo>
                  <a:cubicBezTo>
                    <a:pt x="63904" y="1793267"/>
                    <a:pt x="55014" y="1798347"/>
                    <a:pt x="44854" y="1802157"/>
                  </a:cubicBezTo>
                  <a:cubicBezTo>
                    <a:pt x="37234" y="1805967"/>
                    <a:pt x="30884" y="1809777"/>
                    <a:pt x="23264" y="1813587"/>
                  </a:cubicBezTo>
                  <a:cubicBezTo>
                    <a:pt x="23264" y="1814857"/>
                    <a:pt x="24534" y="1816127"/>
                    <a:pt x="24534" y="1817397"/>
                  </a:cubicBezTo>
                  <a:cubicBezTo>
                    <a:pt x="21994" y="1817397"/>
                    <a:pt x="18184" y="1816127"/>
                    <a:pt x="14374" y="1814857"/>
                  </a:cubicBezTo>
                  <a:cubicBezTo>
                    <a:pt x="15644" y="1822477"/>
                    <a:pt x="16914" y="1827557"/>
                    <a:pt x="18184" y="1833907"/>
                  </a:cubicBezTo>
                  <a:cubicBezTo>
                    <a:pt x="16914" y="1833907"/>
                    <a:pt x="16914" y="1833907"/>
                    <a:pt x="15644" y="1835177"/>
                  </a:cubicBezTo>
                  <a:cubicBezTo>
                    <a:pt x="14374" y="1832637"/>
                    <a:pt x="13104" y="1830097"/>
                    <a:pt x="11834" y="1828827"/>
                  </a:cubicBezTo>
                  <a:cubicBezTo>
                    <a:pt x="404" y="1841527"/>
                    <a:pt x="-7216" y="1852957"/>
                    <a:pt x="10564" y="1860577"/>
                  </a:cubicBezTo>
                  <a:cubicBezTo>
                    <a:pt x="9294" y="1866927"/>
                    <a:pt x="9294" y="1872007"/>
                    <a:pt x="9294" y="1875817"/>
                  </a:cubicBezTo>
                  <a:lnTo>
                    <a:pt x="13104" y="1902487"/>
                  </a:lnTo>
                  <a:cubicBezTo>
                    <a:pt x="14374" y="1913917"/>
                    <a:pt x="11834" y="1925347"/>
                    <a:pt x="25804" y="1929158"/>
                  </a:cubicBezTo>
                  <a:cubicBezTo>
                    <a:pt x="21994" y="1935508"/>
                    <a:pt x="21994" y="1964718"/>
                    <a:pt x="27074" y="1965987"/>
                  </a:cubicBezTo>
                  <a:cubicBezTo>
                    <a:pt x="35964" y="1969797"/>
                    <a:pt x="38504" y="1981227"/>
                    <a:pt x="46124" y="1986308"/>
                  </a:cubicBezTo>
                  <a:cubicBezTo>
                    <a:pt x="47394" y="1987578"/>
                    <a:pt x="48664" y="1990118"/>
                    <a:pt x="48664" y="1990118"/>
                  </a:cubicBezTo>
                  <a:cubicBezTo>
                    <a:pt x="38504" y="2001547"/>
                    <a:pt x="53744" y="1996468"/>
                    <a:pt x="56284" y="2001547"/>
                  </a:cubicBezTo>
                  <a:cubicBezTo>
                    <a:pt x="53744" y="2007897"/>
                    <a:pt x="48664" y="2014247"/>
                    <a:pt x="47394" y="2021868"/>
                  </a:cubicBezTo>
                  <a:cubicBezTo>
                    <a:pt x="46124" y="2029488"/>
                    <a:pt x="47394" y="2035838"/>
                    <a:pt x="58824" y="2032028"/>
                  </a:cubicBezTo>
                  <a:cubicBezTo>
                    <a:pt x="57554" y="2043458"/>
                    <a:pt x="56284" y="2053618"/>
                    <a:pt x="55014" y="2065048"/>
                  </a:cubicBezTo>
                  <a:cubicBezTo>
                    <a:pt x="56284" y="2065048"/>
                    <a:pt x="57554" y="2063778"/>
                    <a:pt x="57554" y="2063778"/>
                  </a:cubicBezTo>
                  <a:cubicBezTo>
                    <a:pt x="61364" y="2072668"/>
                    <a:pt x="63904" y="2080288"/>
                    <a:pt x="67714" y="2087908"/>
                  </a:cubicBezTo>
                  <a:cubicBezTo>
                    <a:pt x="74064" y="2087908"/>
                    <a:pt x="80414" y="2089178"/>
                    <a:pt x="88034" y="2090447"/>
                  </a:cubicBezTo>
                  <a:lnTo>
                    <a:pt x="88034" y="2094258"/>
                  </a:lnTo>
                  <a:cubicBezTo>
                    <a:pt x="84224" y="2095528"/>
                    <a:pt x="80414" y="2096797"/>
                    <a:pt x="76604" y="2098068"/>
                  </a:cubicBezTo>
                  <a:cubicBezTo>
                    <a:pt x="77874" y="2099338"/>
                    <a:pt x="80414" y="2099338"/>
                    <a:pt x="80414" y="2099338"/>
                  </a:cubicBezTo>
                  <a:cubicBezTo>
                    <a:pt x="81684" y="2118388"/>
                    <a:pt x="98194" y="2115848"/>
                    <a:pt x="109624" y="2120928"/>
                  </a:cubicBezTo>
                  <a:cubicBezTo>
                    <a:pt x="114704" y="2123468"/>
                    <a:pt x="121054" y="2124738"/>
                    <a:pt x="124864" y="2123468"/>
                  </a:cubicBezTo>
                  <a:cubicBezTo>
                    <a:pt x="132484" y="2119658"/>
                    <a:pt x="137564" y="2120928"/>
                    <a:pt x="137564" y="2128547"/>
                  </a:cubicBezTo>
                  <a:cubicBezTo>
                    <a:pt x="137564" y="2132358"/>
                    <a:pt x="135024" y="2137437"/>
                    <a:pt x="133754" y="2139977"/>
                  </a:cubicBezTo>
                  <a:cubicBezTo>
                    <a:pt x="142644" y="2139977"/>
                    <a:pt x="156614" y="2143787"/>
                    <a:pt x="164234" y="2138707"/>
                  </a:cubicBezTo>
                  <a:cubicBezTo>
                    <a:pt x="182014" y="2127277"/>
                    <a:pt x="198524" y="2137437"/>
                    <a:pt x="215034" y="2133627"/>
                  </a:cubicBezTo>
                  <a:cubicBezTo>
                    <a:pt x="223924" y="2131087"/>
                    <a:pt x="231544" y="2131087"/>
                    <a:pt x="244244" y="2128547"/>
                  </a:cubicBezTo>
                  <a:cubicBezTo>
                    <a:pt x="250594" y="2133627"/>
                    <a:pt x="256944" y="2132358"/>
                    <a:pt x="258214" y="2126008"/>
                  </a:cubicBezTo>
                  <a:cubicBezTo>
                    <a:pt x="268374" y="2126008"/>
                    <a:pt x="277264" y="2126008"/>
                    <a:pt x="286154" y="2124737"/>
                  </a:cubicBezTo>
                  <a:cubicBezTo>
                    <a:pt x="300124" y="2122197"/>
                    <a:pt x="312824" y="2118387"/>
                    <a:pt x="326794" y="2117117"/>
                  </a:cubicBezTo>
                  <a:cubicBezTo>
                    <a:pt x="335684" y="2115847"/>
                    <a:pt x="345844" y="2118387"/>
                    <a:pt x="356004" y="2117117"/>
                  </a:cubicBezTo>
                  <a:cubicBezTo>
                    <a:pt x="361084" y="2115847"/>
                    <a:pt x="364894" y="2108227"/>
                    <a:pt x="369974" y="2104417"/>
                  </a:cubicBezTo>
                  <a:cubicBezTo>
                    <a:pt x="375054" y="2117117"/>
                    <a:pt x="385214" y="2118387"/>
                    <a:pt x="401724" y="2109497"/>
                  </a:cubicBezTo>
                  <a:cubicBezTo>
                    <a:pt x="395374" y="2104417"/>
                    <a:pt x="387754" y="2100607"/>
                    <a:pt x="381404" y="2096797"/>
                  </a:cubicBezTo>
                  <a:cubicBezTo>
                    <a:pt x="387754" y="2094257"/>
                    <a:pt x="392834" y="2090447"/>
                    <a:pt x="397914" y="2089177"/>
                  </a:cubicBezTo>
                  <a:cubicBezTo>
                    <a:pt x="402994" y="2089177"/>
                    <a:pt x="406804" y="2090447"/>
                    <a:pt x="410614" y="2090447"/>
                  </a:cubicBezTo>
                  <a:cubicBezTo>
                    <a:pt x="414424" y="2090447"/>
                    <a:pt x="418234" y="2090447"/>
                    <a:pt x="422044" y="2089177"/>
                  </a:cubicBezTo>
                  <a:cubicBezTo>
                    <a:pt x="425854" y="2087907"/>
                    <a:pt x="428394" y="2086637"/>
                    <a:pt x="430934" y="2084097"/>
                  </a:cubicBezTo>
                  <a:cubicBezTo>
                    <a:pt x="430934" y="2087907"/>
                    <a:pt x="432204" y="2092987"/>
                    <a:pt x="432204" y="2096797"/>
                  </a:cubicBezTo>
                  <a:cubicBezTo>
                    <a:pt x="432204" y="2100607"/>
                    <a:pt x="429664" y="2104417"/>
                    <a:pt x="428394" y="2108227"/>
                  </a:cubicBezTo>
                  <a:cubicBezTo>
                    <a:pt x="432204" y="2108227"/>
                    <a:pt x="436014" y="2108227"/>
                    <a:pt x="441094" y="2106957"/>
                  </a:cubicBezTo>
                  <a:cubicBezTo>
                    <a:pt x="446174" y="2114577"/>
                    <a:pt x="432204" y="2131087"/>
                    <a:pt x="451254" y="2132357"/>
                  </a:cubicBezTo>
                  <a:cubicBezTo>
                    <a:pt x="449984" y="2137437"/>
                    <a:pt x="448714" y="2141247"/>
                    <a:pt x="447444" y="2146327"/>
                  </a:cubicBezTo>
                  <a:cubicBezTo>
                    <a:pt x="455064" y="2146327"/>
                    <a:pt x="462684" y="2147597"/>
                    <a:pt x="474114" y="2148867"/>
                  </a:cubicBezTo>
                  <a:cubicBezTo>
                    <a:pt x="469034" y="2155217"/>
                    <a:pt x="465224" y="2160297"/>
                    <a:pt x="460144" y="2165377"/>
                  </a:cubicBezTo>
                  <a:cubicBezTo>
                    <a:pt x="463954" y="2164107"/>
                    <a:pt x="467764" y="2164107"/>
                    <a:pt x="475384" y="2162837"/>
                  </a:cubicBezTo>
                  <a:cubicBezTo>
                    <a:pt x="458874" y="2178077"/>
                    <a:pt x="476654" y="2179347"/>
                    <a:pt x="483004" y="2188237"/>
                  </a:cubicBezTo>
                  <a:cubicBezTo>
                    <a:pt x="486814" y="2178077"/>
                    <a:pt x="489354" y="2171727"/>
                    <a:pt x="490624" y="2166647"/>
                  </a:cubicBezTo>
                  <a:cubicBezTo>
                    <a:pt x="496974" y="2172997"/>
                    <a:pt x="504594" y="2180617"/>
                    <a:pt x="512214" y="2189507"/>
                  </a:cubicBezTo>
                  <a:cubicBezTo>
                    <a:pt x="513484" y="2189507"/>
                    <a:pt x="516024" y="2186967"/>
                    <a:pt x="517294" y="2188237"/>
                  </a:cubicBezTo>
                  <a:cubicBezTo>
                    <a:pt x="531264" y="2194587"/>
                    <a:pt x="537614" y="2188237"/>
                    <a:pt x="542694" y="2175537"/>
                  </a:cubicBezTo>
                  <a:cubicBezTo>
                    <a:pt x="543964" y="2172997"/>
                    <a:pt x="550314" y="2171727"/>
                    <a:pt x="551584" y="2170457"/>
                  </a:cubicBezTo>
                  <a:cubicBezTo>
                    <a:pt x="549044" y="2178077"/>
                    <a:pt x="545234" y="2185697"/>
                    <a:pt x="541424" y="2194587"/>
                  </a:cubicBezTo>
                  <a:cubicBezTo>
                    <a:pt x="526184" y="2197127"/>
                    <a:pt x="508404" y="2200937"/>
                    <a:pt x="490624" y="2204747"/>
                  </a:cubicBezTo>
                  <a:cubicBezTo>
                    <a:pt x="474114" y="2208557"/>
                    <a:pt x="457604" y="2214907"/>
                    <a:pt x="439824" y="2217447"/>
                  </a:cubicBezTo>
                  <a:cubicBezTo>
                    <a:pt x="415694" y="2221257"/>
                    <a:pt x="391564" y="2223797"/>
                    <a:pt x="366164" y="2227607"/>
                  </a:cubicBezTo>
                  <a:cubicBezTo>
                    <a:pt x="336954" y="2232687"/>
                    <a:pt x="307744" y="2237767"/>
                    <a:pt x="278534" y="2244117"/>
                  </a:cubicBezTo>
                  <a:cubicBezTo>
                    <a:pt x="254404" y="2249197"/>
                    <a:pt x="231544" y="2256817"/>
                    <a:pt x="207414" y="2261897"/>
                  </a:cubicBezTo>
                  <a:cubicBezTo>
                    <a:pt x="190904" y="2265707"/>
                    <a:pt x="174394" y="2266977"/>
                    <a:pt x="159154" y="2273327"/>
                  </a:cubicBezTo>
                  <a:cubicBezTo>
                    <a:pt x="143914" y="2279677"/>
                    <a:pt x="122324" y="2278407"/>
                    <a:pt x="117244" y="2299997"/>
                  </a:cubicBezTo>
                  <a:cubicBezTo>
                    <a:pt x="108354" y="2294917"/>
                    <a:pt x="102004" y="2297457"/>
                    <a:pt x="100734" y="2306347"/>
                  </a:cubicBezTo>
                  <a:cubicBezTo>
                    <a:pt x="100734" y="2308887"/>
                    <a:pt x="99464" y="2311427"/>
                    <a:pt x="96924" y="2311427"/>
                  </a:cubicBezTo>
                  <a:cubicBezTo>
                    <a:pt x="82954" y="2315237"/>
                    <a:pt x="86764" y="2322857"/>
                    <a:pt x="93114" y="2330477"/>
                  </a:cubicBezTo>
                  <a:cubicBezTo>
                    <a:pt x="100734" y="2339367"/>
                    <a:pt x="100734" y="2348257"/>
                    <a:pt x="99464" y="2358417"/>
                  </a:cubicBezTo>
                  <a:cubicBezTo>
                    <a:pt x="96924" y="2372387"/>
                    <a:pt x="94384" y="2387627"/>
                    <a:pt x="91844" y="2401597"/>
                  </a:cubicBezTo>
                  <a:cubicBezTo>
                    <a:pt x="91844" y="2405407"/>
                    <a:pt x="95654" y="2409217"/>
                    <a:pt x="98194" y="2413027"/>
                  </a:cubicBezTo>
                  <a:lnTo>
                    <a:pt x="102004" y="2420647"/>
                  </a:lnTo>
                  <a:lnTo>
                    <a:pt x="102004" y="2442237"/>
                  </a:lnTo>
                  <a:cubicBezTo>
                    <a:pt x="107084" y="2442237"/>
                    <a:pt x="113434" y="2440967"/>
                    <a:pt x="119784" y="2440967"/>
                  </a:cubicBezTo>
                  <a:cubicBezTo>
                    <a:pt x="119784" y="2440967"/>
                    <a:pt x="119784" y="2442237"/>
                    <a:pt x="121054" y="2442237"/>
                  </a:cubicBezTo>
                  <a:cubicBezTo>
                    <a:pt x="117244" y="2443507"/>
                    <a:pt x="114704" y="2444777"/>
                    <a:pt x="110894" y="2447317"/>
                  </a:cubicBezTo>
                  <a:cubicBezTo>
                    <a:pt x="118514" y="2456207"/>
                    <a:pt x="104544" y="2479067"/>
                    <a:pt x="135024" y="2473987"/>
                  </a:cubicBezTo>
                  <a:cubicBezTo>
                    <a:pt x="126134" y="2481607"/>
                    <a:pt x="121054" y="2486687"/>
                    <a:pt x="117244" y="2489227"/>
                  </a:cubicBezTo>
                  <a:cubicBezTo>
                    <a:pt x="119784" y="2495577"/>
                    <a:pt x="122324" y="2499387"/>
                    <a:pt x="123594" y="2503197"/>
                  </a:cubicBezTo>
                  <a:cubicBezTo>
                    <a:pt x="118514" y="2507007"/>
                    <a:pt x="114704" y="2510817"/>
                    <a:pt x="110894" y="2513357"/>
                  </a:cubicBezTo>
                  <a:cubicBezTo>
                    <a:pt x="115974" y="2518437"/>
                    <a:pt x="121054" y="2522247"/>
                    <a:pt x="123594" y="2526057"/>
                  </a:cubicBezTo>
                  <a:cubicBezTo>
                    <a:pt x="128674" y="2520977"/>
                    <a:pt x="133754" y="2515897"/>
                    <a:pt x="138834" y="2515897"/>
                  </a:cubicBezTo>
                  <a:cubicBezTo>
                    <a:pt x="143914" y="2515897"/>
                    <a:pt x="150264" y="2524787"/>
                    <a:pt x="156614" y="2529867"/>
                  </a:cubicBezTo>
                  <a:cubicBezTo>
                    <a:pt x="156614" y="2531137"/>
                    <a:pt x="152804" y="2532407"/>
                    <a:pt x="151534" y="2532407"/>
                  </a:cubicBezTo>
                  <a:cubicBezTo>
                    <a:pt x="142644" y="2522247"/>
                    <a:pt x="133754" y="2520977"/>
                    <a:pt x="124864" y="2532407"/>
                  </a:cubicBezTo>
                  <a:cubicBezTo>
                    <a:pt x="124864" y="2532407"/>
                    <a:pt x="123594" y="2532407"/>
                    <a:pt x="123594" y="2531137"/>
                  </a:cubicBezTo>
                  <a:cubicBezTo>
                    <a:pt x="123594" y="2529867"/>
                    <a:pt x="123594" y="2529867"/>
                    <a:pt x="122324" y="2528597"/>
                  </a:cubicBezTo>
                  <a:cubicBezTo>
                    <a:pt x="117244" y="2533677"/>
                    <a:pt x="118514" y="2537487"/>
                    <a:pt x="124864" y="2541297"/>
                  </a:cubicBezTo>
                  <a:cubicBezTo>
                    <a:pt x="133754" y="2546377"/>
                    <a:pt x="132484" y="2550187"/>
                    <a:pt x="127404" y="2556537"/>
                  </a:cubicBezTo>
                  <a:cubicBezTo>
                    <a:pt x="129944" y="2557807"/>
                    <a:pt x="133754" y="2560347"/>
                    <a:pt x="133754" y="2561617"/>
                  </a:cubicBezTo>
                  <a:cubicBezTo>
                    <a:pt x="133754" y="2567967"/>
                    <a:pt x="146454" y="2571777"/>
                    <a:pt x="136294" y="2579397"/>
                  </a:cubicBezTo>
                  <a:cubicBezTo>
                    <a:pt x="141374" y="2585747"/>
                    <a:pt x="143914" y="2592097"/>
                    <a:pt x="155344" y="2594637"/>
                  </a:cubicBezTo>
                  <a:cubicBezTo>
                    <a:pt x="165504" y="2597177"/>
                    <a:pt x="168044" y="2592097"/>
                    <a:pt x="174394" y="2590827"/>
                  </a:cubicBezTo>
                  <a:cubicBezTo>
                    <a:pt x="180744" y="2589557"/>
                    <a:pt x="188364" y="2593367"/>
                    <a:pt x="194714" y="2594637"/>
                  </a:cubicBezTo>
                  <a:cubicBezTo>
                    <a:pt x="197254" y="2594637"/>
                    <a:pt x="199794" y="2590827"/>
                    <a:pt x="199794" y="2589557"/>
                  </a:cubicBezTo>
                  <a:cubicBezTo>
                    <a:pt x="208684" y="2590827"/>
                    <a:pt x="217574" y="2593367"/>
                    <a:pt x="225194" y="2592097"/>
                  </a:cubicBezTo>
                  <a:cubicBezTo>
                    <a:pt x="236624" y="2590827"/>
                    <a:pt x="242974" y="2594637"/>
                    <a:pt x="244244" y="2604797"/>
                  </a:cubicBezTo>
                  <a:cubicBezTo>
                    <a:pt x="245514" y="2616227"/>
                    <a:pt x="251864" y="2617497"/>
                    <a:pt x="260754" y="2616227"/>
                  </a:cubicBezTo>
                  <a:cubicBezTo>
                    <a:pt x="268374" y="2614957"/>
                    <a:pt x="274724" y="2612417"/>
                    <a:pt x="282344" y="2611147"/>
                  </a:cubicBezTo>
                  <a:cubicBezTo>
                    <a:pt x="278534" y="2607337"/>
                    <a:pt x="273454" y="2603527"/>
                    <a:pt x="267104" y="2598447"/>
                  </a:cubicBezTo>
                  <a:cubicBezTo>
                    <a:pt x="273454" y="2597177"/>
                    <a:pt x="279804" y="2594637"/>
                    <a:pt x="284884" y="2594637"/>
                  </a:cubicBezTo>
                  <a:cubicBezTo>
                    <a:pt x="295044" y="2593367"/>
                    <a:pt x="303934" y="2592097"/>
                    <a:pt x="314094" y="2592097"/>
                  </a:cubicBezTo>
                  <a:cubicBezTo>
                    <a:pt x="317904" y="2592097"/>
                    <a:pt x="321714" y="2594637"/>
                    <a:pt x="325524" y="2598447"/>
                  </a:cubicBezTo>
                  <a:cubicBezTo>
                    <a:pt x="309014" y="2598447"/>
                    <a:pt x="293774" y="2598447"/>
                    <a:pt x="282344" y="2611147"/>
                  </a:cubicBezTo>
                  <a:cubicBezTo>
                    <a:pt x="286154" y="2612417"/>
                    <a:pt x="291234" y="2613687"/>
                    <a:pt x="295044" y="2613687"/>
                  </a:cubicBezTo>
                  <a:cubicBezTo>
                    <a:pt x="316634" y="2612417"/>
                    <a:pt x="339494" y="2611147"/>
                    <a:pt x="361084" y="2609877"/>
                  </a:cubicBezTo>
                  <a:cubicBezTo>
                    <a:pt x="382674" y="2608607"/>
                    <a:pt x="402994" y="2606067"/>
                    <a:pt x="425854" y="2604797"/>
                  </a:cubicBezTo>
                  <a:cubicBezTo>
                    <a:pt x="432204" y="2631467"/>
                    <a:pt x="438554" y="2656867"/>
                    <a:pt x="443634" y="2682267"/>
                  </a:cubicBezTo>
                  <a:cubicBezTo>
                    <a:pt x="441094" y="2683537"/>
                    <a:pt x="438554" y="2684807"/>
                    <a:pt x="436014" y="2684807"/>
                  </a:cubicBezTo>
                  <a:cubicBezTo>
                    <a:pt x="439824" y="2689887"/>
                    <a:pt x="444904" y="2694967"/>
                    <a:pt x="446174" y="2700047"/>
                  </a:cubicBezTo>
                  <a:cubicBezTo>
                    <a:pt x="447444" y="2707667"/>
                    <a:pt x="446174" y="2715287"/>
                    <a:pt x="446174" y="2720367"/>
                  </a:cubicBezTo>
                  <a:cubicBezTo>
                    <a:pt x="455064" y="2722907"/>
                    <a:pt x="460144" y="2724177"/>
                    <a:pt x="466494" y="2725447"/>
                  </a:cubicBezTo>
                  <a:cubicBezTo>
                    <a:pt x="465224" y="2725447"/>
                    <a:pt x="463954" y="2726717"/>
                    <a:pt x="461414" y="2726717"/>
                  </a:cubicBezTo>
                  <a:cubicBezTo>
                    <a:pt x="462684" y="2735607"/>
                    <a:pt x="465224" y="2745767"/>
                    <a:pt x="466494" y="2758467"/>
                  </a:cubicBezTo>
                  <a:lnTo>
                    <a:pt x="486814" y="2758467"/>
                  </a:lnTo>
                  <a:cubicBezTo>
                    <a:pt x="490624" y="2758467"/>
                    <a:pt x="494434" y="2761007"/>
                    <a:pt x="495704" y="2762277"/>
                  </a:cubicBezTo>
                  <a:cubicBezTo>
                    <a:pt x="500784" y="2777517"/>
                    <a:pt x="512214" y="2782597"/>
                    <a:pt x="527454" y="2778787"/>
                  </a:cubicBezTo>
                  <a:cubicBezTo>
                    <a:pt x="533804" y="2777517"/>
                    <a:pt x="541424" y="2777517"/>
                    <a:pt x="547774" y="2777517"/>
                  </a:cubicBezTo>
                  <a:lnTo>
                    <a:pt x="563014" y="2777517"/>
                  </a:lnTo>
                  <a:cubicBezTo>
                    <a:pt x="568094" y="2777517"/>
                    <a:pt x="573174" y="2776247"/>
                    <a:pt x="578254" y="2774977"/>
                  </a:cubicBezTo>
                  <a:cubicBezTo>
                    <a:pt x="579524" y="2771167"/>
                    <a:pt x="579524" y="2767357"/>
                    <a:pt x="580794" y="2762277"/>
                  </a:cubicBezTo>
                  <a:cubicBezTo>
                    <a:pt x="584604" y="2762277"/>
                    <a:pt x="587144" y="2761007"/>
                    <a:pt x="590954" y="2761007"/>
                  </a:cubicBezTo>
                  <a:cubicBezTo>
                    <a:pt x="615084" y="2758467"/>
                    <a:pt x="640484" y="2754657"/>
                    <a:pt x="665884" y="2752117"/>
                  </a:cubicBezTo>
                  <a:cubicBezTo>
                    <a:pt x="665884" y="2752117"/>
                    <a:pt x="667154" y="2754657"/>
                    <a:pt x="668424" y="2758467"/>
                  </a:cubicBezTo>
                  <a:cubicBezTo>
                    <a:pt x="664614" y="2759737"/>
                    <a:pt x="662074" y="2761007"/>
                    <a:pt x="659534" y="2762277"/>
                  </a:cubicBezTo>
                  <a:cubicBezTo>
                    <a:pt x="669694" y="2772437"/>
                    <a:pt x="683664" y="2773707"/>
                    <a:pt x="692554" y="2766087"/>
                  </a:cubicBezTo>
                  <a:cubicBezTo>
                    <a:pt x="687474" y="2762277"/>
                    <a:pt x="683664" y="2759737"/>
                    <a:pt x="677314" y="2755927"/>
                  </a:cubicBezTo>
                  <a:lnTo>
                    <a:pt x="681124" y="2752117"/>
                  </a:lnTo>
                  <a:lnTo>
                    <a:pt x="691284" y="2752117"/>
                  </a:lnTo>
                  <a:lnTo>
                    <a:pt x="691284" y="2750847"/>
                  </a:lnTo>
                  <a:cubicBezTo>
                    <a:pt x="696364" y="2752117"/>
                    <a:pt x="700174" y="2754657"/>
                    <a:pt x="705254" y="2750847"/>
                  </a:cubicBezTo>
                  <a:lnTo>
                    <a:pt x="710334" y="2750847"/>
                  </a:lnTo>
                  <a:lnTo>
                    <a:pt x="754784" y="2753387"/>
                  </a:lnTo>
                  <a:cubicBezTo>
                    <a:pt x="759864" y="2753387"/>
                    <a:pt x="762404" y="2752117"/>
                    <a:pt x="764944" y="2749577"/>
                  </a:cubicBezTo>
                  <a:cubicBezTo>
                    <a:pt x="771294" y="2759737"/>
                    <a:pt x="776374" y="2768627"/>
                    <a:pt x="782724" y="2780057"/>
                  </a:cubicBezTo>
                  <a:cubicBezTo>
                    <a:pt x="781454" y="2780057"/>
                    <a:pt x="778914" y="2781327"/>
                    <a:pt x="776374" y="2781327"/>
                  </a:cubicBezTo>
                  <a:cubicBezTo>
                    <a:pt x="792884" y="2807997"/>
                    <a:pt x="803044" y="2835937"/>
                    <a:pt x="787804" y="2866417"/>
                  </a:cubicBezTo>
                  <a:cubicBezTo>
                    <a:pt x="789074" y="2876577"/>
                    <a:pt x="791614" y="2886737"/>
                    <a:pt x="792884" y="2899437"/>
                  </a:cubicBezTo>
                  <a:lnTo>
                    <a:pt x="805584" y="2899437"/>
                  </a:lnTo>
                  <a:cubicBezTo>
                    <a:pt x="803044" y="2905787"/>
                    <a:pt x="800504" y="2909597"/>
                    <a:pt x="799234" y="2913407"/>
                  </a:cubicBezTo>
                  <a:cubicBezTo>
                    <a:pt x="799234" y="2919757"/>
                    <a:pt x="813204" y="2922297"/>
                    <a:pt x="803044" y="2931187"/>
                  </a:cubicBezTo>
                  <a:lnTo>
                    <a:pt x="805584" y="2936267"/>
                  </a:lnTo>
                  <a:cubicBezTo>
                    <a:pt x="818284" y="2952777"/>
                    <a:pt x="832254" y="2968017"/>
                    <a:pt x="846224" y="2987067"/>
                  </a:cubicBezTo>
                  <a:cubicBezTo>
                    <a:pt x="836064" y="2992147"/>
                    <a:pt x="827174" y="2997227"/>
                    <a:pt x="815744" y="3002307"/>
                  </a:cubicBezTo>
                  <a:cubicBezTo>
                    <a:pt x="827174" y="3003577"/>
                    <a:pt x="828444" y="3009927"/>
                    <a:pt x="824634" y="3018817"/>
                  </a:cubicBezTo>
                  <a:cubicBezTo>
                    <a:pt x="823364" y="3021357"/>
                    <a:pt x="825904" y="3027707"/>
                    <a:pt x="827174" y="3028977"/>
                  </a:cubicBezTo>
                  <a:cubicBezTo>
                    <a:pt x="841144" y="3032787"/>
                    <a:pt x="853844" y="3046757"/>
                    <a:pt x="870354" y="3041677"/>
                  </a:cubicBezTo>
                  <a:cubicBezTo>
                    <a:pt x="870354" y="3044217"/>
                    <a:pt x="869084" y="3048027"/>
                    <a:pt x="867814" y="3049297"/>
                  </a:cubicBezTo>
                  <a:cubicBezTo>
                    <a:pt x="857654" y="3054377"/>
                    <a:pt x="847494" y="3058187"/>
                    <a:pt x="837334" y="3063267"/>
                  </a:cubicBezTo>
                  <a:lnTo>
                    <a:pt x="852574" y="3070887"/>
                  </a:lnTo>
                  <a:cubicBezTo>
                    <a:pt x="855114" y="3067077"/>
                    <a:pt x="856384" y="3063267"/>
                    <a:pt x="858924" y="3059457"/>
                  </a:cubicBezTo>
                  <a:cubicBezTo>
                    <a:pt x="866544" y="3063267"/>
                    <a:pt x="872894" y="3065807"/>
                    <a:pt x="880514" y="3069617"/>
                  </a:cubicBezTo>
                  <a:cubicBezTo>
                    <a:pt x="876703" y="3072157"/>
                    <a:pt x="874164" y="3073427"/>
                    <a:pt x="871624" y="3074697"/>
                  </a:cubicBezTo>
                  <a:cubicBezTo>
                    <a:pt x="874164" y="3075967"/>
                    <a:pt x="876704" y="3078507"/>
                    <a:pt x="880514" y="3079777"/>
                  </a:cubicBezTo>
                  <a:cubicBezTo>
                    <a:pt x="884323" y="3081047"/>
                    <a:pt x="888133" y="3079777"/>
                    <a:pt x="890674" y="3081047"/>
                  </a:cubicBezTo>
                  <a:cubicBezTo>
                    <a:pt x="897024" y="3074697"/>
                    <a:pt x="902104" y="3067077"/>
                    <a:pt x="908454" y="3063267"/>
                  </a:cubicBezTo>
                  <a:cubicBezTo>
                    <a:pt x="916074" y="3059457"/>
                    <a:pt x="1123084" y="3037867"/>
                    <a:pt x="1130704" y="3036597"/>
                  </a:cubicBezTo>
                  <a:cubicBezTo>
                    <a:pt x="1140864" y="3035327"/>
                    <a:pt x="1152294" y="3036597"/>
                    <a:pt x="1162454" y="3037867"/>
                  </a:cubicBezTo>
                  <a:lnTo>
                    <a:pt x="1135784" y="3049297"/>
                  </a:lnTo>
                  <a:lnTo>
                    <a:pt x="1139594" y="3056917"/>
                  </a:lnTo>
                  <a:cubicBezTo>
                    <a:pt x="1152294" y="3055647"/>
                    <a:pt x="1162454" y="3055647"/>
                    <a:pt x="1172614" y="3053107"/>
                  </a:cubicBezTo>
                  <a:cubicBezTo>
                    <a:pt x="1178964" y="3051837"/>
                    <a:pt x="1189124" y="3053107"/>
                    <a:pt x="1190394" y="3042947"/>
                  </a:cubicBezTo>
                  <a:cubicBezTo>
                    <a:pt x="1199284" y="3049297"/>
                    <a:pt x="1208174" y="3050567"/>
                    <a:pt x="1219604" y="3045487"/>
                  </a:cubicBezTo>
                  <a:cubicBezTo>
                    <a:pt x="1225954" y="3042947"/>
                    <a:pt x="1233574" y="3042947"/>
                    <a:pt x="1239924" y="3041677"/>
                  </a:cubicBezTo>
                  <a:cubicBezTo>
                    <a:pt x="1255164" y="3040407"/>
                    <a:pt x="1270404" y="3039137"/>
                    <a:pt x="1285644" y="3036597"/>
                  </a:cubicBezTo>
                  <a:lnTo>
                    <a:pt x="1300884" y="3036597"/>
                  </a:lnTo>
                  <a:cubicBezTo>
                    <a:pt x="1302154" y="3034057"/>
                    <a:pt x="1302154" y="3030247"/>
                    <a:pt x="1302154" y="3030247"/>
                  </a:cubicBezTo>
                  <a:cubicBezTo>
                    <a:pt x="1316124" y="3030247"/>
                    <a:pt x="1327554" y="3031517"/>
                    <a:pt x="1340254" y="3031517"/>
                  </a:cubicBezTo>
                  <a:cubicBezTo>
                    <a:pt x="1354224" y="3031517"/>
                    <a:pt x="1360574" y="3022627"/>
                    <a:pt x="1355494" y="3008657"/>
                  </a:cubicBezTo>
                  <a:cubicBezTo>
                    <a:pt x="1359304" y="3008657"/>
                    <a:pt x="1364383" y="3009927"/>
                    <a:pt x="1366924" y="3009927"/>
                  </a:cubicBezTo>
                  <a:cubicBezTo>
                    <a:pt x="1368194" y="3015007"/>
                    <a:pt x="1366924" y="3021357"/>
                    <a:pt x="1369464" y="3022627"/>
                  </a:cubicBezTo>
                  <a:cubicBezTo>
                    <a:pt x="1373274" y="3025167"/>
                    <a:pt x="1379624" y="3025167"/>
                    <a:pt x="1384703" y="3023897"/>
                  </a:cubicBezTo>
                  <a:cubicBezTo>
                    <a:pt x="1391053" y="3022627"/>
                    <a:pt x="1398673" y="3016277"/>
                    <a:pt x="1401214" y="3018817"/>
                  </a:cubicBezTo>
                  <a:cubicBezTo>
                    <a:pt x="1413914" y="3028977"/>
                    <a:pt x="1422803" y="3020087"/>
                    <a:pt x="1429153" y="3015007"/>
                  </a:cubicBezTo>
                  <a:cubicBezTo>
                    <a:pt x="1434233" y="3016277"/>
                    <a:pt x="1436773" y="3020087"/>
                    <a:pt x="1439314" y="3018817"/>
                  </a:cubicBezTo>
                  <a:cubicBezTo>
                    <a:pt x="1445664" y="3017547"/>
                    <a:pt x="1453283" y="3016277"/>
                    <a:pt x="1459633" y="3015007"/>
                  </a:cubicBezTo>
                  <a:cubicBezTo>
                    <a:pt x="1473603" y="3011197"/>
                    <a:pt x="1488844" y="3008657"/>
                    <a:pt x="1502814" y="3008657"/>
                  </a:cubicBezTo>
                  <a:cubicBezTo>
                    <a:pt x="1521864" y="3007387"/>
                    <a:pt x="1539644" y="3002307"/>
                    <a:pt x="1558694" y="3001037"/>
                  </a:cubicBezTo>
                  <a:cubicBezTo>
                    <a:pt x="1567583" y="2999767"/>
                    <a:pt x="1576474" y="3002307"/>
                    <a:pt x="1585364" y="3003577"/>
                  </a:cubicBezTo>
                  <a:cubicBezTo>
                    <a:pt x="1587903" y="3003577"/>
                    <a:pt x="1591714" y="3003577"/>
                    <a:pt x="1591714" y="3002307"/>
                  </a:cubicBezTo>
                  <a:cubicBezTo>
                    <a:pt x="1591714" y="2989607"/>
                    <a:pt x="1612033" y="2995957"/>
                    <a:pt x="1609494" y="2981987"/>
                  </a:cubicBezTo>
                  <a:cubicBezTo>
                    <a:pt x="1612033" y="2983257"/>
                    <a:pt x="1614574" y="2983257"/>
                    <a:pt x="1615844" y="2985797"/>
                  </a:cubicBezTo>
                  <a:cubicBezTo>
                    <a:pt x="1619654" y="2989607"/>
                    <a:pt x="1622194" y="2993417"/>
                    <a:pt x="1626004" y="2997227"/>
                  </a:cubicBezTo>
                  <a:cubicBezTo>
                    <a:pt x="1626004" y="2992147"/>
                    <a:pt x="1626004" y="2988337"/>
                    <a:pt x="1624734" y="2983257"/>
                  </a:cubicBezTo>
                  <a:cubicBezTo>
                    <a:pt x="1637434" y="2989607"/>
                    <a:pt x="1650134" y="2995957"/>
                    <a:pt x="1659024" y="3001037"/>
                  </a:cubicBezTo>
                  <a:cubicBezTo>
                    <a:pt x="1667914" y="2994687"/>
                    <a:pt x="1675534" y="2992147"/>
                    <a:pt x="1680614" y="2985797"/>
                  </a:cubicBezTo>
                  <a:cubicBezTo>
                    <a:pt x="1685693" y="2978177"/>
                    <a:pt x="1684424" y="2976907"/>
                    <a:pt x="1693314" y="2983257"/>
                  </a:cubicBezTo>
                  <a:cubicBezTo>
                    <a:pt x="1692043" y="2984527"/>
                    <a:pt x="1689503" y="2985797"/>
                    <a:pt x="1686964" y="2988337"/>
                  </a:cubicBezTo>
                  <a:cubicBezTo>
                    <a:pt x="1702203" y="2984527"/>
                    <a:pt x="1716174" y="2976907"/>
                    <a:pt x="1731414" y="2978177"/>
                  </a:cubicBezTo>
                  <a:cubicBezTo>
                    <a:pt x="1746653" y="2978177"/>
                    <a:pt x="1761893" y="2980717"/>
                    <a:pt x="1775864" y="2971827"/>
                  </a:cubicBezTo>
                  <a:cubicBezTo>
                    <a:pt x="1777134" y="2975637"/>
                    <a:pt x="1777134" y="2979447"/>
                    <a:pt x="1779674" y="2980717"/>
                  </a:cubicBezTo>
                  <a:cubicBezTo>
                    <a:pt x="1783484" y="2983257"/>
                    <a:pt x="1789834" y="2984527"/>
                    <a:pt x="1791103" y="2983257"/>
                  </a:cubicBezTo>
                  <a:cubicBezTo>
                    <a:pt x="1798724" y="2971827"/>
                    <a:pt x="1811424" y="2973097"/>
                    <a:pt x="1819043" y="2979447"/>
                  </a:cubicBezTo>
                  <a:cubicBezTo>
                    <a:pt x="1829203" y="2987067"/>
                    <a:pt x="1835553" y="2980717"/>
                    <a:pt x="1844443" y="2979447"/>
                  </a:cubicBezTo>
                  <a:cubicBezTo>
                    <a:pt x="1836823" y="2975637"/>
                    <a:pt x="1830473" y="2971827"/>
                    <a:pt x="1824123" y="2969287"/>
                  </a:cubicBezTo>
                  <a:cubicBezTo>
                    <a:pt x="1825393" y="2968017"/>
                    <a:pt x="1825393" y="2966747"/>
                    <a:pt x="1826663" y="2965477"/>
                  </a:cubicBezTo>
                  <a:cubicBezTo>
                    <a:pt x="1830473" y="2966747"/>
                    <a:pt x="1835553" y="2968017"/>
                    <a:pt x="1839363" y="2970557"/>
                  </a:cubicBezTo>
                  <a:cubicBezTo>
                    <a:pt x="1840633" y="2965477"/>
                    <a:pt x="1843173" y="2961667"/>
                    <a:pt x="1844443" y="2957857"/>
                  </a:cubicBezTo>
                  <a:cubicBezTo>
                    <a:pt x="1857143" y="2964207"/>
                    <a:pt x="1868573" y="2969286"/>
                    <a:pt x="1882543" y="2960396"/>
                  </a:cubicBezTo>
                  <a:cubicBezTo>
                    <a:pt x="1885083" y="2959126"/>
                    <a:pt x="1895243" y="2951507"/>
                    <a:pt x="1892703" y="2964207"/>
                  </a:cubicBezTo>
                  <a:cubicBezTo>
                    <a:pt x="1886353" y="2968017"/>
                    <a:pt x="1880003" y="2971827"/>
                    <a:pt x="1873653" y="2974367"/>
                  </a:cubicBezTo>
                  <a:cubicBezTo>
                    <a:pt x="1873653" y="2975637"/>
                    <a:pt x="1874923" y="2975637"/>
                    <a:pt x="1874923" y="2976907"/>
                  </a:cubicBezTo>
                  <a:cubicBezTo>
                    <a:pt x="1882543" y="2975636"/>
                    <a:pt x="1891433" y="2974367"/>
                    <a:pt x="1900323" y="2973096"/>
                  </a:cubicBezTo>
                  <a:cubicBezTo>
                    <a:pt x="1897783" y="2969286"/>
                    <a:pt x="1896513" y="2966746"/>
                    <a:pt x="1895243" y="2964207"/>
                  </a:cubicBezTo>
                  <a:cubicBezTo>
                    <a:pt x="1904133" y="2965477"/>
                    <a:pt x="1914293" y="2966746"/>
                    <a:pt x="1923183" y="2965477"/>
                  </a:cubicBezTo>
                  <a:cubicBezTo>
                    <a:pt x="1942233" y="2964207"/>
                    <a:pt x="1956203" y="2945157"/>
                    <a:pt x="1979063" y="2952777"/>
                  </a:cubicBezTo>
                  <a:cubicBezTo>
                    <a:pt x="1986683" y="2955317"/>
                    <a:pt x="2004463" y="2952777"/>
                    <a:pt x="2005733" y="2936267"/>
                  </a:cubicBezTo>
                  <a:cubicBezTo>
                    <a:pt x="2005733" y="2940077"/>
                    <a:pt x="2005733" y="2945157"/>
                    <a:pt x="2007003" y="2947696"/>
                  </a:cubicBezTo>
                  <a:cubicBezTo>
                    <a:pt x="2019703" y="2943886"/>
                    <a:pt x="2031133" y="2940076"/>
                    <a:pt x="2043833" y="2936267"/>
                  </a:cubicBezTo>
                  <a:cubicBezTo>
                    <a:pt x="2043833" y="2937537"/>
                    <a:pt x="2041293" y="2941346"/>
                    <a:pt x="2042563" y="2943887"/>
                  </a:cubicBezTo>
                  <a:cubicBezTo>
                    <a:pt x="2042563" y="2947697"/>
                    <a:pt x="2045103" y="2951507"/>
                    <a:pt x="2047643" y="2954047"/>
                  </a:cubicBezTo>
                  <a:cubicBezTo>
                    <a:pt x="2048913" y="2955317"/>
                    <a:pt x="2055263" y="2954047"/>
                    <a:pt x="2055263" y="2952777"/>
                  </a:cubicBezTo>
                  <a:cubicBezTo>
                    <a:pt x="2057803" y="2941347"/>
                    <a:pt x="2066693" y="2942617"/>
                    <a:pt x="2075583" y="2942617"/>
                  </a:cubicBezTo>
                  <a:cubicBezTo>
                    <a:pt x="2083203" y="2942617"/>
                    <a:pt x="2092093" y="2941346"/>
                    <a:pt x="2100983" y="2940077"/>
                  </a:cubicBezTo>
                  <a:cubicBezTo>
                    <a:pt x="2104793" y="2933727"/>
                    <a:pt x="2107333" y="2923567"/>
                    <a:pt x="2120033" y="2936267"/>
                  </a:cubicBezTo>
                  <a:cubicBezTo>
                    <a:pt x="2125113" y="2941346"/>
                    <a:pt x="2137813" y="2940077"/>
                    <a:pt x="2139083" y="2929917"/>
                  </a:cubicBezTo>
                  <a:lnTo>
                    <a:pt x="2192423" y="2929917"/>
                  </a:lnTo>
                  <a:lnTo>
                    <a:pt x="2192423" y="2932457"/>
                  </a:lnTo>
                  <a:cubicBezTo>
                    <a:pt x="2198773" y="2931186"/>
                    <a:pt x="2205123" y="2928646"/>
                    <a:pt x="2210203" y="2927377"/>
                  </a:cubicBezTo>
                  <a:cubicBezTo>
                    <a:pt x="2214013" y="2933727"/>
                    <a:pt x="2217823" y="2940077"/>
                    <a:pt x="2222903" y="2947697"/>
                  </a:cubicBezTo>
                  <a:cubicBezTo>
                    <a:pt x="2231793" y="2923567"/>
                    <a:pt x="2241953" y="2918487"/>
                    <a:pt x="2259733" y="2927377"/>
                  </a:cubicBezTo>
                  <a:cubicBezTo>
                    <a:pt x="2262273" y="2928647"/>
                    <a:pt x="2262273" y="2934997"/>
                    <a:pt x="2263543" y="2940077"/>
                  </a:cubicBezTo>
                  <a:cubicBezTo>
                    <a:pt x="2264813" y="2938807"/>
                    <a:pt x="2272433" y="2936267"/>
                    <a:pt x="2272433" y="2934997"/>
                  </a:cubicBezTo>
                  <a:cubicBezTo>
                    <a:pt x="2271163" y="2924837"/>
                    <a:pt x="2285133" y="2932457"/>
                    <a:pt x="2283863" y="2924837"/>
                  </a:cubicBezTo>
                  <a:cubicBezTo>
                    <a:pt x="2295293" y="2929917"/>
                    <a:pt x="2297833" y="2922297"/>
                    <a:pt x="2300373" y="2917217"/>
                  </a:cubicBezTo>
                  <a:cubicBezTo>
                    <a:pt x="2295293" y="2913407"/>
                    <a:pt x="2292753" y="2910867"/>
                    <a:pt x="2288943" y="2907057"/>
                  </a:cubicBezTo>
                  <a:cubicBezTo>
                    <a:pt x="2290213" y="2905786"/>
                    <a:pt x="2290213" y="2904517"/>
                    <a:pt x="2291483" y="2903246"/>
                  </a:cubicBezTo>
                  <a:cubicBezTo>
                    <a:pt x="2301643" y="2909596"/>
                    <a:pt x="2311803" y="2915946"/>
                    <a:pt x="2318153" y="2919757"/>
                  </a:cubicBezTo>
                  <a:cubicBezTo>
                    <a:pt x="2328313" y="2918486"/>
                    <a:pt x="2337203" y="2918486"/>
                    <a:pt x="2346093" y="2917217"/>
                  </a:cubicBezTo>
                  <a:cubicBezTo>
                    <a:pt x="2354983" y="2915947"/>
                    <a:pt x="2363873" y="2912137"/>
                    <a:pt x="2374033" y="2909596"/>
                  </a:cubicBezTo>
                  <a:cubicBezTo>
                    <a:pt x="2375303" y="2912136"/>
                    <a:pt x="2376573" y="2913407"/>
                    <a:pt x="2377843" y="2915946"/>
                  </a:cubicBezTo>
                  <a:cubicBezTo>
                    <a:pt x="2381653" y="2910867"/>
                    <a:pt x="2384193" y="2905786"/>
                    <a:pt x="2389273" y="2896896"/>
                  </a:cubicBezTo>
                  <a:lnTo>
                    <a:pt x="2389273" y="2917217"/>
                  </a:lnTo>
                  <a:cubicBezTo>
                    <a:pt x="2400703" y="2909596"/>
                    <a:pt x="2409593" y="2903246"/>
                    <a:pt x="2417213" y="2896896"/>
                  </a:cubicBezTo>
                  <a:cubicBezTo>
                    <a:pt x="2422293" y="2905786"/>
                    <a:pt x="2426103" y="2914676"/>
                    <a:pt x="2429913" y="2922296"/>
                  </a:cubicBezTo>
                  <a:cubicBezTo>
                    <a:pt x="2431183" y="2922296"/>
                    <a:pt x="2431183" y="2921026"/>
                    <a:pt x="2432453" y="2921026"/>
                  </a:cubicBezTo>
                  <a:cubicBezTo>
                    <a:pt x="2431183" y="2915946"/>
                    <a:pt x="2429913" y="2910866"/>
                    <a:pt x="2427373" y="2904516"/>
                  </a:cubicBezTo>
                  <a:lnTo>
                    <a:pt x="2492143" y="2904516"/>
                  </a:lnTo>
                  <a:cubicBezTo>
                    <a:pt x="2498493" y="2893086"/>
                    <a:pt x="2512463" y="2891816"/>
                    <a:pt x="2523893" y="2903246"/>
                  </a:cubicBezTo>
                  <a:cubicBezTo>
                    <a:pt x="2540403" y="2919756"/>
                    <a:pt x="2542943" y="2919756"/>
                    <a:pt x="2553103" y="2895626"/>
                  </a:cubicBezTo>
                  <a:cubicBezTo>
                    <a:pt x="2558183" y="2898166"/>
                    <a:pt x="2563263" y="2900706"/>
                    <a:pt x="2569613" y="2904516"/>
                  </a:cubicBezTo>
                  <a:cubicBezTo>
                    <a:pt x="2577233" y="2888006"/>
                    <a:pt x="2589933" y="2888006"/>
                    <a:pt x="2605173" y="2893086"/>
                  </a:cubicBezTo>
                  <a:cubicBezTo>
                    <a:pt x="2612793" y="2895626"/>
                    <a:pt x="2621683" y="2890546"/>
                    <a:pt x="2630573" y="2888006"/>
                  </a:cubicBezTo>
                  <a:lnTo>
                    <a:pt x="2636923" y="2894356"/>
                  </a:lnTo>
                  <a:cubicBezTo>
                    <a:pt x="2644543" y="2891816"/>
                    <a:pt x="2650893" y="2890546"/>
                    <a:pt x="2657243" y="2888006"/>
                  </a:cubicBezTo>
                  <a:cubicBezTo>
                    <a:pt x="2658514" y="2891816"/>
                    <a:pt x="2658514" y="2894356"/>
                    <a:pt x="2659783" y="2900706"/>
                  </a:cubicBezTo>
                  <a:cubicBezTo>
                    <a:pt x="2664863" y="2895626"/>
                    <a:pt x="2668673" y="2890546"/>
                    <a:pt x="2675023" y="2884196"/>
                  </a:cubicBezTo>
                  <a:cubicBezTo>
                    <a:pt x="2680103" y="2890546"/>
                    <a:pt x="2683913" y="2896896"/>
                    <a:pt x="2688993" y="2903246"/>
                  </a:cubicBezTo>
                  <a:cubicBezTo>
                    <a:pt x="2697883" y="2903246"/>
                    <a:pt x="2711853" y="2910866"/>
                    <a:pt x="2714393" y="2890546"/>
                  </a:cubicBezTo>
                  <a:cubicBezTo>
                    <a:pt x="2714393" y="2888006"/>
                    <a:pt x="2722014" y="2884196"/>
                    <a:pt x="2725823" y="2882926"/>
                  </a:cubicBezTo>
                  <a:cubicBezTo>
                    <a:pt x="2733443" y="2881656"/>
                    <a:pt x="2741063" y="2880386"/>
                    <a:pt x="2748683" y="2880386"/>
                  </a:cubicBezTo>
                  <a:cubicBezTo>
                    <a:pt x="2746143" y="2875306"/>
                    <a:pt x="2743603" y="2871496"/>
                    <a:pt x="2739793" y="2865146"/>
                  </a:cubicBezTo>
                  <a:cubicBezTo>
                    <a:pt x="2749953" y="2867686"/>
                    <a:pt x="2757573" y="2867686"/>
                    <a:pt x="2763923" y="2870226"/>
                  </a:cubicBezTo>
                  <a:cubicBezTo>
                    <a:pt x="2777893" y="2876576"/>
                    <a:pt x="2789323" y="2876576"/>
                    <a:pt x="2803293" y="2866416"/>
                  </a:cubicBezTo>
                  <a:cubicBezTo>
                    <a:pt x="2800753" y="2865146"/>
                    <a:pt x="2798214" y="2862606"/>
                    <a:pt x="2795673" y="2861336"/>
                  </a:cubicBezTo>
                  <a:cubicBezTo>
                    <a:pt x="2796943" y="2857526"/>
                    <a:pt x="2799483" y="2853716"/>
                    <a:pt x="2800753" y="2849906"/>
                  </a:cubicBezTo>
                  <a:cubicBezTo>
                    <a:pt x="2805833" y="2834666"/>
                    <a:pt x="2818533" y="2844826"/>
                    <a:pt x="2827423" y="2841016"/>
                  </a:cubicBezTo>
                  <a:cubicBezTo>
                    <a:pt x="2827423" y="2841016"/>
                    <a:pt x="2832503" y="2846096"/>
                    <a:pt x="2833773" y="2849906"/>
                  </a:cubicBezTo>
                  <a:cubicBezTo>
                    <a:pt x="2837583" y="2857526"/>
                    <a:pt x="2840123" y="2866416"/>
                    <a:pt x="2843933" y="2875306"/>
                  </a:cubicBezTo>
                  <a:cubicBezTo>
                    <a:pt x="2866793" y="2861336"/>
                    <a:pt x="2887113" y="2866416"/>
                    <a:pt x="2907433" y="2868956"/>
                  </a:cubicBezTo>
                  <a:cubicBezTo>
                    <a:pt x="2902353" y="2866416"/>
                    <a:pt x="2898543" y="2863876"/>
                    <a:pt x="2894733" y="2861336"/>
                  </a:cubicBezTo>
                  <a:cubicBezTo>
                    <a:pt x="2894733" y="2860066"/>
                    <a:pt x="2896003" y="2858796"/>
                    <a:pt x="2896003" y="2857526"/>
                  </a:cubicBezTo>
                  <a:cubicBezTo>
                    <a:pt x="2901083" y="2858796"/>
                    <a:pt x="2907433" y="2861336"/>
                    <a:pt x="2912514" y="2862606"/>
                  </a:cubicBezTo>
                  <a:cubicBezTo>
                    <a:pt x="2912514" y="2861336"/>
                    <a:pt x="2912514" y="2860066"/>
                    <a:pt x="2911243" y="2858796"/>
                  </a:cubicBezTo>
                  <a:cubicBezTo>
                    <a:pt x="2915053" y="2857526"/>
                    <a:pt x="2921403" y="2854986"/>
                    <a:pt x="2922673" y="2856256"/>
                  </a:cubicBezTo>
                  <a:cubicBezTo>
                    <a:pt x="2930293" y="2871496"/>
                    <a:pt x="2942993" y="2860066"/>
                    <a:pt x="2954423" y="2863876"/>
                  </a:cubicBezTo>
                  <a:cubicBezTo>
                    <a:pt x="2951883" y="2853716"/>
                    <a:pt x="2950613" y="2846096"/>
                    <a:pt x="2949343" y="2841016"/>
                  </a:cubicBezTo>
                  <a:cubicBezTo>
                    <a:pt x="2954423" y="2835936"/>
                    <a:pt x="2959503" y="2832126"/>
                    <a:pt x="2967123" y="2827046"/>
                  </a:cubicBezTo>
                  <a:cubicBezTo>
                    <a:pt x="2967123" y="2833396"/>
                    <a:pt x="2965853" y="2839746"/>
                    <a:pt x="2965853" y="2846096"/>
                  </a:cubicBezTo>
                  <a:cubicBezTo>
                    <a:pt x="2965853" y="2852446"/>
                    <a:pt x="2967123" y="2858796"/>
                    <a:pt x="2969663" y="2862606"/>
                  </a:cubicBezTo>
                  <a:cubicBezTo>
                    <a:pt x="2970933" y="2865146"/>
                    <a:pt x="2978553" y="2862606"/>
                    <a:pt x="2983633" y="2861336"/>
                  </a:cubicBezTo>
                  <a:cubicBezTo>
                    <a:pt x="2992523" y="2857526"/>
                    <a:pt x="3001413" y="2852446"/>
                    <a:pt x="3010303" y="2862606"/>
                  </a:cubicBezTo>
                  <a:cubicBezTo>
                    <a:pt x="3011574" y="2863876"/>
                    <a:pt x="3016653" y="2862606"/>
                    <a:pt x="3019193" y="2860066"/>
                  </a:cubicBezTo>
                  <a:cubicBezTo>
                    <a:pt x="3025543" y="2853716"/>
                    <a:pt x="3030623" y="2844826"/>
                    <a:pt x="3038243" y="2858796"/>
                  </a:cubicBezTo>
                  <a:cubicBezTo>
                    <a:pt x="3039514" y="2860066"/>
                    <a:pt x="3047133" y="2860066"/>
                    <a:pt x="3050943" y="2858796"/>
                  </a:cubicBezTo>
                  <a:cubicBezTo>
                    <a:pt x="3059833" y="2854986"/>
                    <a:pt x="3067453" y="2851176"/>
                    <a:pt x="3076343" y="2846096"/>
                  </a:cubicBezTo>
                  <a:cubicBezTo>
                    <a:pt x="3075073" y="2849906"/>
                    <a:pt x="3073803" y="2852446"/>
                    <a:pt x="3073803" y="2854986"/>
                  </a:cubicBezTo>
                  <a:cubicBezTo>
                    <a:pt x="3083964" y="2860066"/>
                    <a:pt x="3092853" y="2862606"/>
                    <a:pt x="3100474" y="2851176"/>
                  </a:cubicBezTo>
                  <a:cubicBezTo>
                    <a:pt x="3103014" y="2847366"/>
                    <a:pt x="3111903" y="2847366"/>
                    <a:pt x="3118253" y="2846096"/>
                  </a:cubicBezTo>
                  <a:cubicBezTo>
                    <a:pt x="3114443" y="2842286"/>
                    <a:pt x="3109364" y="2839746"/>
                    <a:pt x="3104283" y="2835936"/>
                  </a:cubicBezTo>
                  <a:cubicBezTo>
                    <a:pt x="3125873" y="2823236"/>
                    <a:pt x="3128413" y="2824506"/>
                    <a:pt x="3128413" y="2842286"/>
                  </a:cubicBezTo>
                  <a:cubicBezTo>
                    <a:pt x="3130953" y="2837206"/>
                    <a:pt x="3132223" y="2833396"/>
                    <a:pt x="3136033" y="2825776"/>
                  </a:cubicBezTo>
                  <a:cubicBezTo>
                    <a:pt x="3155083" y="2827046"/>
                    <a:pt x="3174133" y="2829586"/>
                    <a:pt x="3194453" y="2830856"/>
                  </a:cubicBezTo>
                  <a:lnTo>
                    <a:pt x="3194453" y="2837206"/>
                  </a:lnTo>
                  <a:lnTo>
                    <a:pt x="3186833" y="2837206"/>
                  </a:lnTo>
                  <a:cubicBezTo>
                    <a:pt x="3171593" y="2838476"/>
                    <a:pt x="3156353" y="2838476"/>
                    <a:pt x="3141113" y="2839746"/>
                  </a:cubicBezTo>
                  <a:cubicBezTo>
                    <a:pt x="3146193" y="2842286"/>
                    <a:pt x="3152543" y="2846096"/>
                    <a:pt x="3157623" y="2848636"/>
                  </a:cubicBezTo>
                  <a:cubicBezTo>
                    <a:pt x="3160163" y="2842286"/>
                    <a:pt x="3161433" y="2843556"/>
                    <a:pt x="3167783" y="2846096"/>
                  </a:cubicBezTo>
                  <a:cubicBezTo>
                    <a:pt x="3176673" y="2848636"/>
                    <a:pt x="3186833" y="2848636"/>
                    <a:pt x="3196993" y="2849906"/>
                  </a:cubicBezTo>
                  <a:cubicBezTo>
                    <a:pt x="3202073" y="2849906"/>
                    <a:pt x="3207153" y="2851176"/>
                    <a:pt x="3213503" y="2852446"/>
                  </a:cubicBezTo>
                  <a:cubicBezTo>
                    <a:pt x="3214774" y="2848636"/>
                    <a:pt x="3217314" y="2843556"/>
                    <a:pt x="3219853" y="2837206"/>
                  </a:cubicBezTo>
                  <a:cubicBezTo>
                    <a:pt x="3233824" y="2860066"/>
                    <a:pt x="3243983" y="2858796"/>
                    <a:pt x="3260494" y="2835936"/>
                  </a:cubicBezTo>
                  <a:cubicBezTo>
                    <a:pt x="3260494" y="2839746"/>
                    <a:pt x="3261764" y="2842286"/>
                    <a:pt x="3261764" y="2844826"/>
                  </a:cubicBezTo>
                  <a:cubicBezTo>
                    <a:pt x="3266844" y="2844826"/>
                    <a:pt x="3270654" y="2844826"/>
                    <a:pt x="3275734" y="2843556"/>
                  </a:cubicBezTo>
                  <a:cubicBezTo>
                    <a:pt x="3274464" y="2846096"/>
                    <a:pt x="3273194" y="2848636"/>
                    <a:pt x="3271924" y="2849906"/>
                  </a:cubicBezTo>
                  <a:lnTo>
                    <a:pt x="3274464" y="2852446"/>
                  </a:lnTo>
                  <a:cubicBezTo>
                    <a:pt x="3278274" y="2848636"/>
                    <a:pt x="3282084" y="2844826"/>
                    <a:pt x="3288434" y="2839746"/>
                  </a:cubicBezTo>
                  <a:cubicBezTo>
                    <a:pt x="3293514" y="2842286"/>
                    <a:pt x="3299864" y="2844826"/>
                    <a:pt x="3304944" y="2847366"/>
                  </a:cubicBezTo>
                  <a:cubicBezTo>
                    <a:pt x="3310024" y="2843556"/>
                    <a:pt x="3316374" y="2839746"/>
                    <a:pt x="3322724" y="2835936"/>
                  </a:cubicBezTo>
                  <a:cubicBezTo>
                    <a:pt x="3331614" y="2853716"/>
                    <a:pt x="3343044" y="2856256"/>
                    <a:pt x="3353204" y="2843556"/>
                  </a:cubicBezTo>
                  <a:cubicBezTo>
                    <a:pt x="3368444" y="2844826"/>
                    <a:pt x="3381144" y="2846096"/>
                    <a:pt x="3390034" y="2846096"/>
                  </a:cubicBezTo>
                  <a:cubicBezTo>
                    <a:pt x="3391304" y="2837206"/>
                    <a:pt x="3392574" y="2830856"/>
                    <a:pt x="3393844" y="2824506"/>
                  </a:cubicBezTo>
                  <a:cubicBezTo>
                    <a:pt x="3398924" y="2825776"/>
                    <a:pt x="3402734" y="2827046"/>
                    <a:pt x="3407814" y="2828316"/>
                  </a:cubicBezTo>
                  <a:cubicBezTo>
                    <a:pt x="3410354" y="2829586"/>
                    <a:pt x="3412894" y="2832126"/>
                    <a:pt x="3415434" y="2833396"/>
                  </a:cubicBezTo>
                  <a:cubicBezTo>
                    <a:pt x="3411624" y="2834666"/>
                    <a:pt x="3407814" y="2834666"/>
                    <a:pt x="3404004" y="2835936"/>
                  </a:cubicBezTo>
                  <a:cubicBezTo>
                    <a:pt x="3415434" y="2846096"/>
                    <a:pt x="3424324" y="2843556"/>
                    <a:pt x="3433214" y="2835936"/>
                  </a:cubicBezTo>
                  <a:cubicBezTo>
                    <a:pt x="3429404" y="2846096"/>
                    <a:pt x="3440834" y="2844826"/>
                    <a:pt x="3442104" y="2844826"/>
                  </a:cubicBezTo>
                  <a:cubicBezTo>
                    <a:pt x="3458614" y="2838476"/>
                    <a:pt x="3473854" y="2834666"/>
                    <a:pt x="3491634" y="2844826"/>
                  </a:cubicBezTo>
                  <a:cubicBezTo>
                    <a:pt x="3494174" y="2832126"/>
                    <a:pt x="3496714" y="2821966"/>
                    <a:pt x="3497984" y="2811806"/>
                  </a:cubicBezTo>
                  <a:cubicBezTo>
                    <a:pt x="3504334" y="2813076"/>
                    <a:pt x="3509414" y="2813076"/>
                    <a:pt x="3515764" y="2814346"/>
                  </a:cubicBezTo>
                  <a:cubicBezTo>
                    <a:pt x="3520844" y="2814346"/>
                    <a:pt x="3525924" y="2815616"/>
                    <a:pt x="3531004" y="2815616"/>
                  </a:cubicBezTo>
                  <a:lnTo>
                    <a:pt x="3531004" y="2819426"/>
                  </a:lnTo>
                  <a:cubicBezTo>
                    <a:pt x="3525924" y="2820696"/>
                    <a:pt x="3522114" y="2821966"/>
                    <a:pt x="3517034" y="2823236"/>
                  </a:cubicBezTo>
                  <a:lnTo>
                    <a:pt x="3517034" y="2827046"/>
                  </a:lnTo>
                  <a:cubicBezTo>
                    <a:pt x="3534814" y="2830856"/>
                    <a:pt x="3551324" y="2834666"/>
                    <a:pt x="3569104" y="2837206"/>
                  </a:cubicBezTo>
                  <a:cubicBezTo>
                    <a:pt x="3572914" y="2838476"/>
                    <a:pt x="3577994" y="2834666"/>
                    <a:pt x="3584344" y="2830856"/>
                  </a:cubicBezTo>
                  <a:cubicBezTo>
                    <a:pt x="3586884" y="2832126"/>
                    <a:pt x="3593234" y="2834666"/>
                    <a:pt x="3600854" y="2835936"/>
                  </a:cubicBezTo>
                  <a:cubicBezTo>
                    <a:pt x="3619904" y="2838476"/>
                    <a:pt x="3640224" y="2841016"/>
                    <a:pt x="3655464" y="2824506"/>
                  </a:cubicBezTo>
                  <a:cubicBezTo>
                    <a:pt x="3656734" y="2838476"/>
                    <a:pt x="3669434" y="2829586"/>
                    <a:pt x="3675784" y="2834666"/>
                  </a:cubicBezTo>
                  <a:cubicBezTo>
                    <a:pt x="3675784" y="2834666"/>
                    <a:pt x="3682134" y="2829586"/>
                    <a:pt x="3684674" y="2827046"/>
                  </a:cubicBezTo>
                  <a:cubicBezTo>
                    <a:pt x="3684674" y="2827046"/>
                    <a:pt x="3683404" y="2825776"/>
                    <a:pt x="3683404" y="2824506"/>
                  </a:cubicBezTo>
                  <a:cubicBezTo>
                    <a:pt x="3685944" y="2825776"/>
                    <a:pt x="3687214" y="2829586"/>
                    <a:pt x="3689754" y="2828316"/>
                  </a:cubicBezTo>
                  <a:cubicBezTo>
                    <a:pt x="3701184" y="2828316"/>
                    <a:pt x="3711344" y="2827046"/>
                    <a:pt x="3718964" y="2827046"/>
                  </a:cubicBezTo>
                  <a:cubicBezTo>
                    <a:pt x="3725314" y="2830856"/>
                    <a:pt x="3729124" y="2834666"/>
                    <a:pt x="3731664" y="2833396"/>
                  </a:cubicBezTo>
                  <a:cubicBezTo>
                    <a:pt x="3746904" y="2832126"/>
                    <a:pt x="3760874" y="2828316"/>
                    <a:pt x="3774844" y="2828316"/>
                  </a:cubicBezTo>
                  <a:cubicBezTo>
                    <a:pt x="3788814" y="2835936"/>
                    <a:pt x="3786274" y="2821966"/>
                    <a:pt x="3783734" y="2814346"/>
                  </a:cubicBezTo>
                  <a:cubicBezTo>
                    <a:pt x="3788814" y="2809266"/>
                    <a:pt x="3793894" y="2805456"/>
                    <a:pt x="3795164" y="2804186"/>
                  </a:cubicBezTo>
                  <a:cubicBezTo>
                    <a:pt x="3802784" y="2804186"/>
                    <a:pt x="3807864" y="2805456"/>
                    <a:pt x="3811674" y="2804186"/>
                  </a:cubicBezTo>
                  <a:cubicBezTo>
                    <a:pt x="3816753" y="2800376"/>
                    <a:pt x="3820564" y="2794026"/>
                    <a:pt x="3826914" y="2786406"/>
                  </a:cubicBezTo>
                  <a:cubicBezTo>
                    <a:pt x="3834534" y="2785136"/>
                    <a:pt x="3847234" y="2782596"/>
                    <a:pt x="3861204" y="2780056"/>
                  </a:cubicBezTo>
                  <a:cubicBezTo>
                    <a:pt x="3861204" y="2780056"/>
                    <a:pt x="3861204" y="2777516"/>
                    <a:pt x="3862474" y="2774976"/>
                  </a:cubicBezTo>
                  <a:cubicBezTo>
                    <a:pt x="3867554" y="2767356"/>
                    <a:pt x="3880254" y="2764816"/>
                    <a:pt x="3872634" y="2750846"/>
                  </a:cubicBezTo>
                  <a:cubicBezTo>
                    <a:pt x="3871364" y="2748306"/>
                    <a:pt x="3871364" y="2740686"/>
                    <a:pt x="3873904" y="2738146"/>
                  </a:cubicBezTo>
                  <a:cubicBezTo>
                    <a:pt x="3882794" y="2726716"/>
                    <a:pt x="3882794" y="2725446"/>
                    <a:pt x="3867554" y="2720366"/>
                  </a:cubicBezTo>
                  <a:cubicBezTo>
                    <a:pt x="3868824" y="2711476"/>
                    <a:pt x="3859934" y="2700046"/>
                    <a:pt x="3872634" y="2698776"/>
                  </a:cubicBezTo>
                  <a:cubicBezTo>
                    <a:pt x="3876444" y="2691156"/>
                    <a:pt x="3877714" y="2687346"/>
                    <a:pt x="3880254" y="2683536"/>
                  </a:cubicBezTo>
                  <a:cubicBezTo>
                    <a:pt x="3881524" y="2680996"/>
                    <a:pt x="3885334" y="2678456"/>
                    <a:pt x="3885334" y="2675916"/>
                  </a:cubicBezTo>
                  <a:cubicBezTo>
                    <a:pt x="3885334" y="2670836"/>
                    <a:pt x="3882794" y="2664486"/>
                    <a:pt x="3884064" y="2660676"/>
                  </a:cubicBezTo>
                  <a:cubicBezTo>
                    <a:pt x="3887874" y="2646706"/>
                    <a:pt x="3889144" y="2634006"/>
                    <a:pt x="3866284" y="2628926"/>
                  </a:cubicBezTo>
                  <a:cubicBezTo>
                    <a:pt x="3875174" y="2625116"/>
                    <a:pt x="3878984" y="2622576"/>
                    <a:pt x="3885334" y="2620036"/>
                  </a:cubicBezTo>
                  <a:cubicBezTo>
                    <a:pt x="3875174" y="2614956"/>
                    <a:pt x="3866284" y="2611146"/>
                    <a:pt x="3854854" y="2606066"/>
                  </a:cubicBezTo>
                  <a:lnTo>
                    <a:pt x="3866284" y="2606066"/>
                  </a:lnTo>
                  <a:lnTo>
                    <a:pt x="3866284" y="2602256"/>
                  </a:lnTo>
                  <a:cubicBezTo>
                    <a:pt x="3859934" y="2602256"/>
                    <a:pt x="3854854" y="2600986"/>
                    <a:pt x="3848504" y="2600986"/>
                  </a:cubicBezTo>
                  <a:cubicBezTo>
                    <a:pt x="3848504" y="2602256"/>
                    <a:pt x="3848504" y="2603526"/>
                    <a:pt x="3847234" y="2604796"/>
                  </a:cubicBezTo>
                  <a:cubicBezTo>
                    <a:pt x="3845964" y="2602256"/>
                    <a:pt x="3844694" y="2599716"/>
                    <a:pt x="3843424" y="2595906"/>
                  </a:cubicBezTo>
                  <a:cubicBezTo>
                    <a:pt x="3876444" y="2588286"/>
                    <a:pt x="4097424" y="2564156"/>
                    <a:pt x="4077104" y="2560346"/>
                  </a:cubicBezTo>
                  <a:cubicBezTo>
                    <a:pt x="4087264" y="2551456"/>
                    <a:pt x="4083454" y="2536216"/>
                    <a:pt x="4101234" y="2534946"/>
                  </a:cubicBezTo>
                  <a:cubicBezTo>
                    <a:pt x="4106314" y="2534946"/>
                    <a:pt x="4115204" y="2526056"/>
                    <a:pt x="4116474" y="2519706"/>
                  </a:cubicBezTo>
                  <a:cubicBezTo>
                    <a:pt x="4119014" y="2510816"/>
                    <a:pt x="4116474" y="2499386"/>
                    <a:pt x="4119014" y="2490496"/>
                  </a:cubicBezTo>
                  <a:cubicBezTo>
                    <a:pt x="4121554" y="2477796"/>
                    <a:pt x="4126634" y="2465096"/>
                    <a:pt x="4130444" y="2454936"/>
                  </a:cubicBezTo>
                  <a:cubicBezTo>
                    <a:pt x="4126634" y="2448586"/>
                    <a:pt x="4122824" y="2442236"/>
                    <a:pt x="4120284" y="2438426"/>
                  </a:cubicBezTo>
                  <a:cubicBezTo>
                    <a:pt x="4125364" y="2434616"/>
                    <a:pt x="4127904" y="2432076"/>
                    <a:pt x="4131714" y="2430806"/>
                  </a:cubicBezTo>
                  <a:cubicBezTo>
                    <a:pt x="4130444" y="2429536"/>
                    <a:pt x="4130444" y="2428266"/>
                    <a:pt x="4129174" y="2426996"/>
                  </a:cubicBezTo>
                  <a:cubicBezTo>
                    <a:pt x="4125364" y="2428266"/>
                    <a:pt x="4121554" y="2429536"/>
                    <a:pt x="4117744" y="2430806"/>
                  </a:cubicBezTo>
                  <a:cubicBezTo>
                    <a:pt x="4139334" y="2413026"/>
                    <a:pt x="4144414" y="2380006"/>
                    <a:pt x="4126634" y="2364766"/>
                  </a:cubicBezTo>
                  <a:cubicBezTo>
                    <a:pt x="4125364" y="2367306"/>
                    <a:pt x="4122824" y="2369846"/>
                    <a:pt x="4121554" y="2372386"/>
                  </a:cubicBezTo>
                  <a:cubicBezTo>
                    <a:pt x="4116474" y="2363496"/>
                    <a:pt x="4102504" y="2360956"/>
                    <a:pt x="4108854" y="2346986"/>
                  </a:cubicBezTo>
                  <a:cubicBezTo>
                    <a:pt x="4108854" y="2346986"/>
                    <a:pt x="4107584" y="2344446"/>
                    <a:pt x="4106314" y="2344446"/>
                  </a:cubicBezTo>
                  <a:cubicBezTo>
                    <a:pt x="4099964" y="2341906"/>
                    <a:pt x="4101234" y="2338096"/>
                    <a:pt x="4098694" y="2333016"/>
                  </a:cubicBezTo>
                  <a:cubicBezTo>
                    <a:pt x="4094884" y="2321586"/>
                    <a:pt x="4096154" y="2310156"/>
                    <a:pt x="4096154" y="2299996"/>
                  </a:cubicBezTo>
                  <a:lnTo>
                    <a:pt x="4096154" y="2254276"/>
                  </a:lnTo>
                  <a:cubicBezTo>
                    <a:pt x="4096154" y="2244116"/>
                    <a:pt x="4101234" y="2239036"/>
                    <a:pt x="4111394" y="2241576"/>
                  </a:cubicBezTo>
                  <a:cubicBezTo>
                    <a:pt x="4111394" y="2241576"/>
                    <a:pt x="4112664" y="2240306"/>
                    <a:pt x="4113934" y="2240306"/>
                  </a:cubicBezTo>
                  <a:cubicBezTo>
                    <a:pt x="4110124" y="2237766"/>
                    <a:pt x="4107584" y="2236496"/>
                    <a:pt x="4105044" y="2233956"/>
                  </a:cubicBezTo>
                  <a:cubicBezTo>
                    <a:pt x="4105044" y="2232686"/>
                    <a:pt x="4106314" y="2231416"/>
                    <a:pt x="4106314" y="2230146"/>
                  </a:cubicBezTo>
                  <a:cubicBezTo>
                    <a:pt x="4115204" y="2232686"/>
                    <a:pt x="4124094" y="2236496"/>
                    <a:pt x="4130444" y="2239036"/>
                  </a:cubicBezTo>
                  <a:cubicBezTo>
                    <a:pt x="4138064" y="2228876"/>
                    <a:pt x="4144414" y="2221256"/>
                    <a:pt x="4149494" y="2216176"/>
                  </a:cubicBezTo>
                  <a:lnTo>
                    <a:pt x="4149494" y="2193316"/>
                  </a:lnTo>
                  <a:cubicBezTo>
                    <a:pt x="4146954" y="2193316"/>
                    <a:pt x="4143144" y="2194586"/>
                    <a:pt x="4139334" y="2194586"/>
                  </a:cubicBezTo>
                  <a:cubicBezTo>
                    <a:pt x="4136794" y="2188236"/>
                    <a:pt x="4135524" y="2181886"/>
                    <a:pt x="4132984" y="2172996"/>
                  </a:cubicBezTo>
                  <a:cubicBezTo>
                    <a:pt x="4139334" y="2176806"/>
                    <a:pt x="4141874" y="2179346"/>
                    <a:pt x="4144414" y="2180616"/>
                  </a:cubicBezTo>
                  <a:cubicBezTo>
                    <a:pt x="4146954" y="2179346"/>
                    <a:pt x="4150764" y="2178076"/>
                    <a:pt x="4154574" y="2175536"/>
                  </a:cubicBezTo>
                  <a:cubicBezTo>
                    <a:pt x="4153304" y="2174266"/>
                    <a:pt x="4152034" y="2172996"/>
                    <a:pt x="4152034" y="2171726"/>
                  </a:cubicBezTo>
                  <a:cubicBezTo>
                    <a:pt x="4148224" y="2171726"/>
                    <a:pt x="4144414" y="2170456"/>
                    <a:pt x="4143144" y="2170456"/>
                  </a:cubicBezTo>
                  <a:cubicBezTo>
                    <a:pt x="4145684" y="2162836"/>
                    <a:pt x="4150764" y="2155216"/>
                    <a:pt x="4148224" y="2151406"/>
                  </a:cubicBezTo>
                  <a:cubicBezTo>
                    <a:pt x="4141874" y="2134896"/>
                    <a:pt x="4148224" y="2122196"/>
                    <a:pt x="4154574" y="2108226"/>
                  </a:cubicBezTo>
                  <a:cubicBezTo>
                    <a:pt x="4155844" y="2104416"/>
                    <a:pt x="4154574" y="2100606"/>
                    <a:pt x="4154574" y="2096796"/>
                  </a:cubicBezTo>
                  <a:cubicBezTo>
                    <a:pt x="4155844" y="2080286"/>
                    <a:pt x="4157114" y="2065046"/>
                    <a:pt x="4158383" y="2042186"/>
                  </a:cubicBezTo>
                  <a:cubicBezTo>
                    <a:pt x="4153303" y="2039646"/>
                    <a:pt x="4145683" y="2033296"/>
                    <a:pt x="4136793" y="2028216"/>
                  </a:cubicBezTo>
                  <a:cubicBezTo>
                    <a:pt x="4129173" y="2024406"/>
                    <a:pt x="4121553" y="2023136"/>
                    <a:pt x="4113933" y="2020596"/>
                  </a:cubicBezTo>
                  <a:cubicBezTo>
                    <a:pt x="4110124" y="2019326"/>
                    <a:pt x="4105043" y="2020596"/>
                    <a:pt x="4101233" y="2019326"/>
                  </a:cubicBezTo>
                  <a:cubicBezTo>
                    <a:pt x="4069483" y="2015516"/>
                    <a:pt x="4036463" y="2010436"/>
                    <a:pt x="4004713" y="2006626"/>
                  </a:cubicBezTo>
                  <a:cubicBezTo>
                    <a:pt x="3978043" y="2002816"/>
                    <a:pt x="3951373" y="1999006"/>
                    <a:pt x="3925973" y="1995196"/>
                  </a:cubicBezTo>
                  <a:cubicBezTo>
                    <a:pt x="3919623" y="1993926"/>
                    <a:pt x="3913273" y="1991386"/>
                    <a:pt x="3905653" y="1991386"/>
                  </a:cubicBezTo>
                  <a:cubicBezTo>
                    <a:pt x="3889143" y="1990116"/>
                    <a:pt x="3871363" y="1990116"/>
                    <a:pt x="3854853" y="1990116"/>
                  </a:cubicBezTo>
                  <a:cubicBezTo>
                    <a:pt x="3845963" y="1990116"/>
                    <a:pt x="3838343" y="1990116"/>
                    <a:pt x="3829453" y="1988846"/>
                  </a:cubicBezTo>
                  <a:cubicBezTo>
                    <a:pt x="3814213" y="1987576"/>
                    <a:pt x="3798973" y="1985036"/>
                    <a:pt x="3783733" y="1983766"/>
                  </a:cubicBezTo>
                  <a:lnTo>
                    <a:pt x="3783733" y="1979956"/>
                  </a:lnTo>
                  <a:cubicBezTo>
                    <a:pt x="3821833" y="1977416"/>
                    <a:pt x="3861203" y="1973606"/>
                    <a:pt x="3900573" y="1981226"/>
                  </a:cubicBezTo>
                  <a:cubicBezTo>
                    <a:pt x="3899303" y="1977416"/>
                    <a:pt x="3898033" y="1973606"/>
                    <a:pt x="3896763" y="1971066"/>
                  </a:cubicBezTo>
                  <a:cubicBezTo>
                    <a:pt x="3905653" y="1969796"/>
                    <a:pt x="3912003" y="1962176"/>
                    <a:pt x="3920893" y="1971066"/>
                  </a:cubicBezTo>
                  <a:cubicBezTo>
                    <a:pt x="3922163" y="1972336"/>
                    <a:pt x="3929783" y="1968526"/>
                    <a:pt x="3934863" y="1967256"/>
                  </a:cubicBezTo>
                  <a:lnTo>
                    <a:pt x="3934863" y="1964716"/>
                  </a:lnTo>
                  <a:lnTo>
                    <a:pt x="3923433" y="1964716"/>
                  </a:lnTo>
                  <a:cubicBezTo>
                    <a:pt x="3936133" y="1954556"/>
                    <a:pt x="3945024" y="1945666"/>
                    <a:pt x="3953913" y="1939316"/>
                  </a:cubicBezTo>
                  <a:cubicBezTo>
                    <a:pt x="3961533" y="1940586"/>
                    <a:pt x="3969153" y="1941856"/>
                    <a:pt x="3974233" y="1943126"/>
                  </a:cubicBezTo>
                  <a:cubicBezTo>
                    <a:pt x="3975503" y="1918996"/>
                    <a:pt x="3955183" y="1917726"/>
                    <a:pt x="3939943" y="1907566"/>
                  </a:cubicBezTo>
                  <a:cubicBezTo>
                    <a:pt x="3946293" y="1903756"/>
                    <a:pt x="3950103" y="1899946"/>
                    <a:pt x="3955183" y="1898676"/>
                  </a:cubicBezTo>
                  <a:cubicBezTo>
                    <a:pt x="3969153" y="1894866"/>
                    <a:pt x="3986933" y="1905026"/>
                    <a:pt x="3995824" y="1883436"/>
                  </a:cubicBezTo>
                  <a:cubicBezTo>
                    <a:pt x="3997094" y="1882166"/>
                    <a:pt x="4000903" y="1882166"/>
                    <a:pt x="4007253" y="1879626"/>
                  </a:cubicBezTo>
                  <a:cubicBezTo>
                    <a:pt x="4003444" y="1875816"/>
                    <a:pt x="3999633" y="1873276"/>
                    <a:pt x="3997094" y="1870736"/>
                  </a:cubicBezTo>
                  <a:cubicBezTo>
                    <a:pt x="3999634" y="1869466"/>
                    <a:pt x="4003444" y="1868196"/>
                    <a:pt x="4003444" y="1868196"/>
                  </a:cubicBezTo>
                  <a:cubicBezTo>
                    <a:pt x="4012334" y="1874546"/>
                    <a:pt x="4018684" y="1879626"/>
                    <a:pt x="4026303" y="1884706"/>
                  </a:cubicBezTo>
                  <a:cubicBezTo>
                    <a:pt x="4027574" y="1883436"/>
                    <a:pt x="4028844" y="1882166"/>
                    <a:pt x="4030113" y="1879626"/>
                  </a:cubicBezTo>
                  <a:cubicBezTo>
                    <a:pt x="4026303" y="1874546"/>
                    <a:pt x="4023763" y="1869466"/>
                    <a:pt x="4019953" y="1864386"/>
                  </a:cubicBezTo>
                  <a:cubicBezTo>
                    <a:pt x="4036463" y="1852956"/>
                    <a:pt x="4037733" y="1846606"/>
                    <a:pt x="4025033" y="1814856"/>
                  </a:cubicBezTo>
                  <a:cubicBezTo>
                    <a:pt x="4033924" y="1813586"/>
                    <a:pt x="4042813" y="1811046"/>
                    <a:pt x="4050433" y="1809776"/>
                  </a:cubicBezTo>
                  <a:cubicBezTo>
                    <a:pt x="4051703" y="1800886"/>
                    <a:pt x="4056783" y="1791996"/>
                    <a:pt x="4055513" y="1784376"/>
                  </a:cubicBezTo>
                  <a:cubicBezTo>
                    <a:pt x="4051703" y="1761516"/>
                    <a:pt x="4074563" y="1751356"/>
                    <a:pt x="4079643" y="1732306"/>
                  </a:cubicBezTo>
                  <a:cubicBezTo>
                    <a:pt x="4079643" y="1731036"/>
                    <a:pt x="4084723" y="1729766"/>
                    <a:pt x="4085993" y="1731036"/>
                  </a:cubicBezTo>
                  <a:cubicBezTo>
                    <a:pt x="4097423" y="1734846"/>
                    <a:pt x="4101233" y="1725956"/>
                    <a:pt x="4105043" y="1719606"/>
                  </a:cubicBezTo>
                  <a:cubicBezTo>
                    <a:pt x="4106313" y="1717066"/>
                    <a:pt x="4107583" y="1714526"/>
                    <a:pt x="4108853" y="1713256"/>
                  </a:cubicBezTo>
                  <a:cubicBezTo>
                    <a:pt x="4120283" y="1706906"/>
                    <a:pt x="4131713" y="1701826"/>
                    <a:pt x="4144413" y="1695476"/>
                  </a:cubicBezTo>
                  <a:cubicBezTo>
                    <a:pt x="4131713" y="1676426"/>
                    <a:pt x="4115203" y="1685316"/>
                    <a:pt x="4101233" y="1682776"/>
                  </a:cubicBezTo>
                  <a:lnTo>
                    <a:pt x="4101233" y="1677696"/>
                  </a:lnTo>
                  <a:cubicBezTo>
                    <a:pt x="4110123" y="1676426"/>
                    <a:pt x="4119013" y="1675156"/>
                    <a:pt x="4129173" y="1673886"/>
                  </a:cubicBezTo>
                  <a:cubicBezTo>
                    <a:pt x="4122823" y="1672616"/>
                    <a:pt x="4117743" y="1671346"/>
                    <a:pt x="4112663" y="1670076"/>
                  </a:cubicBezTo>
                  <a:cubicBezTo>
                    <a:pt x="4119013" y="1663726"/>
                    <a:pt x="4124093" y="1657376"/>
                    <a:pt x="4130443" y="1652296"/>
                  </a:cubicBezTo>
                  <a:cubicBezTo>
                    <a:pt x="4131713" y="1651026"/>
                    <a:pt x="4135523" y="1649756"/>
                    <a:pt x="4136793" y="1649756"/>
                  </a:cubicBezTo>
                  <a:cubicBezTo>
                    <a:pt x="4140603" y="1651026"/>
                    <a:pt x="4144413" y="1654836"/>
                    <a:pt x="4146953" y="1657376"/>
                  </a:cubicBezTo>
                  <a:cubicBezTo>
                    <a:pt x="4148223" y="1653566"/>
                    <a:pt x="4149493" y="1648486"/>
                    <a:pt x="4152033" y="1644676"/>
                  </a:cubicBezTo>
                  <a:cubicBezTo>
                    <a:pt x="4157113" y="1638326"/>
                    <a:pt x="4163463" y="1633246"/>
                    <a:pt x="4168543" y="1628166"/>
                  </a:cubicBezTo>
                  <a:cubicBezTo>
                    <a:pt x="4174893" y="1635786"/>
                    <a:pt x="4181243" y="1643406"/>
                    <a:pt x="4187593" y="1652296"/>
                  </a:cubicBezTo>
                  <a:cubicBezTo>
                    <a:pt x="4188863" y="1652296"/>
                    <a:pt x="4190133" y="1651026"/>
                    <a:pt x="4190133" y="1651026"/>
                  </a:cubicBezTo>
                  <a:cubicBezTo>
                    <a:pt x="4188863" y="1638326"/>
                    <a:pt x="4188863" y="1625626"/>
                    <a:pt x="4187593" y="1612926"/>
                  </a:cubicBezTo>
                  <a:cubicBezTo>
                    <a:pt x="4192673" y="1614196"/>
                    <a:pt x="4196483" y="1614196"/>
                    <a:pt x="4200293" y="1615466"/>
                  </a:cubicBezTo>
                  <a:cubicBezTo>
                    <a:pt x="4201563" y="1614196"/>
                    <a:pt x="4201563" y="1612926"/>
                    <a:pt x="4202833" y="1612926"/>
                  </a:cubicBezTo>
                  <a:cubicBezTo>
                    <a:pt x="4199023" y="1611656"/>
                    <a:pt x="4196483" y="1610386"/>
                    <a:pt x="4192673" y="1609116"/>
                  </a:cubicBezTo>
                  <a:cubicBezTo>
                    <a:pt x="4199023" y="1601496"/>
                    <a:pt x="4202833" y="1596416"/>
                    <a:pt x="4204103" y="1595146"/>
                  </a:cubicBezTo>
                  <a:lnTo>
                    <a:pt x="4204103" y="1571016"/>
                  </a:lnTo>
                  <a:cubicBezTo>
                    <a:pt x="4201563" y="1569746"/>
                    <a:pt x="4199023" y="1567206"/>
                    <a:pt x="4195213" y="1565936"/>
                  </a:cubicBezTo>
                  <a:cubicBezTo>
                    <a:pt x="4192673" y="1564666"/>
                    <a:pt x="4190133" y="1563396"/>
                    <a:pt x="4187593" y="1563396"/>
                  </a:cubicBezTo>
                  <a:cubicBezTo>
                    <a:pt x="4190133" y="1560856"/>
                    <a:pt x="4195213" y="1557046"/>
                    <a:pt x="4196483" y="1557046"/>
                  </a:cubicBezTo>
                  <a:cubicBezTo>
                    <a:pt x="4205373" y="1562126"/>
                    <a:pt x="4202833" y="1548156"/>
                    <a:pt x="4207913" y="1549426"/>
                  </a:cubicBezTo>
                  <a:cubicBezTo>
                    <a:pt x="4207913" y="1545616"/>
                    <a:pt x="4207913" y="1537996"/>
                    <a:pt x="4206643" y="1537996"/>
                  </a:cubicBezTo>
                  <a:cubicBezTo>
                    <a:pt x="4190133" y="1531646"/>
                    <a:pt x="4192673" y="1517676"/>
                    <a:pt x="4188863" y="1508786"/>
                  </a:cubicBezTo>
                  <a:close/>
                  <a:moveTo>
                    <a:pt x="227733" y="988087"/>
                  </a:moveTo>
                  <a:lnTo>
                    <a:pt x="264563" y="988087"/>
                  </a:lnTo>
                  <a:cubicBezTo>
                    <a:pt x="255673" y="999517"/>
                    <a:pt x="234083" y="999517"/>
                    <a:pt x="227733" y="988087"/>
                  </a:cubicBezTo>
                  <a:close/>
                  <a:moveTo>
                    <a:pt x="481733" y="1504977"/>
                  </a:moveTo>
                  <a:lnTo>
                    <a:pt x="481733" y="1499897"/>
                  </a:lnTo>
                  <a:cubicBezTo>
                    <a:pt x="498243" y="1498627"/>
                    <a:pt x="516023" y="1497357"/>
                    <a:pt x="532533" y="1497357"/>
                  </a:cubicBezTo>
                  <a:cubicBezTo>
                    <a:pt x="514753" y="1497357"/>
                    <a:pt x="499513" y="1512597"/>
                    <a:pt x="481733" y="1504977"/>
                  </a:cubicBezTo>
                  <a:close/>
                  <a:moveTo>
                    <a:pt x="175663" y="2120927"/>
                  </a:moveTo>
                  <a:cubicBezTo>
                    <a:pt x="183283" y="2113307"/>
                    <a:pt x="189633" y="2108227"/>
                    <a:pt x="192173" y="2104417"/>
                  </a:cubicBezTo>
                  <a:cubicBezTo>
                    <a:pt x="198523" y="2109497"/>
                    <a:pt x="202333" y="2113307"/>
                    <a:pt x="206143" y="2117117"/>
                  </a:cubicBezTo>
                  <a:cubicBezTo>
                    <a:pt x="197253" y="2117117"/>
                    <a:pt x="188363" y="2118387"/>
                    <a:pt x="175663" y="2120927"/>
                  </a:cubicBezTo>
                  <a:close/>
                  <a:moveTo>
                    <a:pt x="264563" y="2114577"/>
                  </a:moveTo>
                  <a:lnTo>
                    <a:pt x="231543" y="2114577"/>
                  </a:lnTo>
                  <a:cubicBezTo>
                    <a:pt x="230273" y="2114577"/>
                    <a:pt x="229003" y="2109497"/>
                    <a:pt x="226463" y="2105687"/>
                  </a:cubicBezTo>
                  <a:cubicBezTo>
                    <a:pt x="241703" y="2106957"/>
                    <a:pt x="253133" y="2108227"/>
                    <a:pt x="264563" y="2109497"/>
                  </a:cubicBezTo>
                  <a:lnTo>
                    <a:pt x="264563" y="2114577"/>
                  </a:lnTo>
                  <a:close/>
                  <a:moveTo>
                    <a:pt x="273453" y="2113307"/>
                  </a:moveTo>
                  <a:cubicBezTo>
                    <a:pt x="272183" y="2112037"/>
                    <a:pt x="272183" y="2110767"/>
                    <a:pt x="270913" y="2110767"/>
                  </a:cubicBezTo>
                  <a:cubicBezTo>
                    <a:pt x="275993" y="2106957"/>
                    <a:pt x="282343" y="2104417"/>
                    <a:pt x="287423" y="2100607"/>
                  </a:cubicBezTo>
                  <a:cubicBezTo>
                    <a:pt x="291233" y="2096797"/>
                    <a:pt x="292503" y="2090447"/>
                    <a:pt x="296313" y="2084097"/>
                  </a:cubicBezTo>
                  <a:cubicBezTo>
                    <a:pt x="306473" y="2104417"/>
                    <a:pt x="328063" y="2098067"/>
                    <a:pt x="347113" y="2103147"/>
                  </a:cubicBezTo>
                  <a:cubicBezTo>
                    <a:pt x="321713" y="2105687"/>
                    <a:pt x="297583" y="2109497"/>
                    <a:pt x="273453" y="2113307"/>
                  </a:cubicBezTo>
                  <a:close/>
                  <a:moveTo>
                    <a:pt x="107083" y="2425727"/>
                  </a:moveTo>
                  <a:cubicBezTo>
                    <a:pt x="108353" y="2425727"/>
                    <a:pt x="108353" y="2425727"/>
                    <a:pt x="107083" y="2425727"/>
                  </a:cubicBezTo>
                  <a:close/>
                  <a:moveTo>
                    <a:pt x="338223" y="2607337"/>
                  </a:moveTo>
                  <a:cubicBezTo>
                    <a:pt x="336953" y="2598447"/>
                    <a:pt x="335683" y="2592097"/>
                    <a:pt x="334413" y="2583207"/>
                  </a:cubicBezTo>
                  <a:cubicBezTo>
                    <a:pt x="343303" y="2585747"/>
                    <a:pt x="348383" y="2587017"/>
                    <a:pt x="353463" y="2589557"/>
                  </a:cubicBezTo>
                  <a:cubicBezTo>
                    <a:pt x="348383" y="2594637"/>
                    <a:pt x="344573" y="2599717"/>
                    <a:pt x="338223" y="2607337"/>
                  </a:cubicBezTo>
                  <a:close/>
                  <a:moveTo>
                    <a:pt x="629053" y="1047777"/>
                  </a:moveTo>
                  <a:cubicBezTo>
                    <a:pt x="620163" y="1049047"/>
                    <a:pt x="611273" y="1052857"/>
                    <a:pt x="603653" y="1052857"/>
                  </a:cubicBezTo>
                  <a:cubicBezTo>
                    <a:pt x="594763" y="1054127"/>
                    <a:pt x="585873" y="1052857"/>
                    <a:pt x="575713" y="1052857"/>
                  </a:cubicBezTo>
                  <a:cubicBezTo>
                    <a:pt x="574443" y="1051587"/>
                    <a:pt x="573173" y="1047777"/>
                    <a:pt x="571903" y="1043967"/>
                  </a:cubicBezTo>
                  <a:cubicBezTo>
                    <a:pt x="580793" y="1041427"/>
                    <a:pt x="589683" y="1037617"/>
                    <a:pt x="599843" y="1035077"/>
                  </a:cubicBezTo>
                  <a:cubicBezTo>
                    <a:pt x="599843" y="1038887"/>
                    <a:pt x="598573" y="1041427"/>
                    <a:pt x="598573" y="1045237"/>
                  </a:cubicBezTo>
                  <a:cubicBezTo>
                    <a:pt x="610003" y="1037617"/>
                    <a:pt x="620163" y="1038887"/>
                    <a:pt x="629053" y="1047777"/>
                  </a:cubicBezTo>
                  <a:cubicBezTo>
                    <a:pt x="643023" y="1037617"/>
                    <a:pt x="645563" y="1038887"/>
                    <a:pt x="649373" y="1060477"/>
                  </a:cubicBezTo>
                  <a:cubicBezTo>
                    <a:pt x="641753" y="1055397"/>
                    <a:pt x="635403" y="1051587"/>
                    <a:pt x="629053" y="1047777"/>
                  </a:cubicBezTo>
                  <a:close/>
                  <a:moveTo>
                    <a:pt x="677313" y="1045237"/>
                  </a:moveTo>
                  <a:cubicBezTo>
                    <a:pt x="679853" y="1042697"/>
                    <a:pt x="682393" y="1040157"/>
                    <a:pt x="683663" y="1037617"/>
                  </a:cubicBezTo>
                  <a:cubicBezTo>
                    <a:pt x="692553" y="1049047"/>
                    <a:pt x="692553" y="1049047"/>
                    <a:pt x="673503" y="1057937"/>
                  </a:cubicBezTo>
                  <a:lnTo>
                    <a:pt x="654453" y="1042697"/>
                  </a:lnTo>
                  <a:cubicBezTo>
                    <a:pt x="667153" y="1032537"/>
                    <a:pt x="674773" y="1032537"/>
                    <a:pt x="677313" y="1045237"/>
                  </a:cubicBezTo>
                  <a:close/>
                  <a:moveTo>
                    <a:pt x="687473" y="2741957"/>
                  </a:moveTo>
                  <a:cubicBezTo>
                    <a:pt x="688743" y="2740687"/>
                    <a:pt x="690013" y="2740687"/>
                    <a:pt x="691283" y="2739417"/>
                  </a:cubicBezTo>
                  <a:cubicBezTo>
                    <a:pt x="692553" y="2741957"/>
                    <a:pt x="695093" y="2744497"/>
                    <a:pt x="697633" y="2748307"/>
                  </a:cubicBezTo>
                  <a:cubicBezTo>
                    <a:pt x="695093" y="2748307"/>
                    <a:pt x="692553" y="2748307"/>
                    <a:pt x="690013" y="2749577"/>
                  </a:cubicBezTo>
                  <a:cubicBezTo>
                    <a:pt x="688743" y="2745767"/>
                    <a:pt x="688743" y="2743227"/>
                    <a:pt x="687473" y="2741957"/>
                  </a:cubicBezTo>
                  <a:close/>
                  <a:moveTo>
                    <a:pt x="764943" y="2733067"/>
                  </a:moveTo>
                  <a:cubicBezTo>
                    <a:pt x="766213" y="2736877"/>
                    <a:pt x="767483" y="2739417"/>
                    <a:pt x="770023" y="2741957"/>
                  </a:cubicBezTo>
                  <a:lnTo>
                    <a:pt x="766213" y="2741957"/>
                  </a:lnTo>
                  <a:cubicBezTo>
                    <a:pt x="766213" y="2739417"/>
                    <a:pt x="766213" y="2736877"/>
                    <a:pt x="764943" y="2733067"/>
                  </a:cubicBezTo>
                  <a:close/>
                  <a:moveTo>
                    <a:pt x="869083" y="3016277"/>
                  </a:moveTo>
                  <a:cubicBezTo>
                    <a:pt x="865273" y="3009927"/>
                    <a:pt x="862733" y="3004847"/>
                    <a:pt x="860193" y="2999767"/>
                  </a:cubicBezTo>
                  <a:lnTo>
                    <a:pt x="866543" y="2993417"/>
                  </a:lnTo>
                  <a:cubicBezTo>
                    <a:pt x="875433" y="2999767"/>
                    <a:pt x="876703" y="3009927"/>
                    <a:pt x="869083" y="3016277"/>
                  </a:cubicBezTo>
                  <a:close/>
                  <a:moveTo>
                    <a:pt x="1191663" y="3041677"/>
                  </a:moveTo>
                  <a:cubicBezTo>
                    <a:pt x="1186583" y="3039137"/>
                    <a:pt x="1181503" y="3037867"/>
                    <a:pt x="1176423" y="3035327"/>
                  </a:cubicBezTo>
                  <a:cubicBezTo>
                    <a:pt x="1181503" y="3030247"/>
                    <a:pt x="1186583" y="3025167"/>
                    <a:pt x="1190393" y="3022627"/>
                  </a:cubicBezTo>
                  <a:lnTo>
                    <a:pt x="1205633" y="3034057"/>
                  </a:lnTo>
                  <a:cubicBezTo>
                    <a:pt x="1201823" y="3036597"/>
                    <a:pt x="1196743" y="3039137"/>
                    <a:pt x="1191663" y="3041677"/>
                  </a:cubicBezTo>
                  <a:close/>
                  <a:moveTo>
                    <a:pt x="3438293" y="2825777"/>
                  </a:moveTo>
                  <a:cubicBezTo>
                    <a:pt x="3437023" y="2827047"/>
                    <a:pt x="3438293" y="2829587"/>
                    <a:pt x="3438293" y="2832127"/>
                  </a:cubicBezTo>
                  <a:lnTo>
                    <a:pt x="3419243" y="2835937"/>
                  </a:lnTo>
                  <a:cubicBezTo>
                    <a:pt x="3416703" y="2824507"/>
                    <a:pt x="3421783" y="2818157"/>
                    <a:pt x="3433213" y="2816887"/>
                  </a:cubicBezTo>
                  <a:cubicBezTo>
                    <a:pt x="3437023" y="2816887"/>
                    <a:pt x="3442103" y="2814347"/>
                    <a:pt x="3448453" y="2814347"/>
                  </a:cubicBezTo>
                  <a:cubicBezTo>
                    <a:pt x="3444643" y="2818157"/>
                    <a:pt x="3440833" y="2820697"/>
                    <a:pt x="3438293" y="2825777"/>
                  </a:cubicBezTo>
                  <a:close/>
                  <a:moveTo>
                    <a:pt x="3463693" y="2823237"/>
                  </a:moveTo>
                  <a:cubicBezTo>
                    <a:pt x="3458613" y="2821967"/>
                    <a:pt x="3454803" y="2818157"/>
                    <a:pt x="3450993" y="2815617"/>
                  </a:cubicBezTo>
                  <a:cubicBezTo>
                    <a:pt x="3456073" y="2809267"/>
                    <a:pt x="3459883" y="2805457"/>
                    <a:pt x="3462423" y="2801647"/>
                  </a:cubicBezTo>
                  <a:cubicBezTo>
                    <a:pt x="3467503" y="2807997"/>
                    <a:pt x="3472583" y="2813077"/>
                    <a:pt x="3477663" y="2820697"/>
                  </a:cubicBezTo>
                  <a:cubicBezTo>
                    <a:pt x="3473853" y="2821967"/>
                    <a:pt x="3468773" y="2823237"/>
                    <a:pt x="3463693" y="2823237"/>
                  </a:cubicBezTo>
                  <a:close/>
                  <a:moveTo>
                    <a:pt x="3597043" y="1964717"/>
                  </a:moveTo>
                  <a:cubicBezTo>
                    <a:pt x="3597043" y="1962177"/>
                    <a:pt x="3597043" y="1960907"/>
                    <a:pt x="3595773" y="1958367"/>
                  </a:cubicBezTo>
                  <a:lnTo>
                    <a:pt x="3622443" y="1954557"/>
                  </a:lnTo>
                  <a:cubicBezTo>
                    <a:pt x="3622443" y="1957097"/>
                    <a:pt x="3623713" y="1959637"/>
                    <a:pt x="3623713" y="1962177"/>
                  </a:cubicBezTo>
                  <a:cubicBezTo>
                    <a:pt x="3613553" y="1962177"/>
                    <a:pt x="3604663" y="1963447"/>
                    <a:pt x="3597043" y="1964717"/>
                  </a:cubicBezTo>
                  <a:close/>
                  <a:moveTo>
                    <a:pt x="3663083" y="1967257"/>
                  </a:moveTo>
                  <a:cubicBezTo>
                    <a:pt x="3655463" y="1967257"/>
                    <a:pt x="3646573" y="1967257"/>
                    <a:pt x="3638953" y="1964717"/>
                  </a:cubicBezTo>
                  <a:cubicBezTo>
                    <a:pt x="3635143" y="1963447"/>
                    <a:pt x="3633873" y="1958367"/>
                    <a:pt x="3630063" y="1955827"/>
                  </a:cubicBezTo>
                  <a:cubicBezTo>
                    <a:pt x="3631333" y="1954557"/>
                    <a:pt x="3631333" y="1953287"/>
                    <a:pt x="3632603" y="1952017"/>
                  </a:cubicBezTo>
                  <a:cubicBezTo>
                    <a:pt x="3644033" y="1954557"/>
                    <a:pt x="3654193" y="1955827"/>
                    <a:pt x="3664353" y="1958367"/>
                  </a:cubicBezTo>
                  <a:cubicBezTo>
                    <a:pt x="3663083" y="1962177"/>
                    <a:pt x="3663083" y="1965987"/>
                    <a:pt x="3663083" y="1967257"/>
                  </a:cubicBezTo>
                  <a:close/>
                  <a:moveTo>
                    <a:pt x="3720233" y="1965987"/>
                  </a:moveTo>
                  <a:cubicBezTo>
                    <a:pt x="3711343" y="1964717"/>
                    <a:pt x="3702453" y="1958367"/>
                    <a:pt x="3693563" y="1967257"/>
                  </a:cubicBezTo>
                  <a:cubicBezTo>
                    <a:pt x="3692293" y="1968527"/>
                    <a:pt x="3684673" y="1964717"/>
                    <a:pt x="3680863" y="1963447"/>
                  </a:cubicBezTo>
                  <a:cubicBezTo>
                    <a:pt x="3680863" y="1962177"/>
                    <a:pt x="3682133" y="1959637"/>
                    <a:pt x="3682133" y="1958367"/>
                  </a:cubicBezTo>
                  <a:lnTo>
                    <a:pt x="3724043" y="1958367"/>
                  </a:lnTo>
                  <a:cubicBezTo>
                    <a:pt x="3725313" y="1958367"/>
                    <a:pt x="3726583" y="1962177"/>
                    <a:pt x="3727853" y="1964717"/>
                  </a:cubicBezTo>
                  <a:cubicBezTo>
                    <a:pt x="3724043" y="1964717"/>
                    <a:pt x="3721503" y="1965987"/>
                    <a:pt x="3720233" y="1965987"/>
                  </a:cubicBezTo>
                  <a:close/>
                  <a:moveTo>
                    <a:pt x="3840883" y="2595907"/>
                  </a:moveTo>
                  <a:cubicBezTo>
                    <a:pt x="3839613" y="2597177"/>
                    <a:pt x="3839613" y="2598447"/>
                    <a:pt x="3839613" y="2597177"/>
                  </a:cubicBezTo>
                  <a:cubicBezTo>
                    <a:pt x="3838343" y="2597177"/>
                    <a:pt x="3838343" y="2595907"/>
                    <a:pt x="3840883" y="2595907"/>
                  </a:cubicBezTo>
                  <a:close/>
                  <a:moveTo>
                    <a:pt x="124863" y="2527327"/>
                  </a:moveTo>
                  <a:cubicBezTo>
                    <a:pt x="123593" y="2527327"/>
                    <a:pt x="123593" y="2528597"/>
                    <a:pt x="122323" y="2528597"/>
                  </a:cubicBezTo>
                  <a:cubicBezTo>
                    <a:pt x="122323" y="2528597"/>
                    <a:pt x="123593" y="2527327"/>
                    <a:pt x="124863" y="2527327"/>
                  </a:cubicBezTo>
                  <a:close/>
                  <a:moveTo>
                    <a:pt x="608733" y="2767357"/>
                  </a:moveTo>
                  <a:cubicBezTo>
                    <a:pt x="613813" y="2769897"/>
                    <a:pt x="618893" y="2772437"/>
                    <a:pt x="622703" y="2773707"/>
                  </a:cubicBezTo>
                  <a:cubicBezTo>
                    <a:pt x="604923" y="2783867"/>
                    <a:pt x="593493" y="2781327"/>
                    <a:pt x="582063" y="2763547"/>
                  </a:cubicBezTo>
                  <a:cubicBezTo>
                    <a:pt x="585873" y="2763547"/>
                    <a:pt x="588413" y="2762277"/>
                    <a:pt x="592223" y="2762277"/>
                  </a:cubicBezTo>
                  <a:cubicBezTo>
                    <a:pt x="597303" y="2763547"/>
                    <a:pt x="603653" y="2764817"/>
                    <a:pt x="608733" y="2767357"/>
                  </a:cubicBezTo>
                  <a:close/>
                  <a:moveTo>
                    <a:pt x="2828693" y="2871497"/>
                  </a:moveTo>
                  <a:cubicBezTo>
                    <a:pt x="2824883" y="2870227"/>
                    <a:pt x="2822343" y="2870227"/>
                    <a:pt x="2817263" y="2868957"/>
                  </a:cubicBezTo>
                  <a:cubicBezTo>
                    <a:pt x="2812183" y="2867687"/>
                    <a:pt x="2805833" y="2863877"/>
                    <a:pt x="2798213" y="2861337"/>
                  </a:cubicBezTo>
                  <a:cubicBezTo>
                    <a:pt x="2803293" y="2860067"/>
                    <a:pt x="2807103" y="2857527"/>
                    <a:pt x="2812183" y="2856257"/>
                  </a:cubicBezTo>
                  <a:cubicBezTo>
                    <a:pt x="2826153" y="2852447"/>
                    <a:pt x="2832503" y="2858797"/>
                    <a:pt x="2828693" y="2871497"/>
                  </a:cubicBezTo>
                  <a:close/>
                  <a:moveTo>
                    <a:pt x="2583583" y="2900707"/>
                  </a:moveTo>
                  <a:cubicBezTo>
                    <a:pt x="2591203" y="2901977"/>
                    <a:pt x="2600093" y="2901977"/>
                    <a:pt x="2608983" y="2903247"/>
                  </a:cubicBezTo>
                  <a:cubicBezTo>
                    <a:pt x="2605173" y="2915947"/>
                    <a:pt x="2595013" y="2912137"/>
                    <a:pt x="2587393" y="2910867"/>
                  </a:cubicBezTo>
                  <a:cubicBezTo>
                    <a:pt x="2584853" y="2910867"/>
                    <a:pt x="2582313" y="2905787"/>
                    <a:pt x="2579773" y="2903247"/>
                  </a:cubicBezTo>
                  <a:cubicBezTo>
                    <a:pt x="2581043" y="2901977"/>
                    <a:pt x="2582313" y="2900707"/>
                    <a:pt x="2583583" y="2900707"/>
                  </a:cubicBezTo>
                  <a:close/>
                  <a:moveTo>
                    <a:pt x="212493" y="2602257"/>
                  </a:moveTo>
                  <a:cubicBezTo>
                    <a:pt x="213763" y="2606067"/>
                    <a:pt x="215033" y="2608607"/>
                    <a:pt x="216303" y="2613687"/>
                  </a:cubicBezTo>
                  <a:cubicBezTo>
                    <a:pt x="208683" y="2613687"/>
                    <a:pt x="202333" y="2613687"/>
                    <a:pt x="195983" y="2612417"/>
                  </a:cubicBezTo>
                  <a:lnTo>
                    <a:pt x="195983" y="2603527"/>
                  </a:lnTo>
                  <a:cubicBezTo>
                    <a:pt x="201063" y="2603527"/>
                    <a:pt x="206143" y="2603527"/>
                    <a:pt x="212493" y="2602257"/>
                  </a:cubicBezTo>
                  <a:close/>
                  <a:moveTo>
                    <a:pt x="707793" y="2759737"/>
                  </a:moveTo>
                  <a:cubicBezTo>
                    <a:pt x="715413" y="2761007"/>
                    <a:pt x="723033" y="2761007"/>
                    <a:pt x="731923" y="2762277"/>
                  </a:cubicBezTo>
                  <a:cubicBezTo>
                    <a:pt x="726843" y="2767357"/>
                    <a:pt x="706523" y="2771167"/>
                    <a:pt x="702713" y="2767357"/>
                  </a:cubicBezTo>
                  <a:cubicBezTo>
                    <a:pt x="702713" y="2766087"/>
                    <a:pt x="701443" y="2763547"/>
                    <a:pt x="702713" y="2762277"/>
                  </a:cubicBezTo>
                  <a:cubicBezTo>
                    <a:pt x="703983" y="2761007"/>
                    <a:pt x="706523" y="2759737"/>
                    <a:pt x="707793" y="2759737"/>
                  </a:cubicBezTo>
                  <a:close/>
                </a:path>
              </a:pathLst>
            </a:custGeom>
            <a:blipFill>
              <a:blip r:embed="rId8"/>
              <a:stretch>
                <a:fillRect l="-4915" t="0" r="-4915" b="0"/>
              </a:stretch>
            </a:blip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10518160" y="811974"/>
            <a:ext cx="7268633" cy="3534481"/>
            <a:chOff x="0" y="0"/>
            <a:chExt cx="9691511" cy="4712641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0" y="0"/>
              <a:ext cx="9691511" cy="1092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479"/>
                </a:lnSpc>
              </a:pPr>
              <a:r>
                <a:rPr lang="en-US" sz="5399">
                  <a:solidFill>
                    <a:srgbClr val="0E2C4B"/>
                  </a:solidFill>
                  <a:latin typeface="Sriracha"/>
                  <a:ea typeface="Sriracha"/>
                  <a:cs typeface="Sriracha"/>
                  <a:sym typeface="Sriracha"/>
                </a:rPr>
                <a:t>1.การวิเคราะห์สถานการณ์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2025321"/>
              <a:ext cx="8945517" cy="26873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5459"/>
                </a:lnSpc>
              </a:pPr>
              <a:r>
                <a:rPr lang="en-US" sz="3900">
                  <a:solidFill>
                    <a:srgbClr val="F36825"/>
                  </a:solidFill>
                  <a:latin typeface="Sriracha"/>
                  <a:ea typeface="Sriracha"/>
                  <a:cs typeface="Sriracha"/>
                  <a:sym typeface="Sriracha"/>
                </a:rPr>
                <a:t>    เช่น  ดูว่าบ้านมีฝุ่นมากเพียงใด </a:t>
              </a:r>
            </a:p>
            <a:p>
              <a:pPr algn="r">
                <a:lnSpc>
                  <a:spcPts val="5459"/>
                </a:lnSpc>
              </a:pPr>
              <a:r>
                <a:rPr lang="en-US" sz="3900">
                  <a:solidFill>
                    <a:srgbClr val="F36825"/>
                  </a:solidFill>
                  <a:latin typeface="Sriracha"/>
                  <a:ea typeface="Sriracha"/>
                  <a:cs typeface="Sriracha"/>
                  <a:sym typeface="Sriracha"/>
                </a:rPr>
                <a:t>มีสิ่งของที่ต้องเก็บและทิ้ง</a:t>
              </a:r>
            </a:p>
            <a:p>
              <a:pPr algn="r">
                <a:lnSpc>
                  <a:spcPts val="5460"/>
                </a:lnSpc>
              </a:pPr>
              <a:r>
                <a:rPr lang="en-US" sz="3900">
                  <a:solidFill>
                    <a:srgbClr val="F36825"/>
                  </a:solidFill>
                  <a:latin typeface="Sriracha"/>
                  <a:ea typeface="Sriracha"/>
                  <a:cs typeface="Sriracha"/>
                  <a:sym typeface="Sriracha"/>
                </a:rPr>
                <a:t>จำนวนเท่าไร</a:t>
              </a:r>
            </a:p>
          </p:txBody>
        </p:sp>
      </p:grpSp>
      <p:sp>
        <p:nvSpPr>
          <p:cNvPr name="TextBox 18" id="18"/>
          <p:cNvSpPr txBox="true"/>
          <p:nvPr/>
        </p:nvSpPr>
        <p:spPr>
          <a:xfrm rot="-2700000">
            <a:off x="654220" y="1685033"/>
            <a:ext cx="5994921" cy="2771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345"/>
              </a:lnSpc>
            </a:pPr>
            <a:r>
              <a:rPr lang="en-US" sz="6121">
                <a:solidFill>
                  <a:srgbClr val="FFFFFF"/>
                </a:solidFill>
                <a:latin typeface="Sriracha"/>
                <a:ea typeface="Sriracha"/>
                <a:cs typeface="Sriracha"/>
                <a:sym typeface="Sriracha"/>
              </a:rPr>
              <a:t>กระบวนการ</a:t>
            </a:r>
          </a:p>
          <a:p>
            <a:pPr algn="ctr">
              <a:lnSpc>
                <a:spcPts val="7345"/>
              </a:lnSpc>
            </a:pPr>
            <a:r>
              <a:rPr lang="en-US" sz="6121">
                <a:solidFill>
                  <a:srgbClr val="FFFFFF"/>
                </a:solidFill>
                <a:latin typeface="Sriracha"/>
                <a:ea typeface="Sriracha"/>
                <a:cs typeface="Sriracha"/>
                <a:sym typeface="Sriracha"/>
              </a:rPr>
              <a:t>วางแผน</a:t>
            </a:r>
          </a:p>
          <a:p>
            <a:pPr algn="ctr">
              <a:lnSpc>
                <a:spcPts val="7345"/>
              </a:lnSpc>
            </a:pPr>
            <a:r>
              <a:rPr lang="en-US" sz="6121">
                <a:solidFill>
                  <a:srgbClr val="FFFFFF"/>
                </a:solidFill>
                <a:latin typeface="Sriracha"/>
                <a:ea typeface="Sriracha"/>
                <a:cs typeface="Sriracha"/>
                <a:sym typeface="Sriracha"/>
              </a:rPr>
              <a:t>การทำงานบ้าน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2F3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99575" y="236488"/>
            <a:ext cx="8674628" cy="9814023"/>
            <a:chOff x="0" y="0"/>
            <a:chExt cx="6939702" cy="785121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939703" cy="7851218"/>
            </a:xfrm>
            <a:custGeom>
              <a:avLst/>
              <a:gdLst/>
              <a:ahLst/>
              <a:cxnLst/>
              <a:rect r="r" b="b" t="t" l="l"/>
              <a:pathLst>
                <a:path h="7851218" w="6939703">
                  <a:moveTo>
                    <a:pt x="6815242" y="7851218"/>
                  </a:moveTo>
                  <a:lnTo>
                    <a:pt x="124460" y="7851218"/>
                  </a:lnTo>
                  <a:cubicBezTo>
                    <a:pt x="55880" y="7851218"/>
                    <a:pt x="0" y="7795338"/>
                    <a:pt x="0" y="7726759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6815242" y="0"/>
                  </a:lnTo>
                  <a:cubicBezTo>
                    <a:pt x="6883822" y="0"/>
                    <a:pt x="6939703" y="55880"/>
                    <a:pt x="6939703" y="124460"/>
                  </a:cubicBezTo>
                  <a:lnTo>
                    <a:pt x="6939703" y="7726759"/>
                  </a:lnTo>
                  <a:cubicBezTo>
                    <a:pt x="6939703" y="7795338"/>
                    <a:pt x="6883822" y="7851218"/>
                    <a:pt x="6815242" y="785121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313797" y="236488"/>
            <a:ext cx="8674628" cy="9814023"/>
            <a:chOff x="0" y="0"/>
            <a:chExt cx="6939702" cy="7851218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939703" cy="7851218"/>
            </a:xfrm>
            <a:custGeom>
              <a:avLst/>
              <a:gdLst/>
              <a:ahLst/>
              <a:cxnLst/>
              <a:rect r="r" b="b" t="t" l="l"/>
              <a:pathLst>
                <a:path h="7851218" w="6939703">
                  <a:moveTo>
                    <a:pt x="6815242" y="7851218"/>
                  </a:moveTo>
                  <a:lnTo>
                    <a:pt x="124460" y="7851218"/>
                  </a:lnTo>
                  <a:cubicBezTo>
                    <a:pt x="55880" y="7851218"/>
                    <a:pt x="0" y="7795338"/>
                    <a:pt x="0" y="7726759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6815242" y="0"/>
                  </a:lnTo>
                  <a:cubicBezTo>
                    <a:pt x="6883822" y="0"/>
                    <a:pt x="6939703" y="55880"/>
                    <a:pt x="6939703" y="124460"/>
                  </a:cubicBezTo>
                  <a:lnTo>
                    <a:pt x="6939703" y="7726759"/>
                  </a:lnTo>
                  <a:cubicBezTo>
                    <a:pt x="6939703" y="7795338"/>
                    <a:pt x="6883822" y="7851218"/>
                    <a:pt x="6815242" y="7851218"/>
                  </a:cubicBezTo>
                  <a:close/>
                </a:path>
              </a:pathLst>
            </a:custGeom>
            <a:solidFill>
              <a:srgbClr val="EFF9FD"/>
            </a:solidFill>
          </p:spPr>
        </p:sp>
      </p:grpSp>
      <p:sp>
        <p:nvSpPr>
          <p:cNvPr name="AutoShape 6" id="6"/>
          <p:cNvSpPr/>
          <p:nvPr/>
        </p:nvSpPr>
        <p:spPr>
          <a:xfrm rot="0">
            <a:off x="-53911" y="5105400"/>
            <a:ext cx="9197911" cy="0"/>
          </a:xfrm>
          <a:prstGeom prst="line">
            <a:avLst/>
          </a:prstGeom>
          <a:ln cap="flat" w="76200">
            <a:solidFill>
              <a:srgbClr val="008037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7" id="7"/>
          <p:cNvSpPr/>
          <p:nvPr/>
        </p:nvSpPr>
        <p:spPr>
          <a:xfrm rot="0">
            <a:off x="9315809" y="5105400"/>
            <a:ext cx="8674628" cy="0"/>
          </a:xfrm>
          <a:prstGeom prst="line">
            <a:avLst/>
          </a:prstGeom>
          <a:ln cap="flat" w="76200">
            <a:solidFill>
              <a:srgbClr val="008037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1032253" y="588164"/>
            <a:ext cx="1368872" cy="2097158"/>
          </a:xfrm>
          <a:custGeom>
            <a:avLst/>
            <a:gdLst/>
            <a:ahLst/>
            <a:cxnLst/>
            <a:rect r="r" b="b" t="t" l="l"/>
            <a:pathLst>
              <a:path h="2097158" w="1368872">
                <a:moveTo>
                  <a:pt x="0" y="0"/>
                </a:moveTo>
                <a:lnTo>
                  <a:pt x="1368872" y="0"/>
                </a:lnTo>
                <a:lnTo>
                  <a:pt x="1368872" y="2097158"/>
                </a:lnTo>
                <a:lnTo>
                  <a:pt x="0" y="20971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717550" y="5477341"/>
            <a:ext cx="2511083" cy="2091047"/>
          </a:xfrm>
          <a:custGeom>
            <a:avLst/>
            <a:gdLst/>
            <a:ahLst/>
            <a:cxnLst/>
            <a:rect r="r" b="b" t="t" l="l"/>
            <a:pathLst>
              <a:path h="2091047" w="2511083">
                <a:moveTo>
                  <a:pt x="0" y="0"/>
                </a:moveTo>
                <a:lnTo>
                  <a:pt x="2511083" y="0"/>
                </a:lnTo>
                <a:lnTo>
                  <a:pt x="2511083" y="2091047"/>
                </a:lnTo>
                <a:lnTo>
                  <a:pt x="0" y="20910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0012597" y="1407314"/>
            <a:ext cx="2513907" cy="3284201"/>
          </a:xfrm>
          <a:custGeom>
            <a:avLst/>
            <a:gdLst/>
            <a:ahLst/>
            <a:cxnLst/>
            <a:rect r="r" b="b" t="t" l="l"/>
            <a:pathLst>
              <a:path h="3284201" w="2513907">
                <a:moveTo>
                  <a:pt x="0" y="0"/>
                </a:moveTo>
                <a:lnTo>
                  <a:pt x="2513906" y="0"/>
                </a:lnTo>
                <a:lnTo>
                  <a:pt x="2513906" y="3284201"/>
                </a:lnTo>
                <a:lnTo>
                  <a:pt x="0" y="328420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5684989" y="6585742"/>
            <a:ext cx="2289214" cy="2342093"/>
          </a:xfrm>
          <a:custGeom>
            <a:avLst/>
            <a:gdLst/>
            <a:ahLst/>
            <a:cxnLst/>
            <a:rect r="r" b="b" t="t" l="l"/>
            <a:pathLst>
              <a:path h="2342093" w="2289214">
                <a:moveTo>
                  <a:pt x="0" y="0"/>
                </a:moveTo>
                <a:lnTo>
                  <a:pt x="2289214" y="0"/>
                </a:lnTo>
                <a:lnTo>
                  <a:pt x="2289214" y="2342093"/>
                </a:lnTo>
                <a:lnTo>
                  <a:pt x="0" y="234209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23625" t="-11887" r="0" b="-29749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9875137" y="1415744"/>
            <a:ext cx="7555972" cy="34061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5459"/>
              </a:lnSpc>
            </a:pPr>
            <a:r>
              <a:rPr lang="en-US" sz="3900">
                <a:solidFill>
                  <a:srgbClr val="F36825"/>
                </a:solidFill>
                <a:latin typeface="Sriracha"/>
                <a:ea typeface="Sriracha"/>
                <a:cs typeface="Sriracha"/>
                <a:sym typeface="Sriracha"/>
              </a:rPr>
              <a:t>เลือกวิธีที่ดีที่สุดมาใช้</a:t>
            </a:r>
          </a:p>
          <a:p>
            <a:pPr algn="r">
              <a:lnSpc>
                <a:spcPts val="5459"/>
              </a:lnSpc>
            </a:pPr>
            <a:r>
              <a:rPr lang="en-US" sz="3900">
                <a:solidFill>
                  <a:srgbClr val="F36825"/>
                </a:solidFill>
                <a:latin typeface="Sriracha"/>
                <a:ea typeface="Sriracha"/>
                <a:cs typeface="Sriracha"/>
                <a:sym typeface="Sriracha"/>
              </a:rPr>
              <a:t>ในการปฏิบัติงานบ้าน</a:t>
            </a:r>
          </a:p>
          <a:p>
            <a:pPr algn="r">
              <a:lnSpc>
                <a:spcPts val="5459"/>
              </a:lnSpc>
            </a:pPr>
            <a:r>
              <a:rPr lang="en-US" sz="3900">
                <a:solidFill>
                  <a:srgbClr val="F36825"/>
                </a:solidFill>
                <a:latin typeface="Sriracha"/>
                <a:ea typeface="Sriracha"/>
                <a:cs typeface="Sriracha"/>
                <a:sym typeface="Sriracha"/>
              </a:rPr>
              <a:t>เพื่อให้เป็นไปตามแผน</a:t>
            </a:r>
          </a:p>
          <a:p>
            <a:pPr algn="r">
              <a:lnSpc>
                <a:spcPts val="5459"/>
              </a:lnSpc>
            </a:pPr>
            <a:r>
              <a:rPr lang="en-US" sz="3900">
                <a:solidFill>
                  <a:srgbClr val="F36825"/>
                </a:solidFill>
                <a:latin typeface="Sriracha"/>
                <a:ea typeface="Sriracha"/>
                <a:cs typeface="Sriracha"/>
                <a:sym typeface="Sriracha"/>
              </a:rPr>
              <a:t>และวัตถุประสงค์ที่กำหนดไว้</a:t>
            </a:r>
          </a:p>
          <a:p>
            <a:pPr algn="r">
              <a:lnSpc>
                <a:spcPts val="5460"/>
              </a:lnSpc>
            </a:pPr>
            <a:r>
              <a:rPr lang="en-US" sz="3900">
                <a:solidFill>
                  <a:srgbClr val="F36825"/>
                </a:solidFill>
                <a:latin typeface="Sriracha"/>
                <a:ea typeface="Sriracha"/>
                <a:cs typeface="Sriracha"/>
                <a:sym typeface="Sriracha"/>
              </a:rPr>
              <a:t>อย่างเป็นขั้นตอน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208792" y="588164"/>
            <a:ext cx="6411925" cy="1638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6479"/>
              </a:lnSpc>
            </a:pPr>
            <a:r>
              <a:rPr lang="en-US" sz="5399">
                <a:solidFill>
                  <a:srgbClr val="0E2C4B"/>
                </a:solidFill>
                <a:latin typeface="Sriracha"/>
                <a:ea typeface="Sriracha"/>
                <a:cs typeface="Sriracha"/>
                <a:sym typeface="Sriracha"/>
              </a:rPr>
              <a:t>3.การประเมินวัตถุประสงค์และแผน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81504" y="2787344"/>
            <a:ext cx="7588464" cy="2034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59"/>
              </a:lnSpc>
            </a:pPr>
            <a:r>
              <a:rPr lang="en-US" sz="3899">
                <a:solidFill>
                  <a:srgbClr val="F36825"/>
                </a:solidFill>
                <a:latin typeface="Sriracha"/>
                <a:ea typeface="Sriracha"/>
                <a:cs typeface="Sriracha"/>
                <a:sym typeface="Sriracha"/>
              </a:rPr>
              <a:t>เพื่อหาข้อดีและข้อเสียของแผนการทำงานบ้านที่วางไว้ กับงานบ้านที่ปฏิบัติ</a:t>
            </a:r>
          </a:p>
          <a:p>
            <a:pPr algn="ctr">
              <a:lnSpc>
                <a:spcPts val="5460"/>
              </a:lnSpc>
            </a:pPr>
            <a:r>
              <a:rPr lang="en-US" sz="3900">
                <a:solidFill>
                  <a:srgbClr val="F36825"/>
                </a:solidFill>
                <a:latin typeface="Sriracha"/>
                <a:ea typeface="Sriracha"/>
                <a:cs typeface="Sriracha"/>
                <a:sym typeface="Sriracha"/>
              </a:rPr>
              <a:t>มีความสอดคล้องกันหรือไม่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2472982" y="5766592"/>
            <a:ext cx="6200255" cy="1638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6479"/>
              </a:lnSpc>
            </a:pPr>
            <a:r>
              <a:rPr lang="en-US" sz="5399">
                <a:solidFill>
                  <a:srgbClr val="0E2C4B"/>
                </a:solidFill>
                <a:latin typeface="Sriracha"/>
                <a:ea typeface="Sriracha"/>
                <a:cs typeface="Sriracha"/>
                <a:sym typeface="Sriracha"/>
              </a:rPr>
              <a:t>4.การเลือกวัตถุประสงค์และแผน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535652" y="7766244"/>
            <a:ext cx="8230917" cy="2034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60"/>
              </a:lnSpc>
            </a:pPr>
            <a:r>
              <a:rPr lang="en-US" sz="3900">
                <a:solidFill>
                  <a:srgbClr val="F36825"/>
                </a:solidFill>
                <a:latin typeface="Sriracha"/>
                <a:ea typeface="Sriracha"/>
                <a:cs typeface="Sriracha"/>
                <a:sym typeface="Sriracha"/>
              </a:rPr>
              <a:t>ตัดสินใจเลือกแผนที่เหมาะสมกับงานบ้านที่ต้องปฏิบัติ เพื่อให้การทำงานราบรื่นและสะอาดสวยงามตามเป้าหมาย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865612" y="443365"/>
            <a:ext cx="7555972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479"/>
              </a:lnSpc>
            </a:pPr>
            <a:r>
              <a:rPr lang="en-US" sz="5399">
                <a:solidFill>
                  <a:srgbClr val="0E2C4B"/>
                </a:solidFill>
                <a:latin typeface="Sriracha"/>
                <a:ea typeface="Sriracha"/>
                <a:cs typeface="Sriracha"/>
                <a:sym typeface="Sriracha"/>
              </a:rPr>
              <a:t>5.การนำแผนที่เลือกไปใช้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568097" y="6688984"/>
            <a:ext cx="7691203" cy="2720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459"/>
              </a:lnSpc>
            </a:pPr>
            <a:r>
              <a:rPr lang="en-US" sz="3900">
                <a:solidFill>
                  <a:srgbClr val="F36825"/>
                </a:solidFill>
                <a:latin typeface="Sriracha"/>
                <a:ea typeface="Sriracha"/>
                <a:cs typeface="Sriracha"/>
                <a:sym typeface="Sriracha"/>
              </a:rPr>
              <a:t>ตรวจสอบผลของการนำแผน</a:t>
            </a:r>
          </a:p>
          <a:p>
            <a:pPr algn="just">
              <a:lnSpc>
                <a:spcPts val="5459"/>
              </a:lnSpc>
            </a:pPr>
            <a:r>
              <a:rPr lang="en-US" sz="3900">
                <a:solidFill>
                  <a:srgbClr val="F36825"/>
                </a:solidFill>
                <a:latin typeface="Sriracha"/>
                <a:ea typeface="Sriracha"/>
                <a:cs typeface="Sriracha"/>
                <a:sym typeface="Sriracha"/>
              </a:rPr>
              <a:t>การทำงานบ้านไปใช้</a:t>
            </a:r>
          </a:p>
          <a:p>
            <a:pPr algn="just">
              <a:lnSpc>
                <a:spcPts val="5459"/>
              </a:lnSpc>
            </a:pPr>
            <a:r>
              <a:rPr lang="en-US" sz="3900">
                <a:solidFill>
                  <a:srgbClr val="F36825"/>
                </a:solidFill>
                <a:latin typeface="Sriracha"/>
                <a:ea typeface="Sriracha"/>
                <a:cs typeface="Sriracha"/>
                <a:sym typeface="Sriracha"/>
              </a:rPr>
              <a:t>ว่ามีประสิทธิภาพมากน้อยเพียงใด </a:t>
            </a:r>
          </a:p>
          <a:p>
            <a:pPr algn="just">
              <a:lnSpc>
                <a:spcPts val="5460"/>
              </a:lnSpc>
            </a:pPr>
            <a:r>
              <a:rPr lang="en-US" sz="3900">
                <a:solidFill>
                  <a:srgbClr val="F36825"/>
                </a:solidFill>
                <a:latin typeface="Sriracha"/>
                <a:ea typeface="Sriracha"/>
                <a:cs typeface="Sriracha"/>
                <a:sym typeface="Sriracha"/>
              </a:rPr>
              <a:t>พบปัญหาใด และแก้ปัญหาอย่างไร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0149710" y="5703715"/>
            <a:ext cx="7555972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479"/>
              </a:lnSpc>
            </a:pPr>
            <a:r>
              <a:rPr lang="en-US" sz="5399">
                <a:solidFill>
                  <a:srgbClr val="0E2C4B"/>
                </a:solidFill>
                <a:latin typeface="Sriracha"/>
                <a:ea typeface="Sriracha"/>
                <a:cs typeface="Sriracha"/>
                <a:sym typeface="Sriracha"/>
              </a:rPr>
              <a:t>6.การตรวจสอบและควบคุม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FF9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4379723"/>
            <a:ext cx="5033385" cy="4878577"/>
            <a:chOff x="0" y="0"/>
            <a:chExt cx="4026708" cy="390286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026708" cy="3902862"/>
            </a:xfrm>
            <a:custGeom>
              <a:avLst/>
              <a:gdLst/>
              <a:ahLst/>
              <a:cxnLst/>
              <a:rect r="r" b="b" t="t" l="l"/>
              <a:pathLst>
                <a:path h="3902862" w="4026708">
                  <a:moveTo>
                    <a:pt x="3902248" y="3902862"/>
                  </a:moveTo>
                  <a:lnTo>
                    <a:pt x="124460" y="3902862"/>
                  </a:lnTo>
                  <a:cubicBezTo>
                    <a:pt x="55880" y="3902862"/>
                    <a:pt x="0" y="3846982"/>
                    <a:pt x="0" y="377840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902248" y="0"/>
                  </a:lnTo>
                  <a:cubicBezTo>
                    <a:pt x="3970828" y="0"/>
                    <a:pt x="4026708" y="55880"/>
                    <a:pt x="4026708" y="124460"/>
                  </a:cubicBezTo>
                  <a:lnTo>
                    <a:pt x="4026708" y="3778402"/>
                  </a:lnTo>
                  <a:cubicBezTo>
                    <a:pt x="4026708" y="3846982"/>
                    <a:pt x="3970828" y="3902862"/>
                    <a:pt x="3902248" y="390286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2126536" y="2961837"/>
            <a:ext cx="2117357" cy="2445829"/>
            <a:chOff x="0" y="0"/>
            <a:chExt cx="2823142" cy="3261105"/>
          </a:xfrm>
        </p:grpSpPr>
        <p:sp>
          <p:nvSpPr>
            <p:cNvPr name="Freeform 5" id="5"/>
            <p:cNvSpPr/>
            <p:nvPr/>
          </p:nvSpPr>
          <p:spPr>
            <a:xfrm flipH="true" flipV="false" rot="0">
              <a:off x="0" y="2390137"/>
              <a:ext cx="2509390" cy="870967"/>
            </a:xfrm>
            <a:custGeom>
              <a:avLst/>
              <a:gdLst/>
              <a:ahLst/>
              <a:cxnLst/>
              <a:rect r="r" b="b" t="t" l="l"/>
              <a:pathLst>
                <a:path h="870967" w="2509390">
                  <a:moveTo>
                    <a:pt x="2509390" y="0"/>
                  </a:moveTo>
                  <a:lnTo>
                    <a:pt x="0" y="0"/>
                  </a:lnTo>
                  <a:lnTo>
                    <a:pt x="0" y="870968"/>
                  </a:lnTo>
                  <a:lnTo>
                    <a:pt x="2509390" y="870968"/>
                  </a:lnTo>
                  <a:lnTo>
                    <a:pt x="2509390" y="0"/>
                  </a:lnTo>
                  <a:close/>
                </a:path>
              </a:pathLst>
            </a:custGeom>
            <a:blipFill>
              <a:blip r:embed="rId2">
                <a:alphaModFix amt="51000"/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798780" y="0"/>
              <a:ext cx="2024362" cy="3075308"/>
            </a:xfrm>
            <a:custGeom>
              <a:avLst/>
              <a:gdLst/>
              <a:ahLst/>
              <a:cxnLst/>
              <a:rect r="r" b="b" t="t" l="l"/>
              <a:pathLst>
                <a:path h="3075308" w="2024362">
                  <a:moveTo>
                    <a:pt x="0" y="0"/>
                  </a:moveTo>
                  <a:lnTo>
                    <a:pt x="2024362" y="0"/>
                  </a:lnTo>
                  <a:lnTo>
                    <a:pt x="2024362" y="3075308"/>
                  </a:lnTo>
                  <a:lnTo>
                    <a:pt x="0" y="3075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9690" t="0" r="-19690" b="0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6627308" y="5020031"/>
            <a:ext cx="5033385" cy="4878154"/>
            <a:chOff x="0" y="0"/>
            <a:chExt cx="4026708" cy="390252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026708" cy="3902523"/>
            </a:xfrm>
            <a:custGeom>
              <a:avLst/>
              <a:gdLst/>
              <a:ahLst/>
              <a:cxnLst/>
              <a:rect r="r" b="b" t="t" l="l"/>
              <a:pathLst>
                <a:path h="3902523" w="4026708">
                  <a:moveTo>
                    <a:pt x="3902248" y="3902523"/>
                  </a:moveTo>
                  <a:lnTo>
                    <a:pt x="124460" y="3902523"/>
                  </a:lnTo>
                  <a:cubicBezTo>
                    <a:pt x="55880" y="3902523"/>
                    <a:pt x="0" y="3846643"/>
                    <a:pt x="0" y="377806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902248" y="0"/>
                  </a:lnTo>
                  <a:cubicBezTo>
                    <a:pt x="3970828" y="0"/>
                    <a:pt x="4026708" y="55880"/>
                    <a:pt x="4026708" y="124460"/>
                  </a:cubicBezTo>
                  <a:lnTo>
                    <a:pt x="4026708" y="3778064"/>
                  </a:lnTo>
                  <a:cubicBezTo>
                    <a:pt x="4026708" y="3846643"/>
                    <a:pt x="3970828" y="3902523"/>
                    <a:pt x="3902248" y="3902523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12225915" y="4379723"/>
            <a:ext cx="5033385" cy="4878154"/>
            <a:chOff x="0" y="0"/>
            <a:chExt cx="4026708" cy="390252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4026708" cy="3902523"/>
            </a:xfrm>
            <a:custGeom>
              <a:avLst/>
              <a:gdLst/>
              <a:ahLst/>
              <a:cxnLst/>
              <a:rect r="r" b="b" t="t" l="l"/>
              <a:pathLst>
                <a:path h="3902523" w="4026708">
                  <a:moveTo>
                    <a:pt x="3902248" y="3902523"/>
                  </a:moveTo>
                  <a:lnTo>
                    <a:pt x="124460" y="3902523"/>
                  </a:lnTo>
                  <a:cubicBezTo>
                    <a:pt x="55880" y="3902523"/>
                    <a:pt x="0" y="3846643"/>
                    <a:pt x="0" y="377806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902248" y="0"/>
                  </a:lnTo>
                  <a:cubicBezTo>
                    <a:pt x="3970828" y="0"/>
                    <a:pt x="4026708" y="55880"/>
                    <a:pt x="4026708" y="124460"/>
                  </a:cubicBezTo>
                  <a:lnTo>
                    <a:pt x="4026708" y="3778064"/>
                  </a:lnTo>
                  <a:cubicBezTo>
                    <a:pt x="4026708" y="3846643"/>
                    <a:pt x="3970828" y="3902523"/>
                    <a:pt x="3902248" y="3902523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7826034" y="3970638"/>
            <a:ext cx="2278002" cy="2003112"/>
            <a:chOff x="0" y="0"/>
            <a:chExt cx="3037336" cy="2670816"/>
          </a:xfrm>
        </p:grpSpPr>
        <p:sp>
          <p:nvSpPr>
            <p:cNvPr name="Freeform 12" id="12"/>
            <p:cNvSpPr/>
            <p:nvPr/>
          </p:nvSpPr>
          <p:spPr>
            <a:xfrm flipH="true" flipV="false" rot="0">
              <a:off x="0" y="1960429"/>
              <a:ext cx="2046732" cy="710387"/>
            </a:xfrm>
            <a:custGeom>
              <a:avLst/>
              <a:gdLst/>
              <a:ahLst/>
              <a:cxnLst/>
              <a:rect r="r" b="b" t="t" l="l"/>
              <a:pathLst>
                <a:path h="710387" w="2046732">
                  <a:moveTo>
                    <a:pt x="2046732" y="0"/>
                  </a:moveTo>
                  <a:lnTo>
                    <a:pt x="0" y="0"/>
                  </a:lnTo>
                  <a:lnTo>
                    <a:pt x="0" y="710387"/>
                  </a:lnTo>
                  <a:lnTo>
                    <a:pt x="2046732" y="710387"/>
                  </a:lnTo>
                  <a:lnTo>
                    <a:pt x="2046732" y="0"/>
                  </a:lnTo>
                  <a:close/>
                </a:path>
              </a:pathLst>
            </a:custGeom>
            <a:blipFill>
              <a:blip r:embed="rId2">
                <a:alphaModFix amt="51000"/>
              </a:blip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527498" y="0"/>
              <a:ext cx="2509839" cy="2519274"/>
            </a:xfrm>
            <a:custGeom>
              <a:avLst/>
              <a:gdLst/>
              <a:ahLst/>
              <a:cxnLst/>
              <a:rect r="r" b="b" t="t" l="l"/>
              <a:pathLst>
                <a:path h="2519274" w="2509839">
                  <a:moveTo>
                    <a:pt x="0" y="0"/>
                  </a:moveTo>
                  <a:lnTo>
                    <a:pt x="2509838" y="0"/>
                  </a:lnTo>
                  <a:lnTo>
                    <a:pt x="2509838" y="2519274"/>
                  </a:lnTo>
                  <a:lnTo>
                    <a:pt x="0" y="25192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4257" t="0" r="-4257" b="0"/>
              </a:stretch>
            </a:blipFill>
          </p:spPr>
        </p:sp>
      </p:grpSp>
      <p:sp>
        <p:nvSpPr>
          <p:cNvPr name="Freeform 14" id="14"/>
          <p:cNvSpPr/>
          <p:nvPr/>
        </p:nvSpPr>
        <p:spPr>
          <a:xfrm flipH="true" flipV="false" rot="0">
            <a:off x="13581343" y="4932789"/>
            <a:ext cx="1292168" cy="448490"/>
          </a:xfrm>
          <a:custGeom>
            <a:avLst/>
            <a:gdLst/>
            <a:ahLst/>
            <a:cxnLst/>
            <a:rect r="r" b="b" t="t" l="l"/>
            <a:pathLst>
              <a:path h="448490" w="1292168">
                <a:moveTo>
                  <a:pt x="1292167" y="0"/>
                </a:moveTo>
                <a:lnTo>
                  <a:pt x="0" y="0"/>
                </a:lnTo>
                <a:lnTo>
                  <a:pt x="0" y="448490"/>
                </a:lnTo>
                <a:lnTo>
                  <a:pt x="1292167" y="448490"/>
                </a:lnTo>
                <a:lnTo>
                  <a:pt x="1292167" y="0"/>
                </a:lnTo>
                <a:close/>
              </a:path>
            </a:pathLst>
          </a:custGeom>
          <a:blipFill>
            <a:blip r:embed="rId2">
              <a:alphaModFix amt="51000"/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3787828" y="3323857"/>
            <a:ext cx="1909559" cy="1833176"/>
          </a:xfrm>
          <a:custGeom>
            <a:avLst/>
            <a:gdLst/>
            <a:ahLst/>
            <a:cxnLst/>
            <a:rect r="r" b="b" t="t" l="l"/>
            <a:pathLst>
              <a:path h="1833176" w="1909559">
                <a:moveTo>
                  <a:pt x="0" y="0"/>
                </a:moveTo>
                <a:lnTo>
                  <a:pt x="1909559" y="0"/>
                </a:lnTo>
                <a:lnTo>
                  <a:pt x="1909559" y="1833177"/>
                </a:lnTo>
                <a:lnTo>
                  <a:pt x="0" y="18331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5167123" y="-1412420"/>
            <a:ext cx="8224116" cy="5383058"/>
          </a:xfrm>
          <a:custGeom>
            <a:avLst/>
            <a:gdLst/>
            <a:ahLst/>
            <a:cxnLst/>
            <a:rect r="r" b="b" t="t" l="l"/>
            <a:pathLst>
              <a:path h="5383058" w="8224116">
                <a:moveTo>
                  <a:pt x="0" y="0"/>
                </a:moveTo>
                <a:lnTo>
                  <a:pt x="8224116" y="0"/>
                </a:lnTo>
                <a:lnTo>
                  <a:pt x="8224116" y="5383058"/>
                </a:lnTo>
                <a:lnTo>
                  <a:pt x="0" y="538305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7" id="17"/>
          <p:cNvGrpSpPr/>
          <p:nvPr/>
        </p:nvGrpSpPr>
        <p:grpSpPr>
          <a:xfrm rot="0">
            <a:off x="2860975" y="579967"/>
            <a:ext cx="12836412" cy="2161737"/>
            <a:chOff x="0" y="0"/>
            <a:chExt cx="17115215" cy="2882317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0"/>
              <a:ext cx="17115215" cy="1524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8999"/>
                </a:lnSpc>
              </a:pPr>
              <a:r>
                <a:rPr lang="en-US" b="true" sz="7499">
                  <a:solidFill>
                    <a:srgbClr val="FF1616"/>
                  </a:solidFill>
                  <a:latin typeface="Mali Bold"/>
                  <a:ea typeface="Mali Bold"/>
                  <a:cs typeface="Mali Bold"/>
                  <a:sym typeface="Mali Bold"/>
                </a:rPr>
                <a:t>ทรัพยากรในบ้าน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1866317"/>
              <a:ext cx="17115215" cy="1016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000"/>
                </a:lnSpc>
              </a:pPr>
              <a:r>
                <a:rPr lang="en-US" b="true" sz="5000">
                  <a:solidFill>
                    <a:srgbClr val="0E2C4B"/>
                  </a:solidFill>
                  <a:latin typeface="Mali Bold"/>
                  <a:ea typeface="Mali Bold"/>
                  <a:cs typeface="Mali Bold"/>
                  <a:sym typeface="Mali Bold"/>
                </a:rPr>
                <a:t>ต้องใช้อย่างคุ้มค่าและเกิดประโยชน์สูงสุด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389936" y="5480553"/>
            <a:ext cx="4310914" cy="3570264"/>
            <a:chOff x="0" y="0"/>
            <a:chExt cx="5747885" cy="4760351"/>
          </a:xfrm>
        </p:grpSpPr>
        <p:sp>
          <p:nvSpPr>
            <p:cNvPr name="TextBox 21" id="21"/>
            <p:cNvSpPr txBox="true"/>
            <p:nvPr/>
          </p:nvSpPr>
          <p:spPr>
            <a:xfrm rot="0">
              <a:off x="0" y="-76200"/>
              <a:ext cx="5747885" cy="83650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320"/>
                </a:lnSpc>
              </a:pPr>
              <a:r>
                <a:rPr lang="en-US" sz="3800">
                  <a:solidFill>
                    <a:srgbClr val="F36825"/>
                  </a:solidFill>
                  <a:latin typeface="Sriracha"/>
                  <a:ea typeface="Sriracha"/>
                  <a:cs typeface="Sriracha"/>
                  <a:sym typeface="Sriracha"/>
                </a:rPr>
                <a:t>ทรัพยากรส่วนบุคคล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0" y="1239276"/>
              <a:ext cx="5747885" cy="35210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Sriracha"/>
                  <a:ea typeface="Sriracha"/>
                  <a:cs typeface="Sriracha"/>
                  <a:sym typeface="Sriracha"/>
                </a:rPr>
                <a:t>สิ่งที่มีประจำตัว</a:t>
              </a:r>
            </a:p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Sriracha"/>
                  <a:ea typeface="Sriracha"/>
                  <a:cs typeface="Sriracha"/>
                  <a:sym typeface="Sriracha"/>
                </a:rPr>
                <a:t>ของแต่ละบุคคล ซึ่งเหมือนหรือแตกต่างกัน เช่น บางคนชอบทำอาหาร บางคนชอบทำความสะอาดบ้าน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6988543" y="5973750"/>
            <a:ext cx="4310914" cy="3703614"/>
            <a:chOff x="0" y="0"/>
            <a:chExt cx="5747885" cy="4938151"/>
          </a:xfrm>
        </p:grpSpPr>
        <p:sp>
          <p:nvSpPr>
            <p:cNvPr name="TextBox 24" id="24"/>
            <p:cNvSpPr txBox="true"/>
            <p:nvPr/>
          </p:nvSpPr>
          <p:spPr>
            <a:xfrm rot="0">
              <a:off x="0" y="-76200"/>
              <a:ext cx="5747885" cy="172550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320"/>
                </a:lnSpc>
              </a:pPr>
              <a:r>
                <a:rPr lang="en-US" sz="3800">
                  <a:solidFill>
                    <a:srgbClr val="F36825"/>
                  </a:solidFill>
                  <a:latin typeface="Sriracha"/>
                  <a:ea typeface="Sriracha"/>
                  <a:cs typeface="Sriracha"/>
                  <a:sym typeface="Sriracha"/>
                </a:rPr>
                <a:t>ทรัพยากรวัสดุ</a:t>
              </a:r>
            </a:p>
            <a:p>
              <a:pPr algn="ctr">
                <a:lnSpc>
                  <a:spcPts val="5320"/>
                </a:lnSpc>
              </a:pPr>
              <a:r>
                <a:rPr lang="en-US" sz="3800">
                  <a:solidFill>
                    <a:srgbClr val="F36825"/>
                  </a:solidFill>
                  <a:latin typeface="Sriracha"/>
                  <a:ea typeface="Sriracha"/>
                  <a:cs typeface="Sriracha"/>
                  <a:sym typeface="Sriracha"/>
                </a:rPr>
                <a:t>และการบริการ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0" y="2128276"/>
              <a:ext cx="5747885" cy="28098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Sriracha"/>
                  <a:ea typeface="Sriracha"/>
                  <a:cs typeface="Sriracha"/>
                  <a:sym typeface="Sriracha"/>
                </a:rPr>
                <a:t>สิ่งของ หรือบริการที่อำนวยความสะดวกให้แก่ครอบครัว เช่น น้ำและไฟฟ้า ควรใช้งานอย่างประหยัดและคุ้มค่า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12587151" y="5480553"/>
            <a:ext cx="4310914" cy="3563279"/>
            <a:chOff x="0" y="0"/>
            <a:chExt cx="5747885" cy="4751038"/>
          </a:xfrm>
        </p:grpSpPr>
        <p:sp>
          <p:nvSpPr>
            <p:cNvPr name="TextBox 27" id="27"/>
            <p:cNvSpPr txBox="true"/>
            <p:nvPr/>
          </p:nvSpPr>
          <p:spPr>
            <a:xfrm rot="0">
              <a:off x="0" y="-66675"/>
              <a:ext cx="5747885" cy="8176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180"/>
                </a:lnSpc>
              </a:pPr>
              <a:r>
                <a:rPr lang="en-US" sz="3700">
                  <a:solidFill>
                    <a:srgbClr val="F36825"/>
                  </a:solidFill>
                  <a:latin typeface="Sriracha"/>
                  <a:ea typeface="Sriracha"/>
                  <a:cs typeface="Sriracha"/>
                  <a:sym typeface="Sriracha"/>
                </a:rPr>
                <a:t>ทรัพยากรทางธรรมชาติ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0" y="1229963"/>
              <a:ext cx="5747885" cy="35210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Sriracha"/>
                  <a:ea typeface="Sriracha"/>
                  <a:cs typeface="Sriracha"/>
                  <a:sym typeface="Sriracha"/>
                </a:rPr>
                <a:t>สิ่งที่มีอยู่ตามธรรมชาติที่ส่งผลกระทบต่อชีวิตความเป็นอยู่ของสมาชิกในครอบครัว เช่น ถ้าฝนตกไม่ควรนำเสื้อผ้าออกไปตาก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2F3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31" t="0" r="31" b="0"/>
          <a:stretch>
            <a:fillRect/>
          </a:stretch>
        </p:blipFill>
        <p:spPr>
          <a:xfrm flipH="false" flipV="false" rot="0">
            <a:off x="4937176" y="733236"/>
            <a:ext cx="8413649" cy="8229600"/>
          </a:xfrm>
          <a:prstGeom prst="rect">
            <a:avLst/>
          </a:prstGeom>
        </p:spPr>
      </p:pic>
      <p:grpSp>
        <p:nvGrpSpPr>
          <p:cNvPr name="Group 3" id="3"/>
          <p:cNvGrpSpPr>
            <a:grpSpLocks noChangeAspect="true"/>
          </p:cNvGrpSpPr>
          <p:nvPr/>
        </p:nvGrpSpPr>
        <p:grpSpPr>
          <a:xfrm rot="-710106">
            <a:off x="520776" y="234458"/>
            <a:ext cx="6518726" cy="4781582"/>
            <a:chOff x="0" y="0"/>
            <a:chExt cx="4198620" cy="307975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-5483" y="-27"/>
              <a:ext cx="4207913" cy="3081047"/>
            </a:xfrm>
            <a:custGeom>
              <a:avLst/>
              <a:gdLst/>
              <a:ahLst/>
              <a:cxnLst/>
              <a:rect r="r" b="b" t="t" l="l"/>
              <a:pathLst>
                <a:path h="3081047" w="4207913">
                  <a:moveTo>
                    <a:pt x="4188863" y="1508787"/>
                  </a:moveTo>
                  <a:cubicBezTo>
                    <a:pt x="4192673" y="1506247"/>
                    <a:pt x="4196483" y="1504977"/>
                    <a:pt x="4199023" y="1501167"/>
                  </a:cubicBezTo>
                  <a:cubicBezTo>
                    <a:pt x="4201563" y="1498627"/>
                    <a:pt x="4206643" y="1494817"/>
                    <a:pt x="4206643" y="1491007"/>
                  </a:cubicBezTo>
                  <a:cubicBezTo>
                    <a:pt x="4206643" y="1488467"/>
                    <a:pt x="4201563" y="1484657"/>
                    <a:pt x="4199023" y="1482117"/>
                  </a:cubicBezTo>
                  <a:lnTo>
                    <a:pt x="4187593" y="1470687"/>
                  </a:lnTo>
                  <a:cubicBezTo>
                    <a:pt x="4190133" y="1468147"/>
                    <a:pt x="4195213" y="1466877"/>
                    <a:pt x="4195213" y="1463067"/>
                  </a:cubicBezTo>
                  <a:cubicBezTo>
                    <a:pt x="4197753" y="1452907"/>
                    <a:pt x="4201563" y="1442747"/>
                    <a:pt x="4201563" y="1432587"/>
                  </a:cubicBezTo>
                  <a:cubicBezTo>
                    <a:pt x="4201563" y="1427507"/>
                    <a:pt x="4192673" y="1423697"/>
                    <a:pt x="4187593" y="1417347"/>
                  </a:cubicBezTo>
                  <a:cubicBezTo>
                    <a:pt x="4192673" y="1417347"/>
                    <a:pt x="4195213" y="1417347"/>
                    <a:pt x="4199023" y="1416077"/>
                  </a:cubicBezTo>
                  <a:lnTo>
                    <a:pt x="4199023" y="1412267"/>
                  </a:lnTo>
                  <a:lnTo>
                    <a:pt x="4187593" y="1412267"/>
                  </a:lnTo>
                  <a:cubicBezTo>
                    <a:pt x="4179973" y="1407187"/>
                    <a:pt x="4172353" y="1397027"/>
                    <a:pt x="4169813" y="1398297"/>
                  </a:cubicBezTo>
                  <a:cubicBezTo>
                    <a:pt x="4155843" y="1405917"/>
                    <a:pt x="4155843" y="1395757"/>
                    <a:pt x="4153303" y="1388137"/>
                  </a:cubicBezTo>
                  <a:cubicBezTo>
                    <a:pt x="4148223" y="1389407"/>
                    <a:pt x="4143143" y="1390677"/>
                    <a:pt x="4139333" y="1389407"/>
                  </a:cubicBezTo>
                  <a:cubicBezTo>
                    <a:pt x="4130443" y="1388137"/>
                    <a:pt x="4121553" y="1384327"/>
                    <a:pt x="4112663" y="1384327"/>
                  </a:cubicBezTo>
                  <a:cubicBezTo>
                    <a:pt x="4101233" y="1383057"/>
                    <a:pt x="4088533" y="1383057"/>
                    <a:pt x="4075833" y="1381787"/>
                  </a:cubicBezTo>
                  <a:cubicBezTo>
                    <a:pt x="4056783" y="1379247"/>
                    <a:pt x="4037733" y="1376707"/>
                    <a:pt x="4018683" y="1374167"/>
                  </a:cubicBezTo>
                  <a:cubicBezTo>
                    <a:pt x="4017413" y="1374167"/>
                    <a:pt x="4014873" y="1376707"/>
                    <a:pt x="4013603" y="1376707"/>
                  </a:cubicBezTo>
                  <a:cubicBezTo>
                    <a:pt x="4003443" y="1375437"/>
                    <a:pt x="3993283" y="1374167"/>
                    <a:pt x="3984393" y="1371627"/>
                  </a:cubicBezTo>
                  <a:cubicBezTo>
                    <a:pt x="3981853" y="1370357"/>
                    <a:pt x="3980583" y="1364007"/>
                    <a:pt x="3980583" y="1361467"/>
                  </a:cubicBezTo>
                  <a:cubicBezTo>
                    <a:pt x="3994553" y="1351307"/>
                    <a:pt x="4008524" y="1341147"/>
                    <a:pt x="4017413" y="1334797"/>
                  </a:cubicBezTo>
                  <a:cubicBezTo>
                    <a:pt x="4027573" y="1333527"/>
                    <a:pt x="4033923" y="1332257"/>
                    <a:pt x="4042813" y="1332257"/>
                  </a:cubicBezTo>
                  <a:cubicBezTo>
                    <a:pt x="4035193" y="1322097"/>
                    <a:pt x="4030113" y="1317017"/>
                    <a:pt x="4023763" y="1309397"/>
                  </a:cubicBezTo>
                  <a:cubicBezTo>
                    <a:pt x="4019953" y="1310667"/>
                    <a:pt x="4016143" y="1311937"/>
                    <a:pt x="4009793" y="1314477"/>
                  </a:cubicBezTo>
                  <a:cubicBezTo>
                    <a:pt x="4009793" y="1308127"/>
                    <a:pt x="4009793" y="1301777"/>
                    <a:pt x="4011063" y="1301777"/>
                  </a:cubicBezTo>
                  <a:cubicBezTo>
                    <a:pt x="4016143" y="1300507"/>
                    <a:pt x="4023763" y="1299237"/>
                    <a:pt x="4027573" y="1301777"/>
                  </a:cubicBezTo>
                  <a:cubicBezTo>
                    <a:pt x="4032653" y="1305587"/>
                    <a:pt x="4035193" y="1311937"/>
                    <a:pt x="4040273" y="1319557"/>
                  </a:cubicBezTo>
                  <a:cubicBezTo>
                    <a:pt x="4042813" y="1319557"/>
                    <a:pt x="4047893" y="1320827"/>
                    <a:pt x="4052973" y="1320827"/>
                  </a:cubicBezTo>
                  <a:cubicBezTo>
                    <a:pt x="4051703" y="1304317"/>
                    <a:pt x="4051703" y="1304317"/>
                    <a:pt x="4037733" y="1280187"/>
                  </a:cubicBezTo>
                  <a:cubicBezTo>
                    <a:pt x="4055513" y="1280187"/>
                    <a:pt x="4060593" y="1275107"/>
                    <a:pt x="4056783" y="1257327"/>
                  </a:cubicBezTo>
                  <a:cubicBezTo>
                    <a:pt x="4068213" y="1256057"/>
                    <a:pt x="4080913" y="1254787"/>
                    <a:pt x="4092343" y="1254787"/>
                  </a:cubicBezTo>
                  <a:cubicBezTo>
                    <a:pt x="4091073" y="1252247"/>
                    <a:pt x="4088533" y="1247167"/>
                    <a:pt x="4087263" y="1243357"/>
                  </a:cubicBezTo>
                  <a:cubicBezTo>
                    <a:pt x="4092343" y="1244627"/>
                    <a:pt x="4096153" y="1245897"/>
                    <a:pt x="4098693" y="1247167"/>
                  </a:cubicBezTo>
                  <a:cubicBezTo>
                    <a:pt x="4099963" y="1240817"/>
                    <a:pt x="4099963" y="1234467"/>
                    <a:pt x="4101233" y="1229387"/>
                  </a:cubicBezTo>
                  <a:cubicBezTo>
                    <a:pt x="4102503" y="1223037"/>
                    <a:pt x="4103773" y="1215417"/>
                    <a:pt x="4105043" y="1209067"/>
                  </a:cubicBezTo>
                  <a:cubicBezTo>
                    <a:pt x="4105043" y="1206527"/>
                    <a:pt x="4103773" y="1202717"/>
                    <a:pt x="4105043" y="1198907"/>
                  </a:cubicBezTo>
                  <a:cubicBezTo>
                    <a:pt x="4108853" y="1188747"/>
                    <a:pt x="4110123" y="1173507"/>
                    <a:pt x="4106313" y="1165887"/>
                  </a:cubicBezTo>
                  <a:cubicBezTo>
                    <a:pt x="4108853" y="1163347"/>
                    <a:pt x="4110123" y="1159537"/>
                    <a:pt x="4110123" y="1156997"/>
                  </a:cubicBezTo>
                  <a:cubicBezTo>
                    <a:pt x="4110123" y="1146837"/>
                    <a:pt x="4110123" y="1135407"/>
                    <a:pt x="4108853" y="1125247"/>
                  </a:cubicBezTo>
                  <a:cubicBezTo>
                    <a:pt x="4107583" y="1115087"/>
                    <a:pt x="4106313" y="1106197"/>
                    <a:pt x="4105043" y="1096037"/>
                  </a:cubicBezTo>
                  <a:cubicBezTo>
                    <a:pt x="4103773" y="1093497"/>
                    <a:pt x="4103773" y="1090957"/>
                    <a:pt x="4105043" y="1087147"/>
                  </a:cubicBezTo>
                  <a:cubicBezTo>
                    <a:pt x="4108853" y="1076987"/>
                    <a:pt x="4111393" y="1066827"/>
                    <a:pt x="4103773" y="1056667"/>
                  </a:cubicBezTo>
                  <a:cubicBezTo>
                    <a:pt x="4101233" y="1054127"/>
                    <a:pt x="4102503" y="1047777"/>
                    <a:pt x="4103773" y="1043967"/>
                  </a:cubicBezTo>
                  <a:cubicBezTo>
                    <a:pt x="4107583" y="1029997"/>
                    <a:pt x="4099963" y="1018567"/>
                    <a:pt x="4085993" y="1016027"/>
                  </a:cubicBezTo>
                  <a:lnTo>
                    <a:pt x="4080913" y="1016027"/>
                  </a:lnTo>
                  <a:cubicBezTo>
                    <a:pt x="4082183" y="1012217"/>
                    <a:pt x="4083453" y="1010947"/>
                    <a:pt x="4084723" y="1008407"/>
                  </a:cubicBezTo>
                  <a:cubicBezTo>
                    <a:pt x="4080913" y="1007137"/>
                    <a:pt x="4077103" y="1007137"/>
                    <a:pt x="4074563" y="1004597"/>
                  </a:cubicBezTo>
                  <a:cubicBezTo>
                    <a:pt x="4072023" y="1003327"/>
                    <a:pt x="4070753" y="999517"/>
                    <a:pt x="4068213" y="998247"/>
                  </a:cubicBezTo>
                  <a:cubicBezTo>
                    <a:pt x="4058053" y="993167"/>
                    <a:pt x="4046623" y="988087"/>
                    <a:pt x="4035193" y="983007"/>
                  </a:cubicBezTo>
                  <a:cubicBezTo>
                    <a:pt x="4031383" y="981737"/>
                    <a:pt x="4026303" y="981737"/>
                    <a:pt x="4022493" y="981737"/>
                  </a:cubicBezTo>
                  <a:cubicBezTo>
                    <a:pt x="4019953" y="983007"/>
                    <a:pt x="4018683" y="977927"/>
                    <a:pt x="4016143" y="977927"/>
                  </a:cubicBezTo>
                  <a:cubicBezTo>
                    <a:pt x="3998363" y="974117"/>
                    <a:pt x="3980583" y="971577"/>
                    <a:pt x="3962803" y="966497"/>
                  </a:cubicBezTo>
                  <a:cubicBezTo>
                    <a:pt x="3948833" y="961417"/>
                    <a:pt x="3932323" y="971577"/>
                    <a:pt x="3918353" y="961417"/>
                  </a:cubicBezTo>
                  <a:cubicBezTo>
                    <a:pt x="3917083" y="960147"/>
                    <a:pt x="3914543" y="962687"/>
                    <a:pt x="3913273" y="962687"/>
                  </a:cubicBezTo>
                  <a:cubicBezTo>
                    <a:pt x="3901843" y="960147"/>
                    <a:pt x="3891683" y="966497"/>
                    <a:pt x="3880253" y="962687"/>
                  </a:cubicBezTo>
                  <a:cubicBezTo>
                    <a:pt x="3868823" y="958877"/>
                    <a:pt x="3856123" y="957607"/>
                    <a:pt x="3851043" y="946177"/>
                  </a:cubicBezTo>
                  <a:cubicBezTo>
                    <a:pt x="3845963" y="934747"/>
                    <a:pt x="3842153" y="923317"/>
                    <a:pt x="3842153" y="911887"/>
                  </a:cubicBezTo>
                  <a:cubicBezTo>
                    <a:pt x="3843423" y="897917"/>
                    <a:pt x="3849773" y="882677"/>
                    <a:pt x="3825643" y="885217"/>
                  </a:cubicBezTo>
                  <a:cubicBezTo>
                    <a:pt x="3826913" y="882677"/>
                    <a:pt x="3826913" y="880137"/>
                    <a:pt x="3828183" y="878867"/>
                  </a:cubicBezTo>
                  <a:cubicBezTo>
                    <a:pt x="3754523" y="871247"/>
                    <a:pt x="3680863" y="864897"/>
                    <a:pt x="3608473" y="857277"/>
                  </a:cubicBezTo>
                  <a:cubicBezTo>
                    <a:pt x="3605933" y="848387"/>
                    <a:pt x="3603393" y="838227"/>
                    <a:pt x="3600853" y="824257"/>
                  </a:cubicBezTo>
                  <a:cubicBezTo>
                    <a:pt x="3614823" y="839497"/>
                    <a:pt x="3627523" y="848387"/>
                    <a:pt x="3645303" y="847117"/>
                  </a:cubicBezTo>
                  <a:cubicBezTo>
                    <a:pt x="3646573" y="836957"/>
                    <a:pt x="3645303" y="829337"/>
                    <a:pt x="3635143" y="822987"/>
                  </a:cubicBezTo>
                  <a:cubicBezTo>
                    <a:pt x="3633873" y="821717"/>
                    <a:pt x="3632603" y="816637"/>
                    <a:pt x="3633873" y="814097"/>
                  </a:cubicBezTo>
                  <a:cubicBezTo>
                    <a:pt x="3638953" y="801397"/>
                    <a:pt x="3644033" y="789967"/>
                    <a:pt x="3647843" y="778537"/>
                  </a:cubicBezTo>
                  <a:cubicBezTo>
                    <a:pt x="3652923" y="782347"/>
                    <a:pt x="3656733" y="784887"/>
                    <a:pt x="3661813" y="787427"/>
                  </a:cubicBezTo>
                  <a:lnTo>
                    <a:pt x="3664353" y="784887"/>
                  </a:lnTo>
                  <a:lnTo>
                    <a:pt x="3649113" y="762027"/>
                  </a:lnTo>
                  <a:cubicBezTo>
                    <a:pt x="3659273" y="764567"/>
                    <a:pt x="3668163" y="765837"/>
                    <a:pt x="3679593" y="768377"/>
                  </a:cubicBezTo>
                  <a:cubicBezTo>
                    <a:pt x="3675783" y="760757"/>
                    <a:pt x="3671973" y="755677"/>
                    <a:pt x="3671973" y="755677"/>
                  </a:cubicBezTo>
                  <a:cubicBezTo>
                    <a:pt x="3678323" y="750597"/>
                    <a:pt x="3684673" y="745517"/>
                    <a:pt x="3693563" y="739167"/>
                  </a:cubicBezTo>
                  <a:cubicBezTo>
                    <a:pt x="3693563" y="737897"/>
                    <a:pt x="3694833" y="730277"/>
                    <a:pt x="3698643" y="729007"/>
                  </a:cubicBezTo>
                  <a:cubicBezTo>
                    <a:pt x="3706263" y="725197"/>
                    <a:pt x="3708803" y="731547"/>
                    <a:pt x="3711343" y="737897"/>
                  </a:cubicBezTo>
                  <a:cubicBezTo>
                    <a:pt x="3712613" y="741707"/>
                    <a:pt x="3720233" y="742977"/>
                    <a:pt x="3725313" y="744247"/>
                  </a:cubicBezTo>
                  <a:cubicBezTo>
                    <a:pt x="3730393" y="745517"/>
                    <a:pt x="3736743" y="745517"/>
                    <a:pt x="3743093" y="744247"/>
                  </a:cubicBezTo>
                  <a:cubicBezTo>
                    <a:pt x="3753253" y="744247"/>
                    <a:pt x="3763413" y="742977"/>
                    <a:pt x="3777383" y="741707"/>
                  </a:cubicBezTo>
                  <a:cubicBezTo>
                    <a:pt x="3767224" y="739167"/>
                    <a:pt x="3759603" y="736627"/>
                    <a:pt x="3753253" y="735357"/>
                  </a:cubicBezTo>
                  <a:cubicBezTo>
                    <a:pt x="3753253" y="734087"/>
                    <a:pt x="3753253" y="732817"/>
                    <a:pt x="3751983" y="731547"/>
                  </a:cubicBezTo>
                  <a:cubicBezTo>
                    <a:pt x="3762143" y="729007"/>
                    <a:pt x="3772303" y="726467"/>
                    <a:pt x="3781193" y="723927"/>
                  </a:cubicBezTo>
                  <a:cubicBezTo>
                    <a:pt x="3791353" y="726467"/>
                    <a:pt x="3800243" y="730277"/>
                    <a:pt x="3807863" y="732817"/>
                  </a:cubicBezTo>
                  <a:cubicBezTo>
                    <a:pt x="3810403" y="755677"/>
                    <a:pt x="3825643" y="736627"/>
                    <a:pt x="3834533" y="739167"/>
                  </a:cubicBezTo>
                  <a:cubicBezTo>
                    <a:pt x="3831993" y="734087"/>
                    <a:pt x="3828183" y="729007"/>
                    <a:pt x="3824374" y="722657"/>
                  </a:cubicBezTo>
                  <a:cubicBezTo>
                    <a:pt x="3840883" y="725197"/>
                    <a:pt x="3857394" y="725197"/>
                    <a:pt x="3868824" y="737897"/>
                  </a:cubicBezTo>
                  <a:cubicBezTo>
                    <a:pt x="3870094" y="739167"/>
                    <a:pt x="3875174" y="737897"/>
                    <a:pt x="3877714" y="736627"/>
                  </a:cubicBezTo>
                  <a:cubicBezTo>
                    <a:pt x="3881524" y="737897"/>
                    <a:pt x="3887874" y="740437"/>
                    <a:pt x="3890414" y="739167"/>
                  </a:cubicBezTo>
                  <a:cubicBezTo>
                    <a:pt x="3894224" y="735357"/>
                    <a:pt x="3894224" y="729007"/>
                    <a:pt x="3898034" y="721387"/>
                  </a:cubicBezTo>
                  <a:cubicBezTo>
                    <a:pt x="3906924" y="736627"/>
                    <a:pt x="3915814" y="727737"/>
                    <a:pt x="3924704" y="721387"/>
                  </a:cubicBezTo>
                  <a:cubicBezTo>
                    <a:pt x="3923434" y="725197"/>
                    <a:pt x="3923434" y="727737"/>
                    <a:pt x="3923434" y="727737"/>
                  </a:cubicBezTo>
                  <a:cubicBezTo>
                    <a:pt x="3931054" y="731547"/>
                    <a:pt x="3937404" y="734087"/>
                    <a:pt x="3946294" y="737897"/>
                  </a:cubicBezTo>
                  <a:cubicBezTo>
                    <a:pt x="3952644" y="735357"/>
                    <a:pt x="3960264" y="726467"/>
                    <a:pt x="3971694" y="735357"/>
                  </a:cubicBezTo>
                  <a:cubicBezTo>
                    <a:pt x="3972964" y="736627"/>
                    <a:pt x="3978044" y="734087"/>
                    <a:pt x="3981853" y="734087"/>
                  </a:cubicBezTo>
                  <a:cubicBezTo>
                    <a:pt x="3985663" y="732817"/>
                    <a:pt x="3988203" y="732817"/>
                    <a:pt x="3989474" y="731547"/>
                  </a:cubicBezTo>
                  <a:cubicBezTo>
                    <a:pt x="3992014" y="722657"/>
                    <a:pt x="3993283" y="715037"/>
                    <a:pt x="3997094" y="707417"/>
                  </a:cubicBezTo>
                  <a:cubicBezTo>
                    <a:pt x="4000904" y="699797"/>
                    <a:pt x="3999634" y="692177"/>
                    <a:pt x="3992014" y="689637"/>
                  </a:cubicBezTo>
                  <a:cubicBezTo>
                    <a:pt x="3989474" y="688367"/>
                    <a:pt x="3986934" y="688367"/>
                    <a:pt x="3985664" y="687097"/>
                  </a:cubicBezTo>
                  <a:cubicBezTo>
                    <a:pt x="3997094" y="675667"/>
                    <a:pt x="4007254" y="668047"/>
                    <a:pt x="4023764" y="673127"/>
                  </a:cubicBezTo>
                  <a:cubicBezTo>
                    <a:pt x="4027574" y="674397"/>
                    <a:pt x="4032654" y="669317"/>
                    <a:pt x="4039004" y="665507"/>
                  </a:cubicBezTo>
                  <a:cubicBezTo>
                    <a:pt x="4035194" y="661697"/>
                    <a:pt x="4032654" y="660427"/>
                    <a:pt x="4030114" y="659157"/>
                  </a:cubicBezTo>
                  <a:cubicBezTo>
                    <a:pt x="4040274" y="637567"/>
                    <a:pt x="4056784" y="651537"/>
                    <a:pt x="4072024" y="651537"/>
                  </a:cubicBezTo>
                  <a:cubicBezTo>
                    <a:pt x="4066944" y="647727"/>
                    <a:pt x="4064403" y="643917"/>
                    <a:pt x="4061864" y="642647"/>
                  </a:cubicBezTo>
                  <a:cubicBezTo>
                    <a:pt x="4069484" y="638837"/>
                    <a:pt x="4077104" y="636297"/>
                    <a:pt x="4083454" y="632487"/>
                  </a:cubicBezTo>
                  <a:cubicBezTo>
                    <a:pt x="4084724" y="627407"/>
                    <a:pt x="4083454" y="622327"/>
                    <a:pt x="4084724" y="619787"/>
                  </a:cubicBezTo>
                  <a:cubicBezTo>
                    <a:pt x="4091074" y="609627"/>
                    <a:pt x="4087264" y="602007"/>
                    <a:pt x="4077104" y="596927"/>
                  </a:cubicBezTo>
                  <a:cubicBezTo>
                    <a:pt x="4073294" y="594387"/>
                    <a:pt x="4069484" y="589307"/>
                    <a:pt x="4066944" y="585497"/>
                  </a:cubicBezTo>
                  <a:cubicBezTo>
                    <a:pt x="4070754" y="585497"/>
                    <a:pt x="4075834" y="584227"/>
                    <a:pt x="4080914" y="584227"/>
                  </a:cubicBezTo>
                  <a:lnTo>
                    <a:pt x="4080914" y="568987"/>
                  </a:lnTo>
                  <a:cubicBezTo>
                    <a:pt x="4083454" y="568987"/>
                    <a:pt x="4085994" y="568987"/>
                    <a:pt x="4088534" y="570257"/>
                  </a:cubicBezTo>
                  <a:cubicBezTo>
                    <a:pt x="4089804" y="555017"/>
                    <a:pt x="4091074" y="539777"/>
                    <a:pt x="4093614" y="523267"/>
                  </a:cubicBezTo>
                  <a:cubicBezTo>
                    <a:pt x="4079644" y="515647"/>
                    <a:pt x="4087264" y="506757"/>
                    <a:pt x="4094884" y="495327"/>
                  </a:cubicBezTo>
                  <a:cubicBezTo>
                    <a:pt x="4094884" y="495327"/>
                    <a:pt x="4092344" y="494057"/>
                    <a:pt x="4089804" y="494057"/>
                  </a:cubicBezTo>
                  <a:cubicBezTo>
                    <a:pt x="4091074" y="488977"/>
                    <a:pt x="4093614" y="483897"/>
                    <a:pt x="4094884" y="478817"/>
                  </a:cubicBezTo>
                  <a:cubicBezTo>
                    <a:pt x="4097424" y="468657"/>
                    <a:pt x="4093614" y="467387"/>
                    <a:pt x="4082184" y="472467"/>
                  </a:cubicBezTo>
                  <a:cubicBezTo>
                    <a:pt x="4080914" y="469927"/>
                    <a:pt x="4079644" y="466117"/>
                    <a:pt x="4077104" y="463577"/>
                  </a:cubicBezTo>
                  <a:cubicBezTo>
                    <a:pt x="4075834" y="464847"/>
                    <a:pt x="4075834" y="466117"/>
                    <a:pt x="4074564" y="467387"/>
                  </a:cubicBezTo>
                  <a:cubicBezTo>
                    <a:pt x="4069484" y="466117"/>
                    <a:pt x="4065674" y="463577"/>
                    <a:pt x="4060594" y="462307"/>
                  </a:cubicBezTo>
                  <a:cubicBezTo>
                    <a:pt x="4035194" y="452147"/>
                    <a:pt x="4008524" y="454687"/>
                    <a:pt x="3983124" y="453417"/>
                  </a:cubicBezTo>
                  <a:cubicBezTo>
                    <a:pt x="3979314" y="453417"/>
                    <a:pt x="3974234" y="457227"/>
                    <a:pt x="3970424" y="457227"/>
                  </a:cubicBezTo>
                  <a:cubicBezTo>
                    <a:pt x="3955184" y="455957"/>
                    <a:pt x="3941214" y="450877"/>
                    <a:pt x="3927244" y="449607"/>
                  </a:cubicBezTo>
                  <a:cubicBezTo>
                    <a:pt x="3908194" y="448337"/>
                    <a:pt x="3889144" y="448337"/>
                    <a:pt x="3870094" y="448337"/>
                  </a:cubicBezTo>
                  <a:cubicBezTo>
                    <a:pt x="3856124" y="448337"/>
                    <a:pt x="3853584" y="440717"/>
                    <a:pt x="3854854" y="430557"/>
                  </a:cubicBezTo>
                  <a:cubicBezTo>
                    <a:pt x="3859934" y="426747"/>
                    <a:pt x="3865014" y="419127"/>
                    <a:pt x="3865014" y="417857"/>
                  </a:cubicBezTo>
                  <a:cubicBezTo>
                    <a:pt x="3848504" y="405157"/>
                    <a:pt x="3863744" y="396267"/>
                    <a:pt x="3867554" y="386107"/>
                  </a:cubicBezTo>
                  <a:cubicBezTo>
                    <a:pt x="3866284" y="360707"/>
                    <a:pt x="3865014" y="335307"/>
                    <a:pt x="3863744" y="308637"/>
                  </a:cubicBezTo>
                  <a:cubicBezTo>
                    <a:pt x="3866284" y="307367"/>
                    <a:pt x="3871364" y="306097"/>
                    <a:pt x="3875174" y="304827"/>
                  </a:cubicBezTo>
                  <a:cubicBezTo>
                    <a:pt x="3873904" y="301017"/>
                    <a:pt x="3871364" y="297207"/>
                    <a:pt x="3871364" y="293397"/>
                  </a:cubicBezTo>
                  <a:cubicBezTo>
                    <a:pt x="3875174" y="278157"/>
                    <a:pt x="3876444" y="262917"/>
                    <a:pt x="3859934" y="251487"/>
                  </a:cubicBezTo>
                  <a:cubicBezTo>
                    <a:pt x="3867554" y="246407"/>
                    <a:pt x="3873904" y="242597"/>
                    <a:pt x="3881524" y="237517"/>
                  </a:cubicBezTo>
                  <a:cubicBezTo>
                    <a:pt x="3880254" y="236247"/>
                    <a:pt x="3878984" y="233707"/>
                    <a:pt x="3878984" y="232437"/>
                  </a:cubicBezTo>
                  <a:cubicBezTo>
                    <a:pt x="3878984" y="231167"/>
                    <a:pt x="3877714" y="231167"/>
                    <a:pt x="3876444" y="231167"/>
                  </a:cubicBezTo>
                  <a:cubicBezTo>
                    <a:pt x="3863744" y="231167"/>
                    <a:pt x="3858664" y="228627"/>
                    <a:pt x="3857394" y="215927"/>
                  </a:cubicBezTo>
                  <a:cubicBezTo>
                    <a:pt x="3857394" y="213387"/>
                    <a:pt x="3857394" y="209577"/>
                    <a:pt x="3859934" y="207037"/>
                  </a:cubicBezTo>
                  <a:cubicBezTo>
                    <a:pt x="3865014" y="203227"/>
                    <a:pt x="3870094" y="199417"/>
                    <a:pt x="3876444" y="196877"/>
                  </a:cubicBezTo>
                  <a:cubicBezTo>
                    <a:pt x="3878984" y="195607"/>
                    <a:pt x="3884064" y="196877"/>
                    <a:pt x="3886604" y="198147"/>
                  </a:cubicBezTo>
                  <a:cubicBezTo>
                    <a:pt x="3900574" y="205767"/>
                    <a:pt x="3901844" y="205767"/>
                    <a:pt x="3904384" y="189257"/>
                  </a:cubicBezTo>
                  <a:cubicBezTo>
                    <a:pt x="3906924" y="190527"/>
                    <a:pt x="3909464" y="191797"/>
                    <a:pt x="3913274" y="193067"/>
                  </a:cubicBezTo>
                  <a:cubicBezTo>
                    <a:pt x="3912004" y="187987"/>
                    <a:pt x="3912004" y="184177"/>
                    <a:pt x="3909464" y="180367"/>
                  </a:cubicBezTo>
                  <a:cubicBezTo>
                    <a:pt x="3909464" y="179097"/>
                    <a:pt x="3906924" y="177827"/>
                    <a:pt x="3904384" y="176557"/>
                  </a:cubicBezTo>
                  <a:cubicBezTo>
                    <a:pt x="3906924" y="175287"/>
                    <a:pt x="3909464" y="172747"/>
                    <a:pt x="3912004" y="174017"/>
                  </a:cubicBezTo>
                  <a:cubicBezTo>
                    <a:pt x="3924704" y="177827"/>
                    <a:pt x="3932324" y="168937"/>
                    <a:pt x="3941214" y="163857"/>
                  </a:cubicBezTo>
                  <a:cubicBezTo>
                    <a:pt x="3933594" y="153697"/>
                    <a:pt x="3925974" y="144807"/>
                    <a:pt x="3919624" y="134647"/>
                  </a:cubicBezTo>
                  <a:cubicBezTo>
                    <a:pt x="3929784" y="129567"/>
                    <a:pt x="3937404" y="127027"/>
                    <a:pt x="3945024" y="123217"/>
                  </a:cubicBezTo>
                  <a:cubicBezTo>
                    <a:pt x="3928514" y="95277"/>
                    <a:pt x="3928514" y="95277"/>
                    <a:pt x="3939944" y="83847"/>
                  </a:cubicBezTo>
                  <a:cubicBezTo>
                    <a:pt x="3939944" y="82577"/>
                    <a:pt x="3938674" y="81307"/>
                    <a:pt x="3938674" y="80037"/>
                  </a:cubicBezTo>
                  <a:cubicBezTo>
                    <a:pt x="3934864" y="81307"/>
                    <a:pt x="3929784" y="82577"/>
                    <a:pt x="3925974" y="85117"/>
                  </a:cubicBezTo>
                  <a:lnTo>
                    <a:pt x="3924704" y="83847"/>
                  </a:lnTo>
                  <a:cubicBezTo>
                    <a:pt x="3929784" y="78767"/>
                    <a:pt x="3934864" y="74957"/>
                    <a:pt x="3939944" y="69877"/>
                  </a:cubicBezTo>
                  <a:cubicBezTo>
                    <a:pt x="3939944" y="66067"/>
                    <a:pt x="3942484" y="57177"/>
                    <a:pt x="3939944" y="54637"/>
                  </a:cubicBezTo>
                  <a:cubicBezTo>
                    <a:pt x="3929784" y="45747"/>
                    <a:pt x="3941214" y="36857"/>
                    <a:pt x="3938674" y="27967"/>
                  </a:cubicBezTo>
                  <a:cubicBezTo>
                    <a:pt x="3937404" y="25427"/>
                    <a:pt x="3938674" y="19077"/>
                    <a:pt x="3937404" y="19077"/>
                  </a:cubicBezTo>
                  <a:cubicBezTo>
                    <a:pt x="3929784" y="15267"/>
                    <a:pt x="3920894" y="8917"/>
                    <a:pt x="3912004" y="8917"/>
                  </a:cubicBezTo>
                  <a:cubicBezTo>
                    <a:pt x="3891684" y="7647"/>
                    <a:pt x="3871364" y="10187"/>
                    <a:pt x="3851044" y="10187"/>
                  </a:cubicBezTo>
                  <a:lnTo>
                    <a:pt x="3786274" y="10187"/>
                  </a:lnTo>
                  <a:cubicBezTo>
                    <a:pt x="3771034" y="10187"/>
                    <a:pt x="3758334" y="6377"/>
                    <a:pt x="3743094" y="2567"/>
                  </a:cubicBezTo>
                  <a:cubicBezTo>
                    <a:pt x="3725314" y="-2513"/>
                    <a:pt x="3706264" y="1297"/>
                    <a:pt x="3687214" y="2567"/>
                  </a:cubicBezTo>
                  <a:cubicBezTo>
                    <a:pt x="3646574" y="3837"/>
                    <a:pt x="3605934" y="3837"/>
                    <a:pt x="3565294" y="5107"/>
                  </a:cubicBezTo>
                  <a:cubicBezTo>
                    <a:pt x="3546244" y="5107"/>
                    <a:pt x="3525924" y="7647"/>
                    <a:pt x="3506874" y="8917"/>
                  </a:cubicBezTo>
                  <a:cubicBezTo>
                    <a:pt x="3482744" y="10187"/>
                    <a:pt x="3458614" y="8917"/>
                    <a:pt x="3434484" y="10187"/>
                  </a:cubicBezTo>
                  <a:cubicBezTo>
                    <a:pt x="3409084" y="11457"/>
                    <a:pt x="3383684" y="13997"/>
                    <a:pt x="3358284" y="15267"/>
                  </a:cubicBezTo>
                  <a:cubicBezTo>
                    <a:pt x="3327804" y="16537"/>
                    <a:pt x="3297324" y="16537"/>
                    <a:pt x="3266844" y="17807"/>
                  </a:cubicBezTo>
                  <a:lnTo>
                    <a:pt x="3171594" y="21617"/>
                  </a:lnTo>
                  <a:cubicBezTo>
                    <a:pt x="3142384" y="22887"/>
                    <a:pt x="3114444" y="22887"/>
                    <a:pt x="3085234" y="22887"/>
                  </a:cubicBezTo>
                  <a:cubicBezTo>
                    <a:pt x="3063644" y="22887"/>
                    <a:pt x="3040784" y="24157"/>
                    <a:pt x="3019194" y="25427"/>
                  </a:cubicBezTo>
                  <a:lnTo>
                    <a:pt x="2954424" y="29237"/>
                  </a:lnTo>
                  <a:cubicBezTo>
                    <a:pt x="2939184" y="30507"/>
                    <a:pt x="2923944" y="30507"/>
                    <a:pt x="2907434" y="31777"/>
                  </a:cubicBezTo>
                  <a:cubicBezTo>
                    <a:pt x="2882034" y="33047"/>
                    <a:pt x="2856634" y="33047"/>
                    <a:pt x="2831234" y="34317"/>
                  </a:cubicBezTo>
                  <a:cubicBezTo>
                    <a:pt x="2802024" y="35587"/>
                    <a:pt x="2774084" y="38127"/>
                    <a:pt x="2746144" y="39397"/>
                  </a:cubicBezTo>
                  <a:cubicBezTo>
                    <a:pt x="2716934" y="41937"/>
                    <a:pt x="2688994" y="44477"/>
                    <a:pt x="2659784" y="47017"/>
                  </a:cubicBezTo>
                  <a:cubicBezTo>
                    <a:pt x="2648354" y="48287"/>
                    <a:pt x="2636924" y="48287"/>
                    <a:pt x="2624224" y="49557"/>
                  </a:cubicBezTo>
                  <a:lnTo>
                    <a:pt x="2587394" y="49557"/>
                  </a:lnTo>
                  <a:cubicBezTo>
                    <a:pt x="2545484" y="52097"/>
                    <a:pt x="2504844" y="55907"/>
                    <a:pt x="2462934" y="58447"/>
                  </a:cubicBezTo>
                  <a:cubicBezTo>
                    <a:pt x="2437534" y="59717"/>
                    <a:pt x="2410864" y="60987"/>
                    <a:pt x="2385464" y="63527"/>
                  </a:cubicBezTo>
                  <a:cubicBezTo>
                    <a:pt x="2370224" y="64797"/>
                    <a:pt x="2353714" y="67337"/>
                    <a:pt x="2338474" y="68607"/>
                  </a:cubicBezTo>
                  <a:lnTo>
                    <a:pt x="2235603" y="76227"/>
                  </a:lnTo>
                  <a:cubicBezTo>
                    <a:pt x="2214014" y="77497"/>
                    <a:pt x="2193693" y="82577"/>
                    <a:pt x="2173374" y="83847"/>
                  </a:cubicBezTo>
                  <a:cubicBezTo>
                    <a:pt x="2141624" y="86387"/>
                    <a:pt x="2108603" y="87657"/>
                    <a:pt x="2076853" y="90197"/>
                  </a:cubicBezTo>
                  <a:cubicBezTo>
                    <a:pt x="2069233" y="90197"/>
                    <a:pt x="2060343" y="91467"/>
                    <a:pt x="2052724" y="91467"/>
                  </a:cubicBezTo>
                  <a:cubicBezTo>
                    <a:pt x="2024784" y="94007"/>
                    <a:pt x="1998114" y="96547"/>
                    <a:pt x="1970174" y="99087"/>
                  </a:cubicBezTo>
                  <a:cubicBezTo>
                    <a:pt x="1954934" y="100357"/>
                    <a:pt x="1938424" y="102897"/>
                    <a:pt x="1923184" y="104167"/>
                  </a:cubicBezTo>
                  <a:cubicBezTo>
                    <a:pt x="1904134" y="105437"/>
                    <a:pt x="1885084" y="106707"/>
                    <a:pt x="1867304" y="107977"/>
                  </a:cubicBezTo>
                  <a:cubicBezTo>
                    <a:pt x="1831744" y="111787"/>
                    <a:pt x="1794914" y="115597"/>
                    <a:pt x="1759354" y="119407"/>
                  </a:cubicBezTo>
                  <a:cubicBezTo>
                    <a:pt x="1753004" y="120677"/>
                    <a:pt x="1747924" y="124487"/>
                    <a:pt x="1741574" y="124487"/>
                  </a:cubicBezTo>
                  <a:cubicBezTo>
                    <a:pt x="1712364" y="127027"/>
                    <a:pt x="1683154" y="127027"/>
                    <a:pt x="1655214" y="130837"/>
                  </a:cubicBezTo>
                  <a:cubicBezTo>
                    <a:pt x="1639974" y="133377"/>
                    <a:pt x="1623464" y="127027"/>
                    <a:pt x="1609494" y="139727"/>
                  </a:cubicBezTo>
                  <a:cubicBezTo>
                    <a:pt x="1604414" y="143537"/>
                    <a:pt x="1590444" y="137187"/>
                    <a:pt x="1581554" y="138457"/>
                  </a:cubicBezTo>
                  <a:cubicBezTo>
                    <a:pt x="1545994" y="142267"/>
                    <a:pt x="1510434" y="147347"/>
                    <a:pt x="1476144" y="151157"/>
                  </a:cubicBezTo>
                  <a:cubicBezTo>
                    <a:pt x="1448204" y="154967"/>
                    <a:pt x="1421534" y="157507"/>
                    <a:pt x="1393594" y="161317"/>
                  </a:cubicBezTo>
                  <a:cubicBezTo>
                    <a:pt x="1383434" y="162587"/>
                    <a:pt x="1373274" y="166397"/>
                    <a:pt x="1364384" y="167667"/>
                  </a:cubicBezTo>
                  <a:cubicBezTo>
                    <a:pt x="1338984" y="170207"/>
                    <a:pt x="1313584" y="172747"/>
                    <a:pt x="1289454" y="175287"/>
                  </a:cubicBezTo>
                  <a:cubicBezTo>
                    <a:pt x="1289454" y="180367"/>
                    <a:pt x="1289454" y="182907"/>
                    <a:pt x="1288184" y="185447"/>
                  </a:cubicBezTo>
                  <a:cubicBezTo>
                    <a:pt x="1285644" y="182907"/>
                    <a:pt x="1283104" y="179097"/>
                    <a:pt x="1280564" y="174017"/>
                  </a:cubicBezTo>
                  <a:cubicBezTo>
                    <a:pt x="1275484" y="187987"/>
                    <a:pt x="1265324" y="179097"/>
                    <a:pt x="1257704" y="180367"/>
                  </a:cubicBezTo>
                  <a:cubicBezTo>
                    <a:pt x="1243734" y="182907"/>
                    <a:pt x="1228494" y="186717"/>
                    <a:pt x="1214524" y="187987"/>
                  </a:cubicBezTo>
                  <a:cubicBezTo>
                    <a:pt x="1189124" y="191797"/>
                    <a:pt x="1163724" y="194337"/>
                    <a:pt x="1138324" y="196877"/>
                  </a:cubicBezTo>
                  <a:cubicBezTo>
                    <a:pt x="1116734" y="199417"/>
                    <a:pt x="1095144" y="204497"/>
                    <a:pt x="1073554" y="208307"/>
                  </a:cubicBezTo>
                  <a:cubicBezTo>
                    <a:pt x="1036724" y="214657"/>
                    <a:pt x="998624" y="218467"/>
                    <a:pt x="961794" y="224817"/>
                  </a:cubicBezTo>
                  <a:cubicBezTo>
                    <a:pt x="936394" y="228627"/>
                    <a:pt x="910994" y="234977"/>
                    <a:pt x="884324" y="238787"/>
                  </a:cubicBezTo>
                  <a:cubicBezTo>
                    <a:pt x="857654" y="243867"/>
                    <a:pt x="829714" y="247677"/>
                    <a:pt x="803044" y="252757"/>
                  </a:cubicBezTo>
                  <a:cubicBezTo>
                    <a:pt x="783994" y="256567"/>
                    <a:pt x="764944" y="261647"/>
                    <a:pt x="745894" y="265457"/>
                  </a:cubicBezTo>
                  <a:cubicBezTo>
                    <a:pt x="707794" y="271807"/>
                    <a:pt x="668424" y="278157"/>
                    <a:pt x="630324" y="284507"/>
                  </a:cubicBezTo>
                  <a:cubicBezTo>
                    <a:pt x="616354" y="287047"/>
                    <a:pt x="603654" y="292127"/>
                    <a:pt x="589684" y="294667"/>
                  </a:cubicBezTo>
                  <a:cubicBezTo>
                    <a:pt x="565554" y="299747"/>
                    <a:pt x="541424" y="302287"/>
                    <a:pt x="517294" y="307367"/>
                  </a:cubicBezTo>
                  <a:cubicBezTo>
                    <a:pt x="499514" y="311177"/>
                    <a:pt x="483004" y="317527"/>
                    <a:pt x="466494" y="320067"/>
                  </a:cubicBezTo>
                  <a:cubicBezTo>
                    <a:pt x="430934" y="327687"/>
                    <a:pt x="395374" y="332767"/>
                    <a:pt x="359814" y="339117"/>
                  </a:cubicBezTo>
                  <a:cubicBezTo>
                    <a:pt x="344574" y="341657"/>
                    <a:pt x="329334" y="346737"/>
                    <a:pt x="314094" y="350547"/>
                  </a:cubicBezTo>
                  <a:cubicBezTo>
                    <a:pt x="289964" y="356897"/>
                    <a:pt x="264564" y="361977"/>
                    <a:pt x="240434" y="368327"/>
                  </a:cubicBezTo>
                  <a:cubicBezTo>
                    <a:pt x="234084" y="369597"/>
                    <a:pt x="227734" y="373407"/>
                    <a:pt x="220114" y="374677"/>
                  </a:cubicBezTo>
                  <a:cubicBezTo>
                    <a:pt x="212494" y="375947"/>
                    <a:pt x="204874" y="375947"/>
                    <a:pt x="197254" y="377217"/>
                  </a:cubicBezTo>
                  <a:cubicBezTo>
                    <a:pt x="182014" y="381027"/>
                    <a:pt x="166774" y="384837"/>
                    <a:pt x="152804" y="388647"/>
                  </a:cubicBezTo>
                  <a:cubicBezTo>
                    <a:pt x="122324" y="396267"/>
                    <a:pt x="107084" y="398807"/>
                    <a:pt x="93114" y="406427"/>
                  </a:cubicBezTo>
                  <a:cubicBezTo>
                    <a:pt x="80414" y="412777"/>
                    <a:pt x="62634" y="411507"/>
                    <a:pt x="57554" y="431827"/>
                  </a:cubicBezTo>
                  <a:cubicBezTo>
                    <a:pt x="55014" y="438177"/>
                    <a:pt x="48664" y="441987"/>
                    <a:pt x="60094" y="444527"/>
                  </a:cubicBezTo>
                  <a:cubicBezTo>
                    <a:pt x="61364" y="444527"/>
                    <a:pt x="63904" y="448337"/>
                    <a:pt x="62634" y="449607"/>
                  </a:cubicBezTo>
                  <a:cubicBezTo>
                    <a:pt x="60094" y="457227"/>
                    <a:pt x="57554" y="464847"/>
                    <a:pt x="55014" y="475007"/>
                  </a:cubicBezTo>
                  <a:cubicBezTo>
                    <a:pt x="55014" y="475007"/>
                    <a:pt x="57554" y="476277"/>
                    <a:pt x="60094" y="478817"/>
                  </a:cubicBezTo>
                  <a:cubicBezTo>
                    <a:pt x="52474" y="486437"/>
                    <a:pt x="52474" y="514377"/>
                    <a:pt x="57554" y="523267"/>
                  </a:cubicBezTo>
                  <a:cubicBezTo>
                    <a:pt x="60094" y="528347"/>
                    <a:pt x="61364" y="534697"/>
                    <a:pt x="62634" y="541047"/>
                  </a:cubicBezTo>
                  <a:cubicBezTo>
                    <a:pt x="47394" y="544857"/>
                    <a:pt x="65174" y="553747"/>
                    <a:pt x="60094" y="558827"/>
                  </a:cubicBezTo>
                  <a:cubicBezTo>
                    <a:pt x="62634" y="558827"/>
                    <a:pt x="65174" y="558827"/>
                    <a:pt x="68984" y="560097"/>
                  </a:cubicBezTo>
                  <a:cubicBezTo>
                    <a:pt x="66444" y="563907"/>
                    <a:pt x="63904" y="566447"/>
                    <a:pt x="62634" y="567717"/>
                  </a:cubicBezTo>
                  <a:cubicBezTo>
                    <a:pt x="65174" y="570257"/>
                    <a:pt x="68984" y="571527"/>
                    <a:pt x="71524" y="574067"/>
                  </a:cubicBezTo>
                  <a:cubicBezTo>
                    <a:pt x="57554" y="593117"/>
                    <a:pt x="57554" y="602007"/>
                    <a:pt x="74064" y="618517"/>
                  </a:cubicBezTo>
                  <a:cubicBezTo>
                    <a:pt x="75334" y="619787"/>
                    <a:pt x="77874" y="622327"/>
                    <a:pt x="77874" y="623597"/>
                  </a:cubicBezTo>
                  <a:cubicBezTo>
                    <a:pt x="74064" y="637567"/>
                    <a:pt x="75334" y="650267"/>
                    <a:pt x="84224" y="661697"/>
                  </a:cubicBezTo>
                  <a:cubicBezTo>
                    <a:pt x="84224" y="661697"/>
                    <a:pt x="82954" y="665507"/>
                    <a:pt x="80414" y="668047"/>
                  </a:cubicBezTo>
                  <a:cubicBezTo>
                    <a:pt x="84224" y="666777"/>
                    <a:pt x="86764" y="665507"/>
                    <a:pt x="89304" y="665507"/>
                  </a:cubicBezTo>
                  <a:lnTo>
                    <a:pt x="85494" y="688367"/>
                  </a:lnTo>
                  <a:lnTo>
                    <a:pt x="99464" y="688367"/>
                  </a:lnTo>
                  <a:cubicBezTo>
                    <a:pt x="103274" y="693447"/>
                    <a:pt x="107084" y="697257"/>
                    <a:pt x="107084" y="698527"/>
                  </a:cubicBezTo>
                  <a:cubicBezTo>
                    <a:pt x="110894" y="694717"/>
                    <a:pt x="113434" y="693447"/>
                    <a:pt x="114704" y="692177"/>
                  </a:cubicBezTo>
                  <a:cubicBezTo>
                    <a:pt x="121054" y="702337"/>
                    <a:pt x="126134" y="709957"/>
                    <a:pt x="129944" y="717577"/>
                  </a:cubicBezTo>
                  <a:cubicBezTo>
                    <a:pt x="128674" y="726467"/>
                    <a:pt x="126134" y="734087"/>
                    <a:pt x="124864" y="739167"/>
                  </a:cubicBezTo>
                  <a:cubicBezTo>
                    <a:pt x="118514" y="739167"/>
                    <a:pt x="112164" y="737897"/>
                    <a:pt x="108354" y="740437"/>
                  </a:cubicBezTo>
                  <a:cubicBezTo>
                    <a:pt x="104544" y="742977"/>
                    <a:pt x="104544" y="749327"/>
                    <a:pt x="102004" y="753137"/>
                  </a:cubicBezTo>
                  <a:cubicBezTo>
                    <a:pt x="102004" y="754407"/>
                    <a:pt x="110894" y="770917"/>
                    <a:pt x="109624" y="772187"/>
                  </a:cubicBezTo>
                  <a:cubicBezTo>
                    <a:pt x="108354" y="781077"/>
                    <a:pt x="105814" y="789967"/>
                    <a:pt x="104544" y="800127"/>
                  </a:cubicBezTo>
                  <a:cubicBezTo>
                    <a:pt x="109624" y="803937"/>
                    <a:pt x="115974" y="809017"/>
                    <a:pt x="121054" y="812827"/>
                  </a:cubicBezTo>
                  <a:cubicBezTo>
                    <a:pt x="112164" y="817907"/>
                    <a:pt x="105814" y="822987"/>
                    <a:pt x="99464" y="826797"/>
                  </a:cubicBezTo>
                  <a:cubicBezTo>
                    <a:pt x="102004" y="828067"/>
                    <a:pt x="103274" y="829337"/>
                    <a:pt x="105814" y="830607"/>
                  </a:cubicBezTo>
                  <a:cubicBezTo>
                    <a:pt x="107084" y="835687"/>
                    <a:pt x="109624" y="840767"/>
                    <a:pt x="109624" y="845847"/>
                  </a:cubicBezTo>
                  <a:cubicBezTo>
                    <a:pt x="109624" y="850927"/>
                    <a:pt x="105814" y="859817"/>
                    <a:pt x="108354" y="861087"/>
                  </a:cubicBezTo>
                  <a:cubicBezTo>
                    <a:pt x="119784" y="867437"/>
                    <a:pt x="113434" y="886487"/>
                    <a:pt x="128674" y="889027"/>
                  </a:cubicBezTo>
                  <a:cubicBezTo>
                    <a:pt x="129944" y="889027"/>
                    <a:pt x="129944" y="891567"/>
                    <a:pt x="132484" y="894107"/>
                  </a:cubicBezTo>
                  <a:cubicBezTo>
                    <a:pt x="128674" y="894107"/>
                    <a:pt x="126134" y="894107"/>
                    <a:pt x="121054" y="895377"/>
                  </a:cubicBezTo>
                  <a:cubicBezTo>
                    <a:pt x="135024" y="905537"/>
                    <a:pt x="131214" y="914427"/>
                    <a:pt x="126134" y="922047"/>
                  </a:cubicBezTo>
                  <a:cubicBezTo>
                    <a:pt x="121054" y="923317"/>
                    <a:pt x="117244" y="924587"/>
                    <a:pt x="113434" y="925857"/>
                  </a:cubicBezTo>
                  <a:cubicBezTo>
                    <a:pt x="114704" y="928397"/>
                    <a:pt x="114704" y="929667"/>
                    <a:pt x="115974" y="932207"/>
                  </a:cubicBezTo>
                  <a:cubicBezTo>
                    <a:pt x="117244" y="933477"/>
                    <a:pt x="123594" y="949987"/>
                    <a:pt x="123594" y="952527"/>
                  </a:cubicBezTo>
                  <a:cubicBezTo>
                    <a:pt x="121054" y="958877"/>
                    <a:pt x="119784" y="965227"/>
                    <a:pt x="118514" y="971577"/>
                  </a:cubicBezTo>
                  <a:cubicBezTo>
                    <a:pt x="126134" y="971577"/>
                    <a:pt x="132484" y="972847"/>
                    <a:pt x="135024" y="972847"/>
                  </a:cubicBezTo>
                  <a:cubicBezTo>
                    <a:pt x="132484" y="974117"/>
                    <a:pt x="128674" y="976657"/>
                    <a:pt x="126134" y="977927"/>
                  </a:cubicBezTo>
                  <a:cubicBezTo>
                    <a:pt x="127404" y="980467"/>
                    <a:pt x="128674" y="983007"/>
                    <a:pt x="131214" y="984277"/>
                  </a:cubicBezTo>
                  <a:cubicBezTo>
                    <a:pt x="141374" y="983007"/>
                    <a:pt x="151534" y="981737"/>
                    <a:pt x="162964" y="980467"/>
                  </a:cubicBezTo>
                  <a:cubicBezTo>
                    <a:pt x="161694" y="986817"/>
                    <a:pt x="160424" y="991897"/>
                    <a:pt x="157884" y="996977"/>
                  </a:cubicBezTo>
                  <a:cubicBezTo>
                    <a:pt x="164234" y="996977"/>
                    <a:pt x="171854" y="998247"/>
                    <a:pt x="178204" y="998247"/>
                  </a:cubicBezTo>
                  <a:lnTo>
                    <a:pt x="178204" y="1004597"/>
                  </a:lnTo>
                  <a:cubicBezTo>
                    <a:pt x="169314" y="1005867"/>
                    <a:pt x="160424" y="1008407"/>
                    <a:pt x="152804" y="1009677"/>
                  </a:cubicBezTo>
                  <a:cubicBezTo>
                    <a:pt x="184554" y="1024917"/>
                    <a:pt x="213764" y="1010947"/>
                    <a:pt x="248054" y="1005867"/>
                  </a:cubicBezTo>
                  <a:cubicBezTo>
                    <a:pt x="254404" y="1012217"/>
                    <a:pt x="260754" y="1007137"/>
                    <a:pt x="265834" y="996977"/>
                  </a:cubicBezTo>
                  <a:cubicBezTo>
                    <a:pt x="272184" y="1005867"/>
                    <a:pt x="277264" y="1003327"/>
                    <a:pt x="289964" y="985547"/>
                  </a:cubicBezTo>
                  <a:cubicBezTo>
                    <a:pt x="291234" y="985547"/>
                    <a:pt x="292504" y="986817"/>
                    <a:pt x="293774" y="986817"/>
                  </a:cubicBezTo>
                  <a:cubicBezTo>
                    <a:pt x="292504" y="991897"/>
                    <a:pt x="289964" y="995707"/>
                    <a:pt x="288694" y="1000787"/>
                  </a:cubicBezTo>
                  <a:cubicBezTo>
                    <a:pt x="296314" y="998247"/>
                    <a:pt x="302664" y="996977"/>
                    <a:pt x="310284" y="994437"/>
                  </a:cubicBezTo>
                  <a:lnTo>
                    <a:pt x="336954" y="990627"/>
                  </a:lnTo>
                  <a:cubicBezTo>
                    <a:pt x="350924" y="988087"/>
                    <a:pt x="364894" y="986817"/>
                    <a:pt x="377594" y="984277"/>
                  </a:cubicBezTo>
                  <a:cubicBezTo>
                    <a:pt x="382674" y="983007"/>
                    <a:pt x="387754" y="979197"/>
                    <a:pt x="392834" y="977927"/>
                  </a:cubicBezTo>
                  <a:cubicBezTo>
                    <a:pt x="397914" y="976657"/>
                    <a:pt x="405534" y="972847"/>
                    <a:pt x="408074" y="975387"/>
                  </a:cubicBezTo>
                  <a:cubicBezTo>
                    <a:pt x="418234" y="984277"/>
                    <a:pt x="427124" y="994437"/>
                    <a:pt x="437284" y="1003327"/>
                  </a:cubicBezTo>
                  <a:cubicBezTo>
                    <a:pt x="438554" y="1000787"/>
                    <a:pt x="439824" y="996977"/>
                    <a:pt x="439824" y="996977"/>
                  </a:cubicBezTo>
                  <a:cubicBezTo>
                    <a:pt x="448714" y="999517"/>
                    <a:pt x="455064" y="1000787"/>
                    <a:pt x="463954" y="1003327"/>
                  </a:cubicBezTo>
                  <a:cubicBezTo>
                    <a:pt x="465224" y="1007137"/>
                    <a:pt x="467764" y="1012217"/>
                    <a:pt x="467764" y="1014757"/>
                  </a:cubicBezTo>
                  <a:cubicBezTo>
                    <a:pt x="481734" y="1016027"/>
                    <a:pt x="493164" y="1017297"/>
                    <a:pt x="503324" y="1018567"/>
                  </a:cubicBezTo>
                  <a:cubicBezTo>
                    <a:pt x="503324" y="1019837"/>
                    <a:pt x="504594" y="1021107"/>
                    <a:pt x="504594" y="1022377"/>
                  </a:cubicBezTo>
                  <a:lnTo>
                    <a:pt x="481734" y="1029997"/>
                  </a:lnTo>
                  <a:cubicBezTo>
                    <a:pt x="480464" y="1026187"/>
                    <a:pt x="479194" y="1024917"/>
                    <a:pt x="476654" y="1018567"/>
                  </a:cubicBezTo>
                  <a:cubicBezTo>
                    <a:pt x="477924" y="1032537"/>
                    <a:pt x="479194" y="1041427"/>
                    <a:pt x="479194" y="1052857"/>
                  </a:cubicBezTo>
                  <a:cubicBezTo>
                    <a:pt x="490624" y="1043967"/>
                    <a:pt x="505864" y="1054127"/>
                    <a:pt x="513484" y="1038887"/>
                  </a:cubicBezTo>
                  <a:cubicBezTo>
                    <a:pt x="513484" y="1037617"/>
                    <a:pt x="518564" y="1037617"/>
                    <a:pt x="519834" y="1038887"/>
                  </a:cubicBezTo>
                  <a:cubicBezTo>
                    <a:pt x="529994" y="1040157"/>
                    <a:pt x="540154" y="1041427"/>
                    <a:pt x="550314" y="1043967"/>
                  </a:cubicBezTo>
                  <a:cubicBezTo>
                    <a:pt x="549044" y="1041427"/>
                    <a:pt x="549044" y="1038887"/>
                    <a:pt x="547774" y="1036347"/>
                  </a:cubicBezTo>
                  <a:cubicBezTo>
                    <a:pt x="554124" y="1037617"/>
                    <a:pt x="559204" y="1038887"/>
                    <a:pt x="563014" y="1040157"/>
                  </a:cubicBezTo>
                  <a:cubicBezTo>
                    <a:pt x="563014" y="1041427"/>
                    <a:pt x="564284" y="1042697"/>
                    <a:pt x="564284" y="1043967"/>
                  </a:cubicBezTo>
                  <a:cubicBezTo>
                    <a:pt x="555394" y="1049047"/>
                    <a:pt x="546504" y="1055397"/>
                    <a:pt x="537614" y="1060477"/>
                  </a:cubicBezTo>
                  <a:cubicBezTo>
                    <a:pt x="523644" y="1069367"/>
                    <a:pt x="510944" y="1080797"/>
                    <a:pt x="496974" y="1084607"/>
                  </a:cubicBezTo>
                  <a:cubicBezTo>
                    <a:pt x="472844" y="1089687"/>
                    <a:pt x="448714" y="1098577"/>
                    <a:pt x="423314" y="1099847"/>
                  </a:cubicBezTo>
                  <a:lnTo>
                    <a:pt x="416964" y="1099847"/>
                  </a:lnTo>
                  <a:cubicBezTo>
                    <a:pt x="390294" y="1104927"/>
                    <a:pt x="364894" y="1110007"/>
                    <a:pt x="338224" y="1115087"/>
                  </a:cubicBezTo>
                  <a:cubicBezTo>
                    <a:pt x="334414" y="1116357"/>
                    <a:pt x="331874" y="1117627"/>
                    <a:pt x="328064" y="1117627"/>
                  </a:cubicBezTo>
                  <a:cubicBezTo>
                    <a:pt x="311554" y="1120167"/>
                    <a:pt x="295044" y="1121437"/>
                    <a:pt x="279804" y="1123977"/>
                  </a:cubicBezTo>
                  <a:cubicBezTo>
                    <a:pt x="263294" y="1127787"/>
                    <a:pt x="245514" y="1130327"/>
                    <a:pt x="229004" y="1136677"/>
                  </a:cubicBezTo>
                  <a:cubicBezTo>
                    <a:pt x="216304" y="1140487"/>
                    <a:pt x="199794" y="1139217"/>
                    <a:pt x="194714" y="1151917"/>
                  </a:cubicBezTo>
                  <a:cubicBezTo>
                    <a:pt x="189634" y="1151917"/>
                    <a:pt x="184554" y="1150647"/>
                    <a:pt x="182014" y="1151917"/>
                  </a:cubicBezTo>
                  <a:cubicBezTo>
                    <a:pt x="162964" y="1159537"/>
                    <a:pt x="143914" y="1167157"/>
                    <a:pt x="126134" y="1176047"/>
                  </a:cubicBezTo>
                  <a:cubicBezTo>
                    <a:pt x="119784" y="1181127"/>
                    <a:pt x="114704" y="1183667"/>
                    <a:pt x="112164" y="1188747"/>
                  </a:cubicBezTo>
                  <a:cubicBezTo>
                    <a:pt x="110894" y="1192557"/>
                    <a:pt x="114704" y="1198907"/>
                    <a:pt x="115974" y="1201447"/>
                  </a:cubicBezTo>
                  <a:cubicBezTo>
                    <a:pt x="113434" y="1202717"/>
                    <a:pt x="108354" y="1203987"/>
                    <a:pt x="108354" y="1205257"/>
                  </a:cubicBezTo>
                  <a:cubicBezTo>
                    <a:pt x="108354" y="1212877"/>
                    <a:pt x="108354" y="1220497"/>
                    <a:pt x="110894" y="1226847"/>
                  </a:cubicBezTo>
                  <a:cubicBezTo>
                    <a:pt x="114704" y="1235737"/>
                    <a:pt x="126134" y="1243357"/>
                    <a:pt x="113434" y="1254787"/>
                  </a:cubicBezTo>
                  <a:cubicBezTo>
                    <a:pt x="110894" y="1256057"/>
                    <a:pt x="113434" y="1262407"/>
                    <a:pt x="113434" y="1267487"/>
                  </a:cubicBezTo>
                  <a:cubicBezTo>
                    <a:pt x="117244" y="1266217"/>
                    <a:pt x="119784" y="1266217"/>
                    <a:pt x="123594" y="1266217"/>
                  </a:cubicBezTo>
                  <a:cubicBezTo>
                    <a:pt x="110894" y="1287807"/>
                    <a:pt x="110894" y="1295427"/>
                    <a:pt x="123594" y="1299237"/>
                  </a:cubicBezTo>
                  <a:cubicBezTo>
                    <a:pt x="123594" y="1306857"/>
                    <a:pt x="121054" y="1314477"/>
                    <a:pt x="123594" y="1319557"/>
                  </a:cubicBezTo>
                  <a:cubicBezTo>
                    <a:pt x="131214" y="1332257"/>
                    <a:pt x="141374" y="1344957"/>
                    <a:pt x="150264" y="1356387"/>
                  </a:cubicBezTo>
                  <a:cubicBezTo>
                    <a:pt x="148994" y="1357657"/>
                    <a:pt x="146454" y="1358927"/>
                    <a:pt x="145184" y="1358927"/>
                  </a:cubicBezTo>
                  <a:cubicBezTo>
                    <a:pt x="150264" y="1365277"/>
                    <a:pt x="155344" y="1371627"/>
                    <a:pt x="159154" y="1375437"/>
                  </a:cubicBezTo>
                  <a:cubicBezTo>
                    <a:pt x="154074" y="1383057"/>
                    <a:pt x="150264" y="1389407"/>
                    <a:pt x="145184" y="1395757"/>
                  </a:cubicBezTo>
                  <a:cubicBezTo>
                    <a:pt x="151534" y="1398297"/>
                    <a:pt x="155344" y="1399567"/>
                    <a:pt x="160424" y="1400837"/>
                  </a:cubicBezTo>
                  <a:cubicBezTo>
                    <a:pt x="151534" y="1403377"/>
                    <a:pt x="143914" y="1405917"/>
                    <a:pt x="132484" y="1410997"/>
                  </a:cubicBezTo>
                  <a:cubicBezTo>
                    <a:pt x="154074" y="1416077"/>
                    <a:pt x="155344" y="1431317"/>
                    <a:pt x="157884" y="1446557"/>
                  </a:cubicBezTo>
                  <a:cubicBezTo>
                    <a:pt x="157884" y="1447827"/>
                    <a:pt x="164234" y="1449097"/>
                    <a:pt x="168044" y="1450367"/>
                  </a:cubicBezTo>
                  <a:cubicBezTo>
                    <a:pt x="168044" y="1452907"/>
                    <a:pt x="165504" y="1456717"/>
                    <a:pt x="166774" y="1459257"/>
                  </a:cubicBezTo>
                  <a:cubicBezTo>
                    <a:pt x="171854" y="1465607"/>
                    <a:pt x="180744" y="1469417"/>
                    <a:pt x="182014" y="1477037"/>
                  </a:cubicBezTo>
                  <a:cubicBezTo>
                    <a:pt x="189634" y="1498627"/>
                    <a:pt x="203604" y="1494817"/>
                    <a:pt x="218844" y="1489737"/>
                  </a:cubicBezTo>
                  <a:lnTo>
                    <a:pt x="226464" y="1501167"/>
                  </a:lnTo>
                  <a:cubicBezTo>
                    <a:pt x="229004" y="1499897"/>
                    <a:pt x="231544" y="1497357"/>
                    <a:pt x="232814" y="1496087"/>
                  </a:cubicBezTo>
                  <a:cubicBezTo>
                    <a:pt x="234084" y="1503707"/>
                    <a:pt x="246784" y="1512597"/>
                    <a:pt x="250594" y="1507517"/>
                  </a:cubicBezTo>
                  <a:cubicBezTo>
                    <a:pt x="259484" y="1494817"/>
                    <a:pt x="269644" y="1502437"/>
                    <a:pt x="279804" y="1503707"/>
                  </a:cubicBezTo>
                  <a:cubicBezTo>
                    <a:pt x="284884" y="1504977"/>
                    <a:pt x="292504" y="1506247"/>
                    <a:pt x="295044" y="1503707"/>
                  </a:cubicBezTo>
                  <a:cubicBezTo>
                    <a:pt x="301394" y="1497357"/>
                    <a:pt x="320444" y="1503707"/>
                    <a:pt x="315364" y="1485927"/>
                  </a:cubicBezTo>
                  <a:cubicBezTo>
                    <a:pt x="314094" y="1482117"/>
                    <a:pt x="309014" y="1478307"/>
                    <a:pt x="303934" y="1474497"/>
                  </a:cubicBezTo>
                  <a:lnTo>
                    <a:pt x="340764" y="1474497"/>
                  </a:lnTo>
                  <a:cubicBezTo>
                    <a:pt x="342034" y="1478307"/>
                    <a:pt x="342034" y="1483387"/>
                    <a:pt x="343304" y="1487197"/>
                  </a:cubicBezTo>
                  <a:cubicBezTo>
                    <a:pt x="336954" y="1488467"/>
                    <a:pt x="330604" y="1489737"/>
                    <a:pt x="324254" y="1492277"/>
                  </a:cubicBezTo>
                  <a:cubicBezTo>
                    <a:pt x="324254" y="1493547"/>
                    <a:pt x="325524" y="1494817"/>
                    <a:pt x="325524" y="1497357"/>
                  </a:cubicBezTo>
                  <a:cubicBezTo>
                    <a:pt x="328064" y="1497357"/>
                    <a:pt x="331874" y="1496087"/>
                    <a:pt x="334414" y="1496087"/>
                  </a:cubicBezTo>
                  <a:cubicBezTo>
                    <a:pt x="344574" y="1499897"/>
                    <a:pt x="358544" y="1489737"/>
                    <a:pt x="367434" y="1502437"/>
                  </a:cubicBezTo>
                  <a:cubicBezTo>
                    <a:pt x="383944" y="1525297"/>
                    <a:pt x="413154" y="1531647"/>
                    <a:pt x="439824" y="1518947"/>
                  </a:cubicBezTo>
                  <a:cubicBezTo>
                    <a:pt x="442364" y="1517677"/>
                    <a:pt x="447444" y="1521487"/>
                    <a:pt x="451254" y="1522757"/>
                  </a:cubicBezTo>
                  <a:cubicBezTo>
                    <a:pt x="452524" y="1522757"/>
                    <a:pt x="452524" y="1522757"/>
                    <a:pt x="453794" y="1524027"/>
                  </a:cubicBezTo>
                  <a:cubicBezTo>
                    <a:pt x="455064" y="1521487"/>
                    <a:pt x="455064" y="1518947"/>
                    <a:pt x="455064" y="1520217"/>
                  </a:cubicBezTo>
                  <a:cubicBezTo>
                    <a:pt x="463954" y="1520217"/>
                    <a:pt x="472844" y="1522757"/>
                    <a:pt x="481734" y="1521487"/>
                  </a:cubicBezTo>
                  <a:cubicBezTo>
                    <a:pt x="495704" y="1520217"/>
                    <a:pt x="509674" y="1515137"/>
                    <a:pt x="523644" y="1513867"/>
                  </a:cubicBezTo>
                  <a:cubicBezTo>
                    <a:pt x="545234" y="1511327"/>
                    <a:pt x="566824" y="1511327"/>
                    <a:pt x="588414" y="1506247"/>
                  </a:cubicBezTo>
                  <a:cubicBezTo>
                    <a:pt x="597304" y="1503707"/>
                    <a:pt x="603654" y="1504977"/>
                    <a:pt x="610004" y="1507517"/>
                  </a:cubicBezTo>
                  <a:cubicBezTo>
                    <a:pt x="570634" y="1524027"/>
                    <a:pt x="531264" y="1540537"/>
                    <a:pt x="491894" y="1555777"/>
                  </a:cubicBezTo>
                  <a:cubicBezTo>
                    <a:pt x="491894" y="1557047"/>
                    <a:pt x="493164" y="1558317"/>
                    <a:pt x="493164" y="1559587"/>
                  </a:cubicBezTo>
                  <a:cubicBezTo>
                    <a:pt x="495704" y="1559587"/>
                    <a:pt x="498244" y="1560857"/>
                    <a:pt x="503324" y="1562127"/>
                  </a:cubicBezTo>
                  <a:cubicBezTo>
                    <a:pt x="494434" y="1565937"/>
                    <a:pt x="490624" y="1567207"/>
                    <a:pt x="484274" y="1569747"/>
                  </a:cubicBezTo>
                  <a:cubicBezTo>
                    <a:pt x="495704" y="1577367"/>
                    <a:pt x="480464" y="1586257"/>
                    <a:pt x="486814" y="1596417"/>
                  </a:cubicBezTo>
                  <a:cubicBezTo>
                    <a:pt x="491894" y="1606577"/>
                    <a:pt x="488084" y="1621817"/>
                    <a:pt x="510944" y="1618007"/>
                  </a:cubicBezTo>
                  <a:cubicBezTo>
                    <a:pt x="488084" y="1629437"/>
                    <a:pt x="486814" y="1645947"/>
                    <a:pt x="502054" y="1663727"/>
                  </a:cubicBezTo>
                  <a:cubicBezTo>
                    <a:pt x="504594" y="1666267"/>
                    <a:pt x="505864" y="1671347"/>
                    <a:pt x="504594" y="1673887"/>
                  </a:cubicBezTo>
                  <a:cubicBezTo>
                    <a:pt x="502054" y="1682777"/>
                    <a:pt x="498244" y="1690397"/>
                    <a:pt x="495704" y="1696747"/>
                  </a:cubicBezTo>
                  <a:cubicBezTo>
                    <a:pt x="486814" y="1696747"/>
                    <a:pt x="481734" y="1695477"/>
                    <a:pt x="476654" y="1695477"/>
                  </a:cubicBezTo>
                  <a:cubicBezTo>
                    <a:pt x="463954" y="1696747"/>
                    <a:pt x="451254" y="1699287"/>
                    <a:pt x="438554" y="1701827"/>
                  </a:cubicBezTo>
                  <a:cubicBezTo>
                    <a:pt x="397914" y="1709447"/>
                    <a:pt x="356004" y="1717067"/>
                    <a:pt x="315364" y="1724687"/>
                  </a:cubicBezTo>
                  <a:cubicBezTo>
                    <a:pt x="281074" y="1731037"/>
                    <a:pt x="248054" y="1743737"/>
                    <a:pt x="213764" y="1746277"/>
                  </a:cubicBezTo>
                  <a:cubicBezTo>
                    <a:pt x="189634" y="1747547"/>
                    <a:pt x="168044" y="1760247"/>
                    <a:pt x="145184" y="1761517"/>
                  </a:cubicBezTo>
                  <a:cubicBezTo>
                    <a:pt x="129944" y="1762787"/>
                    <a:pt x="114704" y="1769137"/>
                    <a:pt x="100734" y="1775487"/>
                  </a:cubicBezTo>
                  <a:cubicBezTo>
                    <a:pt x="93114" y="1778027"/>
                    <a:pt x="86764" y="1784377"/>
                    <a:pt x="80414" y="1788187"/>
                  </a:cubicBezTo>
                  <a:cubicBezTo>
                    <a:pt x="79144" y="1788187"/>
                    <a:pt x="75334" y="1786917"/>
                    <a:pt x="74064" y="1788187"/>
                  </a:cubicBezTo>
                  <a:cubicBezTo>
                    <a:pt x="63904" y="1793267"/>
                    <a:pt x="55014" y="1798347"/>
                    <a:pt x="44854" y="1802157"/>
                  </a:cubicBezTo>
                  <a:cubicBezTo>
                    <a:pt x="37234" y="1805967"/>
                    <a:pt x="30884" y="1809777"/>
                    <a:pt x="23264" y="1813587"/>
                  </a:cubicBezTo>
                  <a:cubicBezTo>
                    <a:pt x="23264" y="1814857"/>
                    <a:pt x="24534" y="1816127"/>
                    <a:pt x="24534" y="1817397"/>
                  </a:cubicBezTo>
                  <a:cubicBezTo>
                    <a:pt x="21994" y="1817397"/>
                    <a:pt x="18184" y="1816127"/>
                    <a:pt x="14374" y="1814857"/>
                  </a:cubicBezTo>
                  <a:cubicBezTo>
                    <a:pt x="15644" y="1822477"/>
                    <a:pt x="16914" y="1827557"/>
                    <a:pt x="18184" y="1833907"/>
                  </a:cubicBezTo>
                  <a:cubicBezTo>
                    <a:pt x="16914" y="1833907"/>
                    <a:pt x="16914" y="1833907"/>
                    <a:pt x="15644" y="1835177"/>
                  </a:cubicBezTo>
                  <a:cubicBezTo>
                    <a:pt x="14374" y="1832637"/>
                    <a:pt x="13104" y="1830097"/>
                    <a:pt x="11834" y="1828827"/>
                  </a:cubicBezTo>
                  <a:cubicBezTo>
                    <a:pt x="404" y="1841527"/>
                    <a:pt x="-7216" y="1852957"/>
                    <a:pt x="10564" y="1860577"/>
                  </a:cubicBezTo>
                  <a:cubicBezTo>
                    <a:pt x="9294" y="1866927"/>
                    <a:pt x="9294" y="1872007"/>
                    <a:pt x="9294" y="1875817"/>
                  </a:cubicBezTo>
                  <a:lnTo>
                    <a:pt x="13104" y="1902487"/>
                  </a:lnTo>
                  <a:cubicBezTo>
                    <a:pt x="14374" y="1913917"/>
                    <a:pt x="11834" y="1925347"/>
                    <a:pt x="25804" y="1929158"/>
                  </a:cubicBezTo>
                  <a:cubicBezTo>
                    <a:pt x="21994" y="1935508"/>
                    <a:pt x="21994" y="1964718"/>
                    <a:pt x="27074" y="1965987"/>
                  </a:cubicBezTo>
                  <a:cubicBezTo>
                    <a:pt x="35964" y="1969797"/>
                    <a:pt x="38504" y="1981227"/>
                    <a:pt x="46124" y="1986308"/>
                  </a:cubicBezTo>
                  <a:cubicBezTo>
                    <a:pt x="47394" y="1987578"/>
                    <a:pt x="48664" y="1990118"/>
                    <a:pt x="48664" y="1990118"/>
                  </a:cubicBezTo>
                  <a:cubicBezTo>
                    <a:pt x="38504" y="2001547"/>
                    <a:pt x="53744" y="1996468"/>
                    <a:pt x="56284" y="2001547"/>
                  </a:cubicBezTo>
                  <a:cubicBezTo>
                    <a:pt x="53744" y="2007897"/>
                    <a:pt x="48664" y="2014247"/>
                    <a:pt x="47394" y="2021868"/>
                  </a:cubicBezTo>
                  <a:cubicBezTo>
                    <a:pt x="46124" y="2029488"/>
                    <a:pt x="47394" y="2035838"/>
                    <a:pt x="58824" y="2032028"/>
                  </a:cubicBezTo>
                  <a:cubicBezTo>
                    <a:pt x="57554" y="2043458"/>
                    <a:pt x="56284" y="2053618"/>
                    <a:pt x="55014" y="2065048"/>
                  </a:cubicBezTo>
                  <a:cubicBezTo>
                    <a:pt x="56284" y="2065048"/>
                    <a:pt x="57554" y="2063778"/>
                    <a:pt x="57554" y="2063778"/>
                  </a:cubicBezTo>
                  <a:cubicBezTo>
                    <a:pt x="61364" y="2072668"/>
                    <a:pt x="63904" y="2080288"/>
                    <a:pt x="67714" y="2087908"/>
                  </a:cubicBezTo>
                  <a:cubicBezTo>
                    <a:pt x="74064" y="2087908"/>
                    <a:pt x="80414" y="2089178"/>
                    <a:pt x="88034" y="2090447"/>
                  </a:cubicBezTo>
                  <a:lnTo>
                    <a:pt x="88034" y="2094258"/>
                  </a:lnTo>
                  <a:cubicBezTo>
                    <a:pt x="84224" y="2095528"/>
                    <a:pt x="80414" y="2096797"/>
                    <a:pt x="76604" y="2098068"/>
                  </a:cubicBezTo>
                  <a:cubicBezTo>
                    <a:pt x="77874" y="2099338"/>
                    <a:pt x="80414" y="2099338"/>
                    <a:pt x="80414" y="2099338"/>
                  </a:cubicBezTo>
                  <a:cubicBezTo>
                    <a:pt x="81684" y="2118388"/>
                    <a:pt x="98194" y="2115848"/>
                    <a:pt x="109624" y="2120928"/>
                  </a:cubicBezTo>
                  <a:cubicBezTo>
                    <a:pt x="114704" y="2123468"/>
                    <a:pt x="121054" y="2124738"/>
                    <a:pt x="124864" y="2123468"/>
                  </a:cubicBezTo>
                  <a:cubicBezTo>
                    <a:pt x="132484" y="2119658"/>
                    <a:pt x="137564" y="2120928"/>
                    <a:pt x="137564" y="2128547"/>
                  </a:cubicBezTo>
                  <a:cubicBezTo>
                    <a:pt x="137564" y="2132358"/>
                    <a:pt x="135024" y="2137437"/>
                    <a:pt x="133754" y="2139977"/>
                  </a:cubicBezTo>
                  <a:cubicBezTo>
                    <a:pt x="142644" y="2139977"/>
                    <a:pt x="156614" y="2143787"/>
                    <a:pt x="164234" y="2138707"/>
                  </a:cubicBezTo>
                  <a:cubicBezTo>
                    <a:pt x="182014" y="2127277"/>
                    <a:pt x="198524" y="2137437"/>
                    <a:pt x="215034" y="2133627"/>
                  </a:cubicBezTo>
                  <a:cubicBezTo>
                    <a:pt x="223924" y="2131087"/>
                    <a:pt x="231544" y="2131087"/>
                    <a:pt x="244244" y="2128547"/>
                  </a:cubicBezTo>
                  <a:cubicBezTo>
                    <a:pt x="250594" y="2133627"/>
                    <a:pt x="256944" y="2132358"/>
                    <a:pt x="258214" y="2126008"/>
                  </a:cubicBezTo>
                  <a:cubicBezTo>
                    <a:pt x="268374" y="2126008"/>
                    <a:pt x="277264" y="2126008"/>
                    <a:pt x="286154" y="2124737"/>
                  </a:cubicBezTo>
                  <a:cubicBezTo>
                    <a:pt x="300124" y="2122197"/>
                    <a:pt x="312824" y="2118387"/>
                    <a:pt x="326794" y="2117117"/>
                  </a:cubicBezTo>
                  <a:cubicBezTo>
                    <a:pt x="335684" y="2115847"/>
                    <a:pt x="345844" y="2118387"/>
                    <a:pt x="356004" y="2117117"/>
                  </a:cubicBezTo>
                  <a:cubicBezTo>
                    <a:pt x="361084" y="2115847"/>
                    <a:pt x="364894" y="2108227"/>
                    <a:pt x="369974" y="2104417"/>
                  </a:cubicBezTo>
                  <a:cubicBezTo>
                    <a:pt x="375054" y="2117117"/>
                    <a:pt x="385214" y="2118387"/>
                    <a:pt x="401724" y="2109497"/>
                  </a:cubicBezTo>
                  <a:cubicBezTo>
                    <a:pt x="395374" y="2104417"/>
                    <a:pt x="387754" y="2100607"/>
                    <a:pt x="381404" y="2096797"/>
                  </a:cubicBezTo>
                  <a:cubicBezTo>
                    <a:pt x="387754" y="2094257"/>
                    <a:pt x="392834" y="2090447"/>
                    <a:pt x="397914" y="2089177"/>
                  </a:cubicBezTo>
                  <a:cubicBezTo>
                    <a:pt x="402994" y="2089177"/>
                    <a:pt x="406804" y="2090447"/>
                    <a:pt x="410614" y="2090447"/>
                  </a:cubicBezTo>
                  <a:cubicBezTo>
                    <a:pt x="414424" y="2090447"/>
                    <a:pt x="418234" y="2090447"/>
                    <a:pt x="422044" y="2089177"/>
                  </a:cubicBezTo>
                  <a:cubicBezTo>
                    <a:pt x="425854" y="2087907"/>
                    <a:pt x="428394" y="2086637"/>
                    <a:pt x="430934" y="2084097"/>
                  </a:cubicBezTo>
                  <a:cubicBezTo>
                    <a:pt x="430934" y="2087907"/>
                    <a:pt x="432204" y="2092987"/>
                    <a:pt x="432204" y="2096797"/>
                  </a:cubicBezTo>
                  <a:cubicBezTo>
                    <a:pt x="432204" y="2100607"/>
                    <a:pt x="429664" y="2104417"/>
                    <a:pt x="428394" y="2108227"/>
                  </a:cubicBezTo>
                  <a:cubicBezTo>
                    <a:pt x="432204" y="2108227"/>
                    <a:pt x="436014" y="2108227"/>
                    <a:pt x="441094" y="2106957"/>
                  </a:cubicBezTo>
                  <a:cubicBezTo>
                    <a:pt x="446174" y="2114577"/>
                    <a:pt x="432204" y="2131087"/>
                    <a:pt x="451254" y="2132357"/>
                  </a:cubicBezTo>
                  <a:cubicBezTo>
                    <a:pt x="449984" y="2137437"/>
                    <a:pt x="448714" y="2141247"/>
                    <a:pt x="447444" y="2146327"/>
                  </a:cubicBezTo>
                  <a:cubicBezTo>
                    <a:pt x="455064" y="2146327"/>
                    <a:pt x="462684" y="2147597"/>
                    <a:pt x="474114" y="2148867"/>
                  </a:cubicBezTo>
                  <a:cubicBezTo>
                    <a:pt x="469034" y="2155217"/>
                    <a:pt x="465224" y="2160297"/>
                    <a:pt x="460144" y="2165377"/>
                  </a:cubicBezTo>
                  <a:cubicBezTo>
                    <a:pt x="463954" y="2164107"/>
                    <a:pt x="467764" y="2164107"/>
                    <a:pt x="475384" y="2162837"/>
                  </a:cubicBezTo>
                  <a:cubicBezTo>
                    <a:pt x="458874" y="2178077"/>
                    <a:pt x="476654" y="2179347"/>
                    <a:pt x="483004" y="2188237"/>
                  </a:cubicBezTo>
                  <a:cubicBezTo>
                    <a:pt x="486814" y="2178077"/>
                    <a:pt x="489354" y="2171727"/>
                    <a:pt x="490624" y="2166647"/>
                  </a:cubicBezTo>
                  <a:cubicBezTo>
                    <a:pt x="496974" y="2172997"/>
                    <a:pt x="504594" y="2180617"/>
                    <a:pt x="512214" y="2189507"/>
                  </a:cubicBezTo>
                  <a:cubicBezTo>
                    <a:pt x="513484" y="2189507"/>
                    <a:pt x="516024" y="2186967"/>
                    <a:pt x="517294" y="2188237"/>
                  </a:cubicBezTo>
                  <a:cubicBezTo>
                    <a:pt x="531264" y="2194587"/>
                    <a:pt x="537614" y="2188237"/>
                    <a:pt x="542694" y="2175537"/>
                  </a:cubicBezTo>
                  <a:cubicBezTo>
                    <a:pt x="543964" y="2172997"/>
                    <a:pt x="550314" y="2171727"/>
                    <a:pt x="551584" y="2170457"/>
                  </a:cubicBezTo>
                  <a:cubicBezTo>
                    <a:pt x="549044" y="2178077"/>
                    <a:pt x="545234" y="2185697"/>
                    <a:pt x="541424" y="2194587"/>
                  </a:cubicBezTo>
                  <a:cubicBezTo>
                    <a:pt x="526184" y="2197127"/>
                    <a:pt x="508404" y="2200937"/>
                    <a:pt x="490624" y="2204747"/>
                  </a:cubicBezTo>
                  <a:cubicBezTo>
                    <a:pt x="474114" y="2208557"/>
                    <a:pt x="457604" y="2214907"/>
                    <a:pt x="439824" y="2217447"/>
                  </a:cubicBezTo>
                  <a:cubicBezTo>
                    <a:pt x="415694" y="2221257"/>
                    <a:pt x="391564" y="2223797"/>
                    <a:pt x="366164" y="2227607"/>
                  </a:cubicBezTo>
                  <a:cubicBezTo>
                    <a:pt x="336954" y="2232687"/>
                    <a:pt x="307744" y="2237767"/>
                    <a:pt x="278534" y="2244117"/>
                  </a:cubicBezTo>
                  <a:cubicBezTo>
                    <a:pt x="254404" y="2249197"/>
                    <a:pt x="231544" y="2256817"/>
                    <a:pt x="207414" y="2261897"/>
                  </a:cubicBezTo>
                  <a:cubicBezTo>
                    <a:pt x="190904" y="2265707"/>
                    <a:pt x="174394" y="2266977"/>
                    <a:pt x="159154" y="2273327"/>
                  </a:cubicBezTo>
                  <a:cubicBezTo>
                    <a:pt x="143914" y="2279677"/>
                    <a:pt x="122324" y="2278407"/>
                    <a:pt x="117244" y="2299997"/>
                  </a:cubicBezTo>
                  <a:cubicBezTo>
                    <a:pt x="108354" y="2294917"/>
                    <a:pt x="102004" y="2297457"/>
                    <a:pt x="100734" y="2306347"/>
                  </a:cubicBezTo>
                  <a:cubicBezTo>
                    <a:pt x="100734" y="2308887"/>
                    <a:pt x="99464" y="2311427"/>
                    <a:pt x="96924" y="2311427"/>
                  </a:cubicBezTo>
                  <a:cubicBezTo>
                    <a:pt x="82954" y="2315237"/>
                    <a:pt x="86764" y="2322857"/>
                    <a:pt x="93114" y="2330477"/>
                  </a:cubicBezTo>
                  <a:cubicBezTo>
                    <a:pt x="100734" y="2339367"/>
                    <a:pt x="100734" y="2348257"/>
                    <a:pt x="99464" y="2358417"/>
                  </a:cubicBezTo>
                  <a:cubicBezTo>
                    <a:pt x="96924" y="2372387"/>
                    <a:pt x="94384" y="2387627"/>
                    <a:pt x="91844" y="2401597"/>
                  </a:cubicBezTo>
                  <a:cubicBezTo>
                    <a:pt x="91844" y="2405407"/>
                    <a:pt x="95654" y="2409217"/>
                    <a:pt x="98194" y="2413027"/>
                  </a:cubicBezTo>
                  <a:lnTo>
                    <a:pt x="102004" y="2420647"/>
                  </a:lnTo>
                  <a:lnTo>
                    <a:pt x="102004" y="2442237"/>
                  </a:lnTo>
                  <a:cubicBezTo>
                    <a:pt x="107084" y="2442237"/>
                    <a:pt x="113434" y="2440967"/>
                    <a:pt x="119784" y="2440967"/>
                  </a:cubicBezTo>
                  <a:cubicBezTo>
                    <a:pt x="119784" y="2440967"/>
                    <a:pt x="119784" y="2442237"/>
                    <a:pt x="121054" y="2442237"/>
                  </a:cubicBezTo>
                  <a:cubicBezTo>
                    <a:pt x="117244" y="2443507"/>
                    <a:pt x="114704" y="2444777"/>
                    <a:pt x="110894" y="2447317"/>
                  </a:cubicBezTo>
                  <a:cubicBezTo>
                    <a:pt x="118514" y="2456207"/>
                    <a:pt x="104544" y="2479067"/>
                    <a:pt x="135024" y="2473987"/>
                  </a:cubicBezTo>
                  <a:cubicBezTo>
                    <a:pt x="126134" y="2481607"/>
                    <a:pt x="121054" y="2486687"/>
                    <a:pt x="117244" y="2489227"/>
                  </a:cubicBezTo>
                  <a:cubicBezTo>
                    <a:pt x="119784" y="2495577"/>
                    <a:pt x="122324" y="2499387"/>
                    <a:pt x="123594" y="2503197"/>
                  </a:cubicBezTo>
                  <a:cubicBezTo>
                    <a:pt x="118514" y="2507007"/>
                    <a:pt x="114704" y="2510817"/>
                    <a:pt x="110894" y="2513357"/>
                  </a:cubicBezTo>
                  <a:cubicBezTo>
                    <a:pt x="115974" y="2518437"/>
                    <a:pt x="121054" y="2522247"/>
                    <a:pt x="123594" y="2526057"/>
                  </a:cubicBezTo>
                  <a:cubicBezTo>
                    <a:pt x="128674" y="2520977"/>
                    <a:pt x="133754" y="2515897"/>
                    <a:pt x="138834" y="2515897"/>
                  </a:cubicBezTo>
                  <a:cubicBezTo>
                    <a:pt x="143914" y="2515897"/>
                    <a:pt x="150264" y="2524787"/>
                    <a:pt x="156614" y="2529867"/>
                  </a:cubicBezTo>
                  <a:cubicBezTo>
                    <a:pt x="156614" y="2531137"/>
                    <a:pt x="152804" y="2532407"/>
                    <a:pt x="151534" y="2532407"/>
                  </a:cubicBezTo>
                  <a:cubicBezTo>
                    <a:pt x="142644" y="2522247"/>
                    <a:pt x="133754" y="2520977"/>
                    <a:pt x="124864" y="2532407"/>
                  </a:cubicBezTo>
                  <a:cubicBezTo>
                    <a:pt x="124864" y="2532407"/>
                    <a:pt x="123594" y="2532407"/>
                    <a:pt x="123594" y="2531137"/>
                  </a:cubicBezTo>
                  <a:cubicBezTo>
                    <a:pt x="123594" y="2529867"/>
                    <a:pt x="123594" y="2529867"/>
                    <a:pt x="122324" y="2528597"/>
                  </a:cubicBezTo>
                  <a:cubicBezTo>
                    <a:pt x="117244" y="2533677"/>
                    <a:pt x="118514" y="2537487"/>
                    <a:pt x="124864" y="2541297"/>
                  </a:cubicBezTo>
                  <a:cubicBezTo>
                    <a:pt x="133754" y="2546377"/>
                    <a:pt x="132484" y="2550187"/>
                    <a:pt x="127404" y="2556537"/>
                  </a:cubicBezTo>
                  <a:cubicBezTo>
                    <a:pt x="129944" y="2557807"/>
                    <a:pt x="133754" y="2560347"/>
                    <a:pt x="133754" y="2561617"/>
                  </a:cubicBezTo>
                  <a:cubicBezTo>
                    <a:pt x="133754" y="2567967"/>
                    <a:pt x="146454" y="2571777"/>
                    <a:pt x="136294" y="2579397"/>
                  </a:cubicBezTo>
                  <a:cubicBezTo>
                    <a:pt x="141374" y="2585747"/>
                    <a:pt x="143914" y="2592097"/>
                    <a:pt x="155344" y="2594637"/>
                  </a:cubicBezTo>
                  <a:cubicBezTo>
                    <a:pt x="165504" y="2597177"/>
                    <a:pt x="168044" y="2592097"/>
                    <a:pt x="174394" y="2590827"/>
                  </a:cubicBezTo>
                  <a:cubicBezTo>
                    <a:pt x="180744" y="2589557"/>
                    <a:pt x="188364" y="2593367"/>
                    <a:pt x="194714" y="2594637"/>
                  </a:cubicBezTo>
                  <a:cubicBezTo>
                    <a:pt x="197254" y="2594637"/>
                    <a:pt x="199794" y="2590827"/>
                    <a:pt x="199794" y="2589557"/>
                  </a:cubicBezTo>
                  <a:cubicBezTo>
                    <a:pt x="208684" y="2590827"/>
                    <a:pt x="217574" y="2593367"/>
                    <a:pt x="225194" y="2592097"/>
                  </a:cubicBezTo>
                  <a:cubicBezTo>
                    <a:pt x="236624" y="2590827"/>
                    <a:pt x="242974" y="2594637"/>
                    <a:pt x="244244" y="2604797"/>
                  </a:cubicBezTo>
                  <a:cubicBezTo>
                    <a:pt x="245514" y="2616227"/>
                    <a:pt x="251864" y="2617497"/>
                    <a:pt x="260754" y="2616227"/>
                  </a:cubicBezTo>
                  <a:cubicBezTo>
                    <a:pt x="268374" y="2614957"/>
                    <a:pt x="274724" y="2612417"/>
                    <a:pt x="282344" y="2611147"/>
                  </a:cubicBezTo>
                  <a:cubicBezTo>
                    <a:pt x="278534" y="2607337"/>
                    <a:pt x="273454" y="2603527"/>
                    <a:pt x="267104" y="2598447"/>
                  </a:cubicBezTo>
                  <a:cubicBezTo>
                    <a:pt x="273454" y="2597177"/>
                    <a:pt x="279804" y="2594637"/>
                    <a:pt x="284884" y="2594637"/>
                  </a:cubicBezTo>
                  <a:cubicBezTo>
                    <a:pt x="295044" y="2593367"/>
                    <a:pt x="303934" y="2592097"/>
                    <a:pt x="314094" y="2592097"/>
                  </a:cubicBezTo>
                  <a:cubicBezTo>
                    <a:pt x="317904" y="2592097"/>
                    <a:pt x="321714" y="2594637"/>
                    <a:pt x="325524" y="2598447"/>
                  </a:cubicBezTo>
                  <a:cubicBezTo>
                    <a:pt x="309014" y="2598447"/>
                    <a:pt x="293774" y="2598447"/>
                    <a:pt x="282344" y="2611147"/>
                  </a:cubicBezTo>
                  <a:cubicBezTo>
                    <a:pt x="286154" y="2612417"/>
                    <a:pt x="291234" y="2613687"/>
                    <a:pt x="295044" y="2613687"/>
                  </a:cubicBezTo>
                  <a:cubicBezTo>
                    <a:pt x="316634" y="2612417"/>
                    <a:pt x="339494" y="2611147"/>
                    <a:pt x="361084" y="2609877"/>
                  </a:cubicBezTo>
                  <a:cubicBezTo>
                    <a:pt x="382674" y="2608607"/>
                    <a:pt x="402994" y="2606067"/>
                    <a:pt x="425854" y="2604797"/>
                  </a:cubicBezTo>
                  <a:cubicBezTo>
                    <a:pt x="432204" y="2631467"/>
                    <a:pt x="438554" y="2656867"/>
                    <a:pt x="443634" y="2682267"/>
                  </a:cubicBezTo>
                  <a:cubicBezTo>
                    <a:pt x="441094" y="2683537"/>
                    <a:pt x="438554" y="2684807"/>
                    <a:pt x="436014" y="2684807"/>
                  </a:cubicBezTo>
                  <a:cubicBezTo>
                    <a:pt x="439824" y="2689887"/>
                    <a:pt x="444904" y="2694967"/>
                    <a:pt x="446174" y="2700047"/>
                  </a:cubicBezTo>
                  <a:cubicBezTo>
                    <a:pt x="447444" y="2707667"/>
                    <a:pt x="446174" y="2715287"/>
                    <a:pt x="446174" y="2720367"/>
                  </a:cubicBezTo>
                  <a:cubicBezTo>
                    <a:pt x="455064" y="2722907"/>
                    <a:pt x="460144" y="2724177"/>
                    <a:pt x="466494" y="2725447"/>
                  </a:cubicBezTo>
                  <a:cubicBezTo>
                    <a:pt x="465224" y="2725447"/>
                    <a:pt x="463954" y="2726717"/>
                    <a:pt x="461414" y="2726717"/>
                  </a:cubicBezTo>
                  <a:cubicBezTo>
                    <a:pt x="462684" y="2735607"/>
                    <a:pt x="465224" y="2745767"/>
                    <a:pt x="466494" y="2758467"/>
                  </a:cubicBezTo>
                  <a:lnTo>
                    <a:pt x="486814" y="2758467"/>
                  </a:lnTo>
                  <a:cubicBezTo>
                    <a:pt x="490624" y="2758467"/>
                    <a:pt x="494434" y="2761007"/>
                    <a:pt x="495704" y="2762277"/>
                  </a:cubicBezTo>
                  <a:cubicBezTo>
                    <a:pt x="500784" y="2777517"/>
                    <a:pt x="512214" y="2782597"/>
                    <a:pt x="527454" y="2778787"/>
                  </a:cubicBezTo>
                  <a:cubicBezTo>
                    <a:pt x="533804" y="2777517"/>
                    <a:pt x="541424" y="2777517"/>
                    <a:pt x="547774" y="2777517"/>
                  </a:cubicBezTo>
                  <a:lnTo>
                    <a:pt x="563014" y="2777517"/>
                  </a:lnTo>
                  <a:cubicBezTo>
                    <a:pt x="568094" y="2777517"/>
                    <a:pt x="573174" y="2776247"/>
                    <a:pt x="578254" y="2774977"/>
                  </a:cubicBezTo>
                  <a:cubicBezTo>
                    <a:pt x="579524" y="2771167"/>
                    <a:pt x="579524" y="2767357"/>
                    <a:pt x="580794" y="2762277"/>
                  </a:cubicBezTo>
                  <a:cubicBezTo>
                    <a:pt x="584604" y="2762277"/>
                    <a:pt x="587144" y="2761007"/>
                    <a:pt x="590954" y="2761007"/>
                  </a:cubicBezTo>
                  <a:cubicBezTo>
                    <a:pt x="615084" y="2758467"/>
                    <a:pt x="640484" y="2754657"/>
                    <a:pt x="665884" y="2752117"/>
                  </a:cubicBezTo>
                  <a:cubicBezTo>
                    <a:pt x="665884" y="2752117"/>
                    <a:pt x="667154" y="2754657"/>
                    <a:pt x="668424" y="2758467"/>
                  </a:cubicBezTo>
                  <a:cubicBezTo>
                    <a:pt x="664614" y="2759737"/>
                    <a:pt x="662074" y="2761007"/>
                    <a:pt x="659534" y="2762277"/>
                  </a:cubicBezTo>
                  <a:cubicBezTo>
                    <a:pt x="669694" y="2772437"/>
                    <a:pt x="683664" y="2773707"/>
                    <a:pt x="692554" y="2766087"/>
                  </a:cubicBezTo>
                  <a:cubicBezTo>
                    <a:pt x="687474" y="2762277"/>
                    <a:pt x="683664" y="2759737"/>
                    <a:pt x="677314" y="2755927"/>
                  </a:cubicBezTo>
                  <a:lnTo>
                    <a:pt x="681124" y="2752117"/>
                  </a:lnTo>
                  <a:lnTo>
                    <a:pt x="691284" y="2752117"/>
                  </a:lnTo>
                  <a:lnTo>
                    <a:pt x="691284" y="2750847"/>
                  </a:lnTo>
                  <a:cubicBezTo>
                    <a:pt x="696364" y="2752117"/>
                    <a:pt x="700174" y="2754657"/>
                    <a:pt x="705254" y="2750847"/>
                  </a:cubicBezTo>
                  <a:lnTo>
                    <a:pt x="710334" y="2750847"/>
                  </a:lnTo>
                  <a:lnTo>
                    <a:pt x="754784" y="2753387"/>
                  </a:lnTo>
                  <a:cubicBezTo>
                    <a:pt x="759864" y="2753387"/>
                    <a:pt x="762404" y="2752117"/>
                    <a:pt x="764944" y="2749577"/>
                  </a:cubicBezTo>
                  <a:cubicBezTo>
                    <a:pt x="771294" y="2759737"/>
                    <a:pt x="776374" y="2768627"/>
                    <a:pt x="782724" y="2780057"/>
                  </a:cubicBezTo>
                  <a:cubicBezTo>
                    <a:pt x="781454" y="2780057"/>
                    <a:pt x="778914" y="2781327"/>
                    <a:pt x="776374" y="2781327"/>
                  </a:cubicBezTo>
                  <a:cubicBezTo>
                    <a:pt x="792884" y="2807997"/>
                    <a:pt x="803044" y="2835937"/>
                    <a:pt x="787804" y="2866417"/>
                  </a:cubicBezTo>
                  <a:cubicBezTo>
                    <a:pt x="789074" y="2876577"/>
                    <a:pt x="791614" y="2886737"/>
                    <a:pt x="792884" y="2899437"/>
                  </a:cubicBezTo>
                  <a:lnTo>
                    <a:pt x="805584" y="2899437"/>
                  </a:lnTo>
                  <a:cubicBezTo>
                    <a:pt x="803044" y="2905787"/>
                    <a:pt x="800504" y="2909597"/>
                    <a:pt x="799234" y="2913407"/>
                  </a:cubicBezTo>
                  <a:cubicBezTo>
                    <a:pt x="799234" y="2919757"/>
                    <a:pt x="813204" y="2922297"/>
                    <a:pt x="803044" y="2931187"/>
                  </a:cubicBezTo>
                  <a:lnTo>
                    <a:pt x="805584" y="2936267"/>
                  </a:lnTo>
                  <a:cubicBezTo>
                    <a:pt x="818284" y="2952777"/>
                    <a:pt x="832254" y="2968017"/>
                    <a:pt x="846224" y="2987067"/>
                  </a:cubicBezTo>
                  <a:cubicBezTo>
                    <a:pt x="836064" y="2992147"/>
                    <a:pt x="827174" y="2997227"/>
                    <a:pt x="815744" y="3002307"/>
                  </a:cubicBezTo>
                  <a:cubicBezTo>
                    <a:pt x="827174" y="3003577"/>
                    <a:pt x="828444" y="3009927"/>
                    <a:pt x="824634" y="3018817"/>
                  </a:cubicBezTo>
                  <a:cubicBezTo>
                    <a:pt x="823364" y="3021357"/>
                    <a:pt x="825904" y="3027707"/>
                    <a:pt x="827174" y="3028977"/>
                  </a:cubicBezTo>
                  <a:cubicBezTo>
                    <a:pt x="841144" y="3032787"/>
                    <a:pt x="853844" y="3046757"/>
                    <a:pt x="870354" y="3041677"/>
                  </a:cubicBezTo>
                  <a:cubicBezTo>
                    <a:pt x="870354" y="3044217"/>
                    <a:pt x="869084" y="3048027"/>
                    <a:pt x="867814" y="3049297"/>
                  </a:cubicBezTo>
                  <a:cubicBezTo>
                    <a:pt x="857654" y="3054377"/>
                    <a:pt x="847494" y="3058187"/>
                    <a:pt x="837334" y="3063267"/>
                  </a:cubicBezTo>
                  <a:lnTo>
                    <a:pt x="852574" y="3070887"/>
                  </a:lnTo>
                  <a:cubicBezTo>
                    <a:pt x="855114" y="3067077"/>
                    <a:pt x="856384" y="3063267"/>
                    <a:pt x="858924" y="3059457"/>
                  </a:cubicBezTo>
                  <a:cubicBezTo>
                    <a:pt x="866544" y="3063267"/>
                    <a:pt x="872894" y="3065807"/>
                    <a:pt x="880514" y="3069617"/>
                  </a:cubicBezTo>
                  <a:cubicBezTo>
                    <a:pt x="876703" y="3072157"/>
                    <a:pt x="874164" y="3073427"/>
                    <a:pt x="871624" y="3074697"/>
                  </a:cubicBezTo>
                  <a:cubicBezTo>
                    <a:pt x="874164" y="3075967"/>
                    <a:pt x="876704" y="3078507"/>
                    <a:pt x="880514" y="3079777"/>
                  </a:cubicBezTo>
                  <a:cubicBezTo>
                    <a:pt x="884323" y="3081047"/>
                    <a:pt x="888133" y="3079777"/>
                    <a:pt x="890674" y="3081047"/>
                  </a:cubicBezTo>
                  <a:cubicBezTo>
                    <a:pt x="897024" y="3074697"/>
                    <a:pt x="902104" y="3067077"/>
                    <a:pt x="908454" y="3063267"/>
                  </a:cubicBezTo>
                  <a:cubicBezTo>
                    <a:pt x="916074" y="3059457"/>
                    <a:pt x="1123084" y="3037867"/>
                    <a:pt x="1130704" y="3036597"/>
                  </a:cubicBezTo>
                  <a:cubicBezTo>
                    <a:pt x="1140864" y="3035327"/>
                    <a:pt x="1152294" y="3036597"/>
                    <a:pt x="1162454" y="3037867"/>
                  </a:cubicBezTo>
                  <a:lnTo>
                    <a:pt x="1135784" y="3049297"/>
                  </a:lnTo>
                  <a:lnTo>
                    <a:pt x="1139594" y="3056917"/>
                  </a:lnTo>
                  <a:cubicBezTo>
                    <a:pt x="1152294" y="3055647"/>
                    <a:pt x="1162454" y="3055647"/>
                    <a:pt x="1172614" y="3053107"/>
                  </a:cubicBezTo>
                  <a:cubicBezTo>
                    <a:pt x="1178964" y="3051837"/>
                    <a:pt x="1189124" y="3053107"/>
                    <a:pt x="1190394" y="3042947"/>
                  </a:cubicBezTo>
                  <a:cubicBezTo>
                    <a:pt x="1199284" y="3049297"/>
                    <a:pt x="1208174" y="3050567"/>
                    <a:pt x="1219604" y="3045487"/>
                  </a:cubicBezTo>
                  <a:cubicBezTo>
                    <a:pt x="1225954" y="3042947"/>
                    <a:pt x="1233574" y="3042947"/>
                    <a:pt x="1239924" y="3041677"/>
                  </a:cubicBezTo>
                  <a:cubicBezTo>
                    <a:pt x="1255164" y="3040407"/>
                    <a:pt x="1270404" y="3039137"/>
                    <a:pt x="1285644" y="3036597"/>
                  </a:cubicBezTo>
                  <a:lnTo>
                    <a:pt x="1300884" y="3036597"/>
                  </a:lnTo>
                  <a:cubicBezTo>
                    <a:pt x="1302154" y="3034057"/>
                    <a:pt x="1302154" y="3030247"/>
                    <a:pt x="1302154" y="3030247"/>
                  </a:cubicBezTo>
                  <a:cubicBezTo>
                    <a:pt x="1316124" y="3030247"/>
                    <a:pt x="1327554" y="3031517"/>
                    <a:pt x="1340254" y="3031517"/>
                  </a:cubicBezTo>
                  <a:cubicBezTo>
                    <a:pt x="1354224" y="3031517"/>
                    <a:pt x="1360574" y="3022627"/>
                    <a:pt x="1355494" y="3008657"/>
                  </a:cubicBezTo>
                  <a:cubicBezTo>
                    <a:pt x="1359304" y="3008657"/>
                    <a:pt x="1364383" y="3009927"/>
                    <a:pt x="1366924" y="3009927"/>
                  </a:cubicBezTo>
                  <a:cubicBezTo>
                    <a:pt x="1368194" y="3015007"/>
                    <a:pt x="1366924" y="3021357"/>
                    <a:pt x="1369464" y="3022627"/>
                  </a:cubicBezTo>
                  <a:cubicBezTo>
                    <a:pt x="1373274" y="3025167"/>
                    <a:pt x="1379624" y="3025167"/>
                    <a:pt x="1384703" y="3023897"/>
                  </a:cubicBezTo>
                  <a:cubicBezTo>
                    <a:pt x="1391053" y="3022627"/>
                    <a:pt x="1398673" y="3016277"/>
                    <a:pt x="1401214" y="3018817"/>
                  </a:cubicBezTo>
                  <a:cubicBezTo>
                    <a:pt x="1413914" y="3028977"/>
                    <a:pt x="1422803" y="3020087"/>
                    <a:pt x="1429153" y="3015007"/>
                  </a:cubicBezTo>
                  <a:cubicBezTo>
                    <a:pt x="1434233" y="3016277"/>
                    <a:pt x="1436773" y="3020087"/>
                    <a:pt x="1439314" y="3018817"/>
                  </a:cubicBezTo>
                  <a:cubicBezTo>
                    <a:pt x="1445664" y="3017547"/>
                    <a:pt x="1453283" y="3016277"/>
                    <a:pt x="1459633" y="3015007"/>
                  </a:cubicBezTo>
                  <a:cubicBezTo>
                    <a:pt x="1473603" y="3011197"/>
                    <a:pt x="1488844" y="3008657"/>
                    <a:pt x="1502814" y="3008657"/>
                  </a:cubicBezTo>
                  <a:cubicBezTo>
                    <a:pt x="1521864" y="3007387"/>
                    <a:pt x="1539644" y="3002307"/>
                    <a:pt x="1558694" y="3001037"/>
                  </a:cubicBezTo>
                  <a:cubicBezTo>
                    <a:pt x="1567583" y="2999767"/>
                    <a:pt x="1576474" y="3002307"/>
                    <a:pt x="1585364" y="3003577"/>
                  </a:cubicBezTo>
                  <a:cubicBezTo>
                    <a:pt x="1587903" y="3003577"/>
                    <a:pt x="1591714" y="3003577"/>
                    <a:pt x="1591714" y="3002307"/>
                  </a:cubicBezTo>
                  <a:cubicBezTo>
                    <a:pt x="1591714" y="2989607"/>
                    <a:pt x="1612033" y="2995957"/>
                    <a:pt x="1609494" y="2981987"/>
                  </a:cubicBezTo>
                  <a:cubicBezTo>
                    <a:pt x="1612033" y="2983257"/>
                    <a:pt x="1614574" y="2983257"/>
                    <a:pt x="1615844" y="2985797"/>
                  </a:cubicBezTo>
                  <a:cubicBezTo>
                    <a:pt x="1619654" y="2989607"/>
                    <a:pt x="1622194" y="2993417"/>
                    <a:pt x="1626004" y="2997227"/>
                  </a:cubicBezTo>
                  <a:cubicBezTo>
                    <a:pt x="1626004" y="2992147"/>
                    <a:pt x="1626004" y="2988337"/>
                    <a:pt x="1624734" y="2983257"/>
                  </a:cubicBezTo>
                  <a:cubicBezTo>
                    <a:pt x="1637434" y="2989607"/>
                    <a:pt x="1650134" y="2995957"/>
                    <a:pt x="1659024" y="3001037"/>
                  </a:cubicBezTo>
                  <a:cubicBezTo>
                    <a:pt x="1667914" y="2994687"/>
                    <a:pt x="1675534" y="2992147"/>
                    <a:pt x="1680614" y="2985797"/>
                  </a:cubicBezTo>
                  <a:cubicBezTo>
                    <a:pt x="1685693" y="2978177"/>
                    <a:pt x="1684424" y="2976907"/>
                    <a:pt x="1693314" y="2983257"/>
                  </a:cubicBezTo>
                  <a:cubicBezTo>
                    <a:pt x="1692043" y="2984527"/>
                    <a:pt x="1689503" y="2985797"/>
                    <a:pt x="1686964" y="2988337"/>
                  </a:cubicBezTo>
                  <a:cubicBezTo>
                    <a:pt x="1702203" y="2984527"/>
                    <a:pt x="1716174" y="2976907"/>
                    <a:pt x="1731414" y="2978177"/>
                  </a:cubicBezTo>
                  <a:cubicBezTo>
                    <a:pt x="1746653" y="2978177"/>
                    <a:pt x="1761893" y="2980717"/>
                    <a:pt x="1775864" y="2971827"/>
                  </a:cubicBezTo>
                  <a:cubicBezTo>
                    <a:pt x="1777134" y="2975637"/>
                    <a:pt x="1777134" y="2979447"/>
                    <a:pt x="1779674" y="2980717"/>
                  </a:cubicBezTo>
                  <a:cubicBezTo>
                    <a:pt x="1783484" y="2983257"/>
                    <a:pt x="1789834" y="2984527"/>
                    <a:pt x="1791103" y="2983257"/>
                  </a:cubicBezTo>
                  <a:cubicBezTo>
                    <a:pt x="1798724" y="2971827"/>
                    <a:pt x="1811424" y="2973097"/>
                    <a:pt x="1819043" y="2979447"/>
                  </a:cubicBezTo>
                  <a:cubicBezTo>
                    <a:pt x="1829203" y="2987067"/>
                    <a:pt x="1835553" y="2980717"/>
                    <a:pt x="1844443" y="2979447"/>
                  </a:cubicBezTo>
                  <a:cubicBezTo>
                    <a:pt x="1836823" y="2975637"/>
                    <a:pt x="1830473" y="2971827"/>
                    <a:pt x="1824123" y="2969287"/>
                  </a:cubicBezTo>
                  <a:cubicBezTo>
                    <a:pt x="1825393" y="2968017"/>
                    <a:pt x="1825393" y="2966747"/>
                    <a:pt x="1826663" y="2965477"/>
                  </a:cubicBezTo>
                  <a:cubicBezTo>
                    <a:pt x="1830473" y="2966747"/>
                    <a:pt x="1835553" y="2968017"/>
                    <a:pt x="1839363" y="2970557"/>
                  </a:cubicBezTo>
                  <a:cubicBezTo>
                    <a:pt x="1840633" y="2965477"/>
                    <a:pt x="1843173" y="2961667"/>
                    <a:pt x="1844443" y="2957857"/>
                  </a:cubicBezTo>
                  <a:cubicBezTo>
                    <a:pt x="1857143" y="2964207"/>
                    <a:pt x="1868573" y="2969286"/>
                    <a:pt x="1882543" y="2960396"/>
                  </a:cubicBezTo>
                  <a:cubicBezTo>
                    <a:pt x="1885083" y="2959126"/>
                    <a:pt x="1895243" y="2951507"/>
                    <a:pt x="1892703" y="2964207"/>
                  </a:cubicBezTo>
                  <a:cubicBezTo>
                    <a:pt x="1886353" y="2968017"/>
                    <a:pt x="1880003" y="2971827"/>
                    <a:pt x="1873653" y="2974367"/>
                  </a:cubicBezTo>
                  <a:cubicBezTo>
                    <a:pt x="1873653" y="2975637"/>
                    <a:pt x="1874923" y="2975637"/>
                    <a:pt x="1874923" y="2976907"/>
                  </a:cubicBezTo>
                  <a:cubicBezTo>
                    <a:pt x="1882543" y="2975636"/>
                    <a:pt x="1891433" y="2974367"/>
                    <a:pt x="1900323" y="2973096"/>
                  </a:cubicBezTo>
                  <a:cubicBezTo>
                    <a:pt x="1897783" y="2969286"/>
                    <a:pt x="1896513" y="2966746"/>
                    <a:pt x="1895243" y="2964207"/>
                  </a:cubicBezTo>
                  <a:cubicBezTo>
                    <a:pt x="1904133" y="2965477"/>
                    <a:pt x="1914293" y="2966746"/>
                    <a:pt x="1923183" y="2965477"/>
                  </a:cubicBezTo>
                  <a:cubicBezTo>
                    <a:pt x="1942233" y="2964207"/>
                    <a:pt x="1956203" y="2945157"/>
                    <a:pt x="1979063" y="2952777"/>
                  </a:cubicBezTo>
                  <a:cubicBezTo>
                    <a:pt x="1986683" y="2955317"/>
                    <a:pt x="2004463" y="2952777"/>
                    <a:pt x="2005733" y="2936267"/>
                  </a:cubicBezTo>
                  <a:cubicBezTo>
                    <a:pt x="2005733" y="2940077"/>
                    <a:pt x="2005733" y="2945157"/>
                    <a:pt x="2007003" y="2947696"/>
                  </a:cubicBezTo>
                  <a:cubicBezTo>
                    <a:pt x="2019703" y="2943886"/>
                    <a:pt x="2031133" y="2940076"/>
                    <a:pt x="2043833" y="2936267"/>
                  </a:cubicBezTo>
                  <a:cubicBezTo>
                    <a:pt x="2043833" y="2937537"/>
                    <a:pt x="2041293" y="2941346"/>
                    <a:pt x="2042563" y="2943887"/>
                  </a:cubicBezTo>
                  <a:cubicBezTo>
                    <a:pt x="2042563" y="2947697"/>
                    <a:pt x="2045103" y="2951507"/>
                    <a:pt x="2047643" y="2954047"/>
                  </a:cubicBezTo>
                  <a:cubicBezTo>
                    <a:pt x="2048913" y="2955317"/>
                    <a:pt x="2055263" y="2954047"/>
                    <a:pt x="2055263" y="2952777"/>
                  </a:cubicBezTo>
                  <a:cubicBezTo>
                    <a:pt x="2057803" y="2941347"/>
                    <a:pt x="2066693" y="2942617"/>
                    <a:pt x="2075583" y="2942617"/>
                  </a:cubicBezTo>
                  <a:cubicBezTo>
                    <a:pt x="2083203" y="2942617"/>
                    <a:pt x="2092093" y="2941346"/>
                    <a:pt x="2100983" y="2940077"/>
                  </a:cubicBezTo>
                  <a:cubicBezTo>
                    <a:pt x="2104793" y="2933727"/>
                    <a:pt x="2107333" y="2923567"/>
                    <a:pt x="2120033" y="2936267"/>
                  </a:cubicBezTo>
                  <a:cubicBezTo>
                    <a:pt x="2125113" y="2941346"/>
                    <a:pt x="2137813" y="2940077"/>
                    <a:pt x="2139083" y="2929917"/>
                  </a:cubicBezTo>
                  <a:lnTo>
                    <a:pt x="2192423" y="2929917"/>
                  </a:lnTo>
                  <a:lnTo>
                    <a:pt x="2192423" y="2932457"/>
                  </a:lnTo>
                  <a:cubicBezTo>
                    <a:pt x="2198773" y="2931186"/>
                    <a:pt x="2205123" y="2928646"/>
                    <a:pt x="2210203" y="2927377"/>
                  </a:cubicBezTo>
                  <a:cubicBezTo>
                    <a:pt x="2214013" y="2933727"/>
                    <a:pt x="2217823" y="2940077"/>
                    <a:pt x="2222903" y="2947697"/>
                  </a:cubicBezTo>
                  <a:cubicBezTo>
                    <a:pt x="2231793" y="2923567"/>
                    <a:pt x="2241953" y="2918487"/>
                    <a:pt x="2259733" y="2927377"/>
                  </a:cubicBezTo>
                  <a:cubicBezTo>
                    <a:pt x="2262273" y="2928647"/>
                    <a:pt x="2262273" y="2934997"/>
                    <a:pt x="2263543" y="2940077"/>
                  </a:cubicBezTo>
                  <a:cubicBezTo>
                    <a:pt x="2264813" y="2938807"/>
                    <a:pt x="2272433" y="2936267"/>
                    <a:pt x="2272433" y="2934997"/>
                  </a:cubicBezTo>
                  <a:cubicBezTo>
                    <a:pt x="2271163" y="2924837"/>
                    <a:pt x="2285133" y="2932457"/>
                    <a:pt x="2283863" y="2924837"/>
                  </a:cubicBezTo>
                  <a:cubicBezTo>
                    <a:pt x="2295293" y="2929917"/>
                    <a:pt x="2297833" y="2922297"/>
                    <a:pt x="2300373" y="2917217"/>
                  </a:cubicBezTo>
                  <a:cubicBezTo>
                    <a:pt x="2295293" y="2913407"/>
                    <a:pt x="2292753" y="2910867"/>
                    <a:pt x="2288943" y="2907057"/>
                  </a:cubicBezTo>
                  <a:cubicBezTo>
                    <a:pt x="2290213" y="2905786"/>
                    <a:pt x="2290213" y="2904517"/>
                    <a:pt x="2291483" y="2903246"/>
                  </a:cubicBezTo>
                  <a:cubicBezTo>
                    <a:pt x="2301643" y="2909596"/>
                    <a:pt x="2311803" y="2915946"/>
                    <a:pt x="2318153" y="2919757"/>
                  </a:cubicBezTo>
                  <a:cubicBezTo>
                    <a:pt x="2328313" y="2918486"/>
                    <a:pt x="2337203" y="2918486"/>
                    <a:pt x="2346093" y="2917217"/>
                  </a:cubicBezTo>
                  <a:cubicBezTo>
                    <a:pt x="2354983" y="2915947"/>
                    <a:pt x="2363873" y="2912137"/>
                    <a:pt x="2374033" y="2909596"/>
                  </a:cubicBezTo>
                  <a:cubicBezTo>
                    <a:pt x="2375303" y="2912136"/>
                    <a:pt x="2376573" y="2913407"/>
                    <a:pt x="2377843" y="2915946"/>
                  </a:cubicBezTo>
                  <a:cubicBezTo>
                    <a:pt x="2381653" y="2910867"/>
                    <a:pt x="2384193" y="2905786"/>
                    <a:pt x="2389273" y="2896896"/>
                  </a:cubicBezTo>
                  <a:lnTo>
                    <a:pt x="2389273" y="2917217"/>
                  </a:lnTo>
                  <a:cubicBezTo>
                    <a:pt x="2400703" y="2909596"/>
                    <a:pt x="2409593" y="2903246"/>
                    <a:pt x="2417213" y="2896896"/>
                  </a:cubicBezTo>
                  <a:cubicBezTo>
                    <a:pt x="2422293" y="2905786"/>
                    <a:pt x="2426103" y="2914676"/>
                    <a:pt x="2429913" y="2922296"/>
                  </a:cubicBezTo>
                  <a:cubicBezTo>
                    <a:pt x="2431183" y="2922296"/>
                    <a:pt x="2431183" y="2921026"/>
                    <a:pt x="2432453" y="2921026"/>
                  </a:cubicBezTo>
                  <a:cubicBezTo>
                    <a:pt x="2431183" y="2915946"/>
                    <a:pt x="2429913" y="2910866"/>
                    <a:pt x="2427373" y="2904516"/>
                  </a:cubicBezTo>
                  <a:lnTo>
                    <a:pt x="2492143" y="2904516"/>
                  </a:lnTo>
                  <a:cubicBezTo>
                    <a:pt x="2498493" y="2893086"/>
                    <a:pt x="2512463" y="2891816"/>
                    <a:pt x="2523893" y="2903246"/>
                  </a:cubicBezTo>
                  <a:cubicBezTo>
                    <a:pt x="2540403" y="2919756"/>
                    <a:pt x="2542943" y="2919756"/>
                    <a:pt x="2553103" y="2895626"/>
                  </a:cubicBezTo>
                  <a:cubicBezTo>
                    <a:pt x="2558183" y="2898166"/>
                    <a:pt x="2563263" y="2900706"/>
                    <a:pt x="2569613" y="2904516"/>
                  </a:cubicBezTo>
                  <a:cubicBezTo>
                    <a:pt x="2577233" y="2888006"/>
                    <a:pt x="2589933" y="2888006"/>
                    <a:pt x="2605173" y="2893086"/>
                  </a:cubicBezTo>
                  <a:cubicBezTo>
                    <a:pt x="2612793" y="2895626"/>
                    <a:pt x="2621683" y="2890546"/>
                    <a:pt x="2630573" y="2888006"/>
                  </a:cubicBezTo>
                  <a:lnTo>
                    <a:pt x="2636923" y="2894356"/>
                  </a:lnTo>
                  <a:cubicBezTo>
                    <a:pt x="2644543" y="2891816"/>
                    <a:pt x="2650893" y="2890546"/>
                    <a:pt x="2657243" y="2888006"/>
                  </a:cubicBezTo>
                  <a:cubicBezTo>
                    <a:pt x="2658514" y="2891816"/>
                    <a:pt x="2658514" y="2894356"/>
                    <a:pt x="2659783" y="2900706"/>
                  </a:cubicBezTo>
                  <a:cubicBezTo>
                    <a:pt x="2664863" y="2895626"/>
                    <a:pt x="2668673" y="2890546"/>
                    <a:pt x="2675023" y="2884196"/>
                  </a:cubicBezTo>
                  <a:cubicBezTo>
                    <a:pt x="2680103" y="2890546"/>
                    <a:pt x="2683913" y="2896896"/>
                    <a:pt x="2688993" y="2903246"/>
                  </a:cubicBezTo>
                  <a:cubicBezTo>
                    <a:pt x="2697883" y="2903246"/>
                    <a:pt x="2711853" y="2910866"/>
                    <a:pt x="2714393" y="2890546"/>
                  </a:cubicBezTo>
                  <a:cubicBezTo>
                    <a:pt x="2714393" y="2888006"/>
                    <a:pt x="2722014" y="2884196"/>
                    <a:pt x="2725823" y="2882926"/>
                  </a:cubicBezTo>
                  <a:cubicBezTo>
                    <a:pt x="2733443" y="2881656"/>
                    <a:pt x="2741063" y="2880386"/>
                    <a:pt x="2748683" y="2880386"/>
                  </a:cubicBezTo>
                  <a:cubicBezTo>
                    <a:pt x="2746143" y="2875306"/>
                    <a:pt x="2743603" y="2871496"/>
                    <a:pt x="2739793" y="2865146"/>
                  </a:cubicBezTo>
                  <a:cubicBezTo>
                    <a:pt x="2749953" y="2867686"/>
                    <a:pt x="2757573" y="2867686"/>
                    <a:pt x="2763923" y="2870226"/>
                  </a:cubicBezTo>
                  <a:cubicBezTo>
                    <a:pt x="2777893" y="2876576"/>
                    <a:pt x="2789323" y="2876576"/>
                    <a:pt x="2803293" y="2866416"/>
                  </a:cubicBezTo>
                  <a:cubicBezTo>
                    <a:pt x="2800753" y="2865146"/>
                    <a:pt x="2798214" y="2862606"/>
                    <a:pt x="2795673" y="2861336"/>
                  </a:cubicBezTo>
                  <a:cubicBezTo>
                    <a:pt x="2796943" y="2857526"/>
                    <a:pt x="2799483" y="2853716"/>
                    <a:pt x="2800753" y="2849906"/>
                  </a:cubicBezTo>
                  <a:cubicBezTo>
                    <a:pt x="2805833" y="2834666"/>
                    <a:pt x="2818533" y="2844826"/>
                    <a:pt x="2827423" y="2841016"/>
                  </a:cubicBezTo>
                  <a:cubicBezTo>
                    <a:pt x="2827423" y="2841016"/>
                    <a:pt x="2832503" y="2846096"/>
                    <a:pt x="2833773" y="2849906"/>
                  </a:cubicBezTo>
                  <a:cubicBezTo>
                    <a:pt x="2837583" y="2857526"/>
                    <a:pt x="2840123" y="2866416"/>
                    <a:pt x="2843933" y="2875306"/>
                  </a:cubicBezTo>
                  <a:cubicBezTo>
                    <a:pt x="2866793" y="2861336"/>
                    <a:pt x="2887113" y="2866416"/>
                    <a:pt x="2907433" y="2868956"/>
                  </a:cubicBezTo>
                  <a:cubicBezTo>
                    <a:pt x="2902353" y="2866416"/>
                    <a:pt x="2898543" y="2863876"/>
                    <a:pt x="2894733" y="2861336"/>
                  </a:cubicBezTo>
                  <a:cubicBezTo>
                    <a:pt x="2894733" y="2860066"/>
                    <a:pt x="2896003" y="2858796"/>
                    <a:pt x="2896003" y="2857526"/>
                  </a:cubicBezTo>
                  <a:cubicBezTo>
                    <a:pt x="2901083" y="2858796"/>
                    <a:pt x="2907433" y="2861336"/>
                    <a:pt x="2912514" y="2862606"/>
                  </a:cubicBezTo>
                  <a:cubicBezTo>
                    <a:pt x="2912514" y="2861336"/>
                    <a:pt x="2912514" y="2860066"/>
                    <a:pt x="2911243" y="2858796"/>
                  </a:cubicBezTo>
                  <a:cubicBezTo>
                    <a:pt x="2915053" y="2857526"/>
                    <a:pt x="2921403" y="2854986"/>
                    <a:pt x="2922673" y="2856256"/>
                  </a:cubicBezTo>
                  <a:cubicBezTo>
                    <a:pt x="2930293" y="2871496"/>
                    <a:pt x="2942993" y="2860066"/>
                    <a:pt x="2954423" y="2863876"/>
                  </a:cubicBezTo>
                  <a:cubicBezTo>
                    <a:pt x="2951883" y="2853716"/>
                    <a:pt x="2950613" y="2846096"/>
                    <a:pt x="2949343" y="2841016"/>
                  </a:cubicBezTo>
                  <a:cubicBezTo>
                    <a:pt x="2954423" y="2835936"/>
                    <a:pt x="2959503" y="2832126"/>
                    <a:pt x="2967123" y="2827046"/>
                  </a:cubicBezTo>
                  <a:cubicBezTo>
                    <a:pt x="2967123" y="2833396"/>
                    <a:pt x="2965853" y="2839746"/>
                    <a:pt x="2965853" y="2846096"/>
                  </a:cubicBezTo>
                  <a:cubicBezTo>
                    <a:pt x="2965853" y="2852446"/>
                    <a:pt x="2967123" y="2858796"/>
                    <a:pt x="2969663" y="2862606"/>
                  </a:cubicBezTo>
                  <a:cubicBezTo>
                    <a:pt x="2970933" y="2865146"/>
                    <a:pt x="2978553" y="2862606"/>
                    <a:pt x="2983633" y="2861336"/>
                  </a:cubicBezTo>
                  <a:cubicBezTo>
                    <a:pt x="2992523" y="2857526"/>
                    <a:pt x="3001413" y="2852446"/>
                    <a:pt x="3010303" y="2862606"/>
                  </a:cubicBezTo>
                  <a:cubicBezTo>
                    <a:pt x="3011574" y="2863876"/>
                    <a:pt x="3016653" y="2862606"/>
                    <a:pt x="3019193" y="2860066"/>
                  </a:cubicBezTo>
                  <a:cubicBezTo>
                    <a:pt x="3025543" y="2853716"/>
                    <a:pt x="3030623" y="2844826"/>
                    <a:pt x="3038243" y="2858796"/>
                  </a:cubicBezTo>
                  <a:cubicBezTo>
                    <a:pt x="3039514" y="2860066"/>
                    <a:pt x="3047133" y="2860066"/>
                    <a:pt x="3050943" y="2858796"/>
                  </a:cubicBezTo>
                  <a:cubicBezTo>
                    <a:pt x="3059833" y="2854986"/>
                    <a:pt x="3067453" y="2851176"/>
                    <a:pt x="3076343" y="2846096"/>
                  </a:cubicBezTo>
                  <a:cubicBezTo>
                    <a:pt x="3075073" y="2849906"/>
                    <a:pt x="3073803" y="2852446"/>
                    <a:pt x="3073803" y="2854986"/>
                  </a:cubicBezTo>
                  <a:cubicBezTo>
                    <a:pt x="3083964" y="2860066"/>
                    <a:pt x="3092853" y="2862606"/>
                    <a:pt x="3100474" y="2851176"/>
                  </a:cubicBezTo>
                  <a:cubicBezTo>
                    <a:pt x="3103014" y="2847366"/>
                    <a:pt x="3111903" y="2847366"/>
                    <a:pt x="3118253" y="2846096"/>
                  </a:cubicBezTo>
                  <a:cubicBezTo>
                    <a:pt x="3114443" y="2842286"/>
                    <a:pt x="3109364" y="2839746"/>
                    <a:pt x="3104283" y="2835936"/>
                  </a:cubicBezTo>
                  <a:cubicBezTo>
                    <a:pt x="3125873" y="2823236"/>
                    <a:pt x="3128413" y="2824506"/>
                    <a:pt x="3128413" y="2842286"/>
                  </a:cubicBezTo>
                  <a:cubicBezTo>
                    <a:pt x="3130953" y="2837206"/>
                    <a:pt x="3132223" y="2833396"/>
                    <a:pt x="3136033" y="2825776"/>
                  </a:cubicBezTo>
                  <a:cubicBezTo>
                    <a:pt x="3155083" y="2827046"/>
                    <a:pt x="3174133" y="2829586"/>
                    <a:pt x="3194453" y="2830856"/>
                  </a:cubicBezTo>
                  <a:lnTo>
                    <a:pt x="3194453" y="2837206"/>
                  </a:lnTo>
                  <a:lnTo>
                    <a:pt x="3186833" y="2837206"/>
                  </a:lnTo>
                  <a:cubicBezTo>
                    <a:pt x="3171593" y="2838476"/>
                    <a:pt x="3156353" y="2838476"/>
                    <a:pt x="3141113" y="2839746"/>
                  </a:cubicBezTo>
                  <a:cubicBezTo>
                    <a:pt x="3146193" y="2842286"/>
                    <a:pt x="3152543" y="2846096"/>
                    <a:pt x="3157623" y="2848636"/>
                  </a:cubicBezTo>
                  <a:cubicBezTo>
                    <a:pt x="3160163" y="2842286"/>
                    <a:pt x="3161433" y="2843556"/>
                    <a:pt x="3167783" y="2846096"/>
                  </a:cubicBezTo>
                  <a:cubicBezTo>
                    <a:pt x="3176673" y="2848636"/>
                    <a:pt x="3186833" y="2848636"/>
                    <a:pt x="3196993" y="2849906"/>
                  </a:cubicBezTo>
                  <a:cubicBezTo>
                    <a:pt x="3202073" y="2849906"/>
                    <a:pt x="3207153" y="2851176"/>
                    <a:pt x="3213503" y="2852446"/>
                  </a:cubicBezTo>
                  <a:cubicBezTo>
                    <a:pt x="3214774" y="2848636"/>
                    <a:pt x="3217314" y="2843556"/>
                    <a:pt x="3219853" y="2837206"/>
                  </a:cubicBezTo>
                  <a:cubicBezTo>
                    <a:pt x="3233824" y="2860066"/>
                    <a:pt x="3243983" y="2858796"/>
                    <a:pt x="3260494" y="2835936"/>
                  </a:cubicBezTo>
                  <a:cubicBezTo>
                    <a:pt x="3260494" y="2839746"/>
                    <a:pt x="3261764" y="2842286"/>
                    <a:pt x="3261764" y="2844826"/>
                  </a:cubicBezTo>
                  <a:cubicBezTo>
                    <a:pt x="3266844" y="2844826"/>
                    <a:pt x="3270654" y="2844826"/>
                    <a:pt x="3275734" y="2843556"/>
                  </a:cubicBezTo>
                  <a:cubicBezTo>
                    <a:pt x="3274464" y="2846096"/>
                    <a:pt x="3273194" y="2848636"/>
                    <a:pt x="3271924" y="2849906"/>
                  </a:cubicBezTo>
                  <a:lnTo>
                    <a:pt x="3274464" y="2852446"/>
                  </a:lnTo>
                  <a:cubicBezTo>
                    <a:pt x="3278274" y="2848636"/>
                    <a:pt x="3282084" y="2844826"/>
                    <a:pt x="3288434" y="2839746"/>
                  </a:cubicBezTo>
                  <a:cubicBezTo>
                    <a:pt x="3293514" y="2842286"/>
                    <a:pt x="3299864" y="2844826"/>
                    <a:pt x="3304944" y="2847366"/>
                  </a:cubicBezTo>
                  <a:cubicBezTo>
                    <a:pt x="3310024" y="2843556"/>
                    <a:pt x="3316374" y="2839746"/>
                    <a:pt x="3322724" y="2835936"/>
                  </a:cubicBezTo>
                  <a:cubicBezTo>
                    <a:pt x="3331614" y="2853716"/>
                    <a:pt x="3343044" y="2856256"/>
                    <a:pt x="3353204" y="2843556"/>
                  </a:cubicBezTo>
                  <a:cubicBezTo>
                    <a:pt x="3368444" y="2844826"/>
                    <a:pt x="3381144" y="2846096"/>
                    <a:pt x="3390034" y="2846096"/>
                  </a:cubicBezTo>
                  <a:cubicBezTo>
                    <a:pt x="3391304" y="2837206"/>
                    <a:pt x="3392574" y="2830856"/>
                    <a:pt x="3393844" y="2824506"/>
                  </a:cubicBezTo>
                  <a:cubicBezTo>
                    <a:pt x="3398924" y="2825776"/>
                    <a:pt x="3402734" y="2827046"/>
                    <a:pt x="3407814" y="2828316"/>
                  </a:cubicBezTo>
                  <a:cubicBezTo>
                    <a:pt x="3410354" y="2829586"/>
                    <a:pt x="3412894" y="2832126"/>
                    <a:pt x="3415434" y="2833396"/>
                  </a:cubicBezTo>
                  <a:cubicBezTo>
                    <a:pt x="3411624" y="2834666"/>
                    <a:pt x="3407814" y="2834666"/>
                    <a:pt x="3404004" y="2835936"/>
                  </a:cubicBezTo>
                  <a:cubicBezTo>
                    <a:pt x="3415434" y="2846096"/>
                    <a:pt x="3424324" y="2843556"/>
                    <a:pt x="3433214" y="2835936"/>
                  </a:cubicBezTo>
                  <a:cubicBezTo>
                    <a:pt x="3429404" y="2846096"/>
                    <a:pt x="3440834" y="2844826"/>
                    <a:pt x="3442104" y="2844826"/>
                  </a:cubicBezTo>
                  <a:cubicBezTo>
                    <a:pt x="3458614" y="2838476"/>
                    <a:pt x="3473854" y="2834666"/>
                    <a:pt x="3491634" y="2844826"/>
                  </a:cubicBezTo>
                  <a:cubicBezTo>
                    <a:pt x="3494174" y="2832126"/>
                    <a:pt x="3496714" y="2821966"/>
                    <a:pt x="3497984" y="2811806"/>
                  </a:cubicBezTo>
                  <a:cubicBezTo>
                    <a:pt x="3504334" y="2813076"/>
                    <a:pt x="3509414" y="2813076"/>
                    <a:pt x="3515764" y="2814346"/>
                  </a:cubicBezTo>
                  <a:cubicBezTo>
                    <a:pt x="3520844" y="2814346"/>
                    <a:pt x="3525924" y="2815616"/>
                    <a:pt x="3531004" y="2815616"/>
                  </a:cubicBezTo>
                  <a:lnTo>
                    <a:pt x="3531004" y="2819426"/>
                  </a:lnTo>
                  <a:cubicBezTo>
                    <a:pt x="3525924" y="2820696"/>
                    <a:pt x="3522114" y="2821966"/>
                    <a:pt x="3517034" y="2823236"/>
                  </a:cubicBezTo>
                  <a:lnTo>
                    <a:pt x="3517034" y="2827046"/>
                  </a:lnTo>
                  <a:cubicBezTo>
                    <a:pt x="3534814" y="2830856"/>
                    <a:pt x="3551324" y="2834666"/>
                    <a:pt x="3569104" y="2837206"/>
                  </a:cubicBezTo>
                  <a:cubicBezTo>
                    <a:pt x="3572914" y="2838476"/>
                    <a:pt x="3577994" y="2834666"/>
                    <a:pt x="3584344" y="2830856"/>
                  </a:cubicBezTo>
                  <a:cubicBezTo>
                    <a:pt x="3586884" y="2832126"/>
                    <a:pt x="3593234" y="2834666"/>
                    <a:pt x="3600854" y="2835936"/>
                  </a:cubicBezTo>
                  <a:cubicBezTo>
                    <a:pt x="3619904" y="2838476"/>
                    <a:pt x="3640224" y="2841016"/>
                    <a:pt x="3655464" y="2824506"/>
                  </a:cubicBezTo>
                  <a:cubicBezTo>
                    <a:pt x="3656734" y="2838476"/>
                    <a:pt x="3669434" y="2829586"/>
                    <a:pt x="3675784" y="2834666"/>
                  </a:cubicBezTo>
                  <a:cubicBezTo>
                    <a:pt x="3675784" y="2834666"/>
                    <a:pt x="3682134" y="2829586"/>
                    <a:pt x="3684674" y="2827046"/>
                  </a:cubicBezTo>
                  <a:cubicBezTo>
                    <a:pt x="3684674" y="2827046"/>
                    <a:pt x="3683404" y="2825776"/>
                    <a:pt x="3683404" y="2824506"/>
                  </a:cubicBezTo>
                  <a:cubicBezTo>
                    <a:pt x="3685944" y="2825776"/>
                    <a:pt x="3687214" y="2829586"/>
                    <a:pt x="3689754" y="2828316"/>
                  </a:cubicBezTo>
                  <a:cubicBezTo>
                    <a:pt x="3701184" y="2828316"/>
                    <a:pt x="3711344" y="2827046"/>
                    <a:pt x="3718964" y="2827046"/>
                  </a:cubicBezTo>
                  <a:cubicBezTo>
                    <a:pt x="3725314" y="2830856"/>
                    <a:pt x="3729124" y="2834666"/>
                    <a:pt x="3731664" y="2833396"/>
                  </a:cubicBezTo>
                  <a:cubicBezTo>
                    <a:pt x="3746904" y="2832126"/>
                    <a:pt x="3760874" y="2828316"/>
                    <a:pt x="3774844" y="2828316"/>
                  </a:cubicBezTo>
                  <a:cubicBezTo>
                    <a:pt x="3788814" y="2835936"/>
                    <a:pt x="3786274" y="2821966"/>
                    <a:pt x="3783734" y="2814346"/>
                  </a:cubicBezTo>
                  <a:cubicBezTo>
                    <a:pt x="3788814" y="2809266"/>
                    <a:pt x="3793894" y="2805456"/>
                    <a:pt x="3795164" y="2804186"/>
                  </a:cubicBezTo>
                  <a:cubicBezTo>
                    <a:pt x="3802784" y="2804186"/>
                    <a:pt x="3807864" y="2805456"/>
                    <a:pt x="3811674" y="2804186"/>
                  </a:cubicBezTo>
                  <a:cubicBezTo>
                    <a:pt x="3816753" y="2800376"/>
                    <a:pt x="3820564" y="2794026"/>
                    <a:pt x="3826914" y="2786406"/>
                  </a:cubicBezTo>
                  <a:cubicBezTo>
                    <a:pt x="3834534" y="2785136"/>
                    <a:pt x="3847234" y="2782596"/>
                    <a:pt x="3861204" y="2780056"/>
                  </a:cubicBezTo>
                  <a:cubicBezTo>
                    <a:pt x="3861204" y="2780056"/>
                    <a:pt x="3861204" y="2777516"/>
                    <a:pt x="3862474" y="2774976"/>
                  </a:cubicBezTo>
                  <a:cubicBezTo>
                    <a:pt x="3867554" y="2767356"/>
                    <a:pt x="3880254" y="2764816"/>
                    <a:pt x="3872634" y="2750846"/>
                  </a:cubicBezTo>
                  <a:cubicBezTo>
                    <a:pt x="3871364" y="2748306"/>
                    <a:pt x="3871364" y="2740686"/>
                    <a:pt x="3873904" y="2738146"/>
                  </a:cubicBezTo>
                  <a:cubicBezTo>
                    <a:pt x="3882794" y="2726716"/>
                    <a:pt x="3882794" y="2725446"/>
                    <a:pt x="3867554" y="2720366"/>
                  </a:cubicBezTo>
                  <a:cubicBezTo>
                    <a:pt x="3868824" y="2711476"/>
                    <a:pt x="3859934" y="2700046"/>
                    <a:pt x="3872634" y="2698776"/>
                  </a:cubicBezTo>
                  <a:cubicBezTo>
                    <a:pt x="3876444" y="2691156"/>
                    <a:pt x="3877714" y="2687346"/>
                    <a:pt x="3880254" y="2683536"/>
                  </a:cubicBezTo>
                  <a:cubicBezTo>
                    <a:pt x="3881524" y="2680996"/>
                    <a:pt x="3885334" y="2678456"/>
                    <a:pt x="3885334" y="2675916"/>
                  </a:cubicBezTo>
                  <a:cubicBezTo>
                    <a:pt x="3885334" y="2670836"/>
                    <a:pt x="3882794" y="2664486"/>
                    <a:pt x="3884064" y="2660676"/>
                  </a:cubicBezTo>
                  <a:cubicBezTo>
                    <a:pt x="3887874" y="2646706"/>
                    <a:pt x="3889144" y="2634006"/>
                    <a:pt x="3866284" y="2628926"/>
                  </a:cubicBezTo>
                  <a:cubicBezTo>
                    <a:pt x="3875174" y="2625116"/>
                    <a:pt x="3878984" y="2622576"/>
                    <a:pt x="3885334" y="2620036"/>
                  </a:cubicBezTo>
                  <a:cubicBezTo>
                    <a:pt x="3875174" y="2614956"/>
                    <a:pt x="3866284" y="2611146"/>
                    <a:pt x="3854854" y="2606066"/>
                  </a:cubicBezTo>
                  <a:lnTo>
                    <a:pt x="3866284" y="2606066"/>
                  </a:lnTo>
                  <a:lnTo>
                    <a:pt x="3866284" y="2602256"/>
                  </a:lnTo>
                  <a:cubicBezTo>
                    <a:pt x="3859934" y="2602256"/>
                    <a:pt x="3854854" y="2600986"/>
                    <a:pt x="3848504" y="2600986"/>
                  </a:cubicBezTo>
                  <a:cubicBezTo>
                    <a:pt x="3848504" y="2602256"/>
                    <a:pt x="3848504" y="2603526"/>
                    <a:pt x="3847234" y="2604796"/>
                  </a:cubicBezTo>
                  <a:cubicBezTo>
                    <a:pt x="3845964" y="2602256"/>
                    <a:pt x="3844694" y="2599716"/>
                    <a:pt x="3843424" y="2595906"/>
                  </a:cubicBezTo>
                  <a:cubicBezTo>
                    <a:pt x="3876444" y="2588286"/>
                    <a:pt x="4097424" y="2564156"/>
                    <a:pt x="4077104" y="2560346"/>
                  </a:cubicBezTo>
                  <a:cubicBezTo>
                    <a:pt x="4087264" y="2551456"/>
                    <a:pt x="4083454" y="2536216"/>
                    <a:pt x="4101234" y="2534946"/>
                  </a:cubicBezTo>
                  <a:cubicBezTo>
                    <a:pt x="4106314" y="2534946"/>
                    <a:pt x="4115204" y="2526056"/>
                    <a:pt x="4116474" y="2519706"/>
                  </a:cubicBezTo>
                  <a:cubicBezTo>
                    <a:pt x="4119014" y="2510816"/>
                    <a:pt x="4116474" y="2499386"/>
                    <a:pt x="4119014" y="2490496"/>
                  </a:cubicBezTo>
                  <a:cubicBezTo>
                    <a:pt x="4121554" y="2477796"/>
                    <a:pt x="4126634" y="2465096"/>
                    <a:pt x="4130444" y="2454936"/>
                  </a:cubicBezTo>
                  <a:cubicBezTo>
                    <a:pt x="4126634" y="2448586"/>
                    <a:pt x="4122824" y="2442236"/>
                    <a:pt x="4120284" y="2438426"/>
                  </a:cubicBezTo>
                  <a:cubicBezTo>
                    <a:pt x="4125364" y="2434616"/>
                    <a:pt x="4127904" y="2432076"/>
                    <a:pt x="4131714" y="2430806"/>
                  </a:cubicBezTo>
                  <a:cubicBezTo>
                    <a:pt x="4130444" y="2429536"/>
                    <a:pt x="4130444" y="2428266"/>
                    <a:pt x="4129174" y="2426996"/>
                  </a:cubicBezTo>
                  <a:cubicBezTo>
                    <a:pt x="4125364" y="2428266"/>
                    <a:pt x="4121554" y="2429536"/>
                    <a:pt x="4117744" y="2430806"/>
                  </a:cubicBezTo>
                  <a:cubicBezTo>
                    <a:pt x="4139334" y="2413026"/>
                    <a:pt x="4144414" y="2380006"/>
                    <a:pt x="4126634" y="2364766"/>
                  </a:cubicBezTo>
                  <a:cubicBezTo>
                    <a:pt x="4125364" y="2367306"/>
                    <a:pt x="4122824" y="2369846"/>
                    <a:pt x="4121554" y="2372386"/>
                  </a:cubicBezTo>
                  <a:cubicBezTo>
                    <a:pt x="4116474" y="2363496"/>
                    <a:pt x="4102504" y="2360956"/>
                    <a:pt x="4108854" y="2346986"/>
                  </a:cubicBezTo>
                  <a:cubicBezTo>
                    <a:pt x="4108854" y="2346986"/>
                    <a:pt x="4107584" y="2344446"/>
                    <a:pt x="4106314" y="2344446"/>
                  </a:cubicBezTo>
                  <a:cubicBezTo>
                    <a:pt x="4099964" y="2341906"/>
                    <a:pt x="4101234" y="2338096"/>
                    <a:pt x="4098694" y="2333016"/>
                  </a:cubicBezTo>
                  <a:cubicBezTo>
                    <a:pt x="4094884" y="2321586"/>
                    <a:pt x="4096154" y="2310156"/>
                    <a:pt x="4096154" y="2299996"/>
                  </a:cubicBezTo>
                  <a:lnTo>
                    <a:pt x="4096154" y="2254276"/>
                  </a:lnTo>
                  <a:cubicBezTo>
                    <a:pt x="4096154" y="2244116"/>
                    <a:pt x="4101234" y="2239036"/>
                    <a:pt x="4111394" y="2241576"/>
                  </a:cubicBezTo>
                  <a:cubicBezTo>
                    <a:pt x="4111394" y="2241576"/>
                    <a:pt x="4112664" y="2240306"/>
                    <a:pt x="4113934" y="2240306"/>
                  </a:cubicBezTo>
                  <a:cubicBezTo>
                    <a:pt x="4110124" y="2237766"/>
                    <a:pt x="4107584" y="2236496"/>
                    <a:pt x="4105044" y="2233956"/>
                  </a:cubicBezTo>
                  <a:cubicBezTo>
                    <a:pt x="4105044" y="2232686"/>
                    <a:pt x="4106314" y="2231416"/>
                    <a:pt x="4106314" y="2230146"/>
                  </a:cubicBezTo>
                  <a:cubicBezTo>
                    <a:pt x="4115204" y="2232686"/>
                    <a:pt x="4124094" y="2236496"/>
                    <a:pt x="4130444" y="2239036"/>
                  </a:cubicBezTo>
                  <a:cubicBezTo>
                    <a:pt x="4138064" y="2228876"/>
                    <a:pt x="4144414" y="2221256"/>
                    <a:pt x="4149494" y="2216176"/>
                  </a:cubicBezTo>
                  <a:lnTo>
                    <a:pt x="4149494" y="2193316"/>
                  </a:lnTo>
                  <a:cubicBezTo>
                    <a:pt x="4146954" y="2193316"/>
                    <a:pt x="4143144" y="2194586"/>
                    <a:pt x="4139334" y="2194586"/>
                  </a:cubicBezTo>
                  <a:cubicBezTo>
                    <a:pt x="4136794" y="2188236"/>
                    <a:pt x="4135524" y="2181886"/>
                    <a:pt x="4132984" y="2172996"/>
                  </a:cubicBezTo>
                  <a:cubicBezTo>
                    <a:pt x="4139334" y="2176806"/>
                    <a:pt x="4141874" y="2179346"/>
                    <a:pt x="4144414" y="2180616"/>
                  </a:cubicBezTo>
                  <a:cubicBezTo>
                    <a:pt x="4146954" y="2179346"/>
                    <a:pt x="4150764" y="2178076"/>
                    <a:pt x="4154574" y="2175536"/>
                  </a:cubicBezTo>
                  <a:cubicBezTo>
                    <a:pt x="4153304" y="2174266"/>
                    <a:pt x="4152034" y="2172996"/>
                    <a:pt x="4152034" y="2171726"/>
                  </a:cubicBezTo>
                  <a:cubicBezTo>
                    <a:pt x="4148224" y="2171726"/>
                    <a:pt x="4144414" y="2170456"/>
                    <a:pt x="4143144" y="2170456"/>
                  </a:cubicBezTo>
                  <a:cubicBezTo>
                    <a:pt x="4145684" y="2162836"/>
                    <a:pt x="4150764" y="2155216"/>
                    <a:pt x="4148224" y="2151406"/>
                  </a:cubicBezTo>
                  <a:cubicBezTo>
                    <a:pt x="4141874" y="2134896"/>
                    <a:pt x="4148224" y="2122196"/>
                    <a:pt x="4154574" y="2108226"/>
                  </a:cubicBezTo>
                  <a:cubicBezTo>
                    <a:pt x="4155844" y="2104416"/>
                    <a:pt x="4154574" y="2100606"/>
                    <a:pt x="4154574" y="2096796"/>
                  </a:cubicBezTo>
                  <a:cubicBezTo>
                    <a:pt x="4155844" y="2080286"/>
                    <a:pt x="4157114" y="2065046"/>
                    <a:pt x="4158383" y="2042186"/>
                  </a:cubicBezTo>
                  <a:cubicBezTo>
                    <a:pt x="4153303" y="2039646"/>
                    <a:pt x="4145683" y="2033296"/>
                    <a:pt x="4136793" y="2028216"/>
                  </a:cubicBezTo>
                  <a:cubicBezTo>
                    <a:pt x="4129173" y="2024406"/>
                    <a:pt x="4121553" y="2023136"/>
                    <a:pt x="4113933" y="2020596"/>
                  </a:cubicBezTo>
                  <a:cubicBezTo>
                    <a:pt x="4110124" y="2019326"/>
                    <a:pt x="4105043" y="2020596"/>
                    <a:pt x="4101233" y="2019326"/>
                  </a:cubicBezTo>
                  <a:cubicBezTo>
                    <a:pt x="4069483" y="2015516"/>
                    <a:pt x="4036463" y="2010436"/>
                    <a:pt x="4004713" y="2006626"/>
                  </a:cubicBezTo>
                  <a:cubicBezTo>
                    <a:pt x="3978043" y="2002816"/>
                    <a:pt x="3951373" y="1999006"/>
                    <a:pt x="3925973" y="1995196"/>
                  </a:cubicBezTo>
                  <a:cubicBezTo>
                    <a:pt x="3919623" y="1993926"/>
                    <a:pt x="3913273" y="1991386"/>
                    <a:pt x="3905653" y="1991386"/>
                  </a:cubicBezTo>
                  <a:cubicBezTo>
                    <a:pt x="3889143" y="1990116"/>
                    <a:pt x="3871363" y="1990116"/>
                    <a:pt x="3854853" y="1990116"/>
                  </a:cubicBezTo>
                  <a:cubicBezTo>
                    <a:pt x="3845963" y="1990116"/>
                    <a:pt x="3838343" y="1990116"/>
                    <a:pt x="3829453" y="1988846"/>
                  </a:cubicBezTo>
                  <a:cubicBezTo>
                    <a:pt x="3814213" y="1987576"/>
                    <a:pt x="3798973" y="1985036"/>
                    <a:pt x="3783733" y="1983766"/>
                  </a:cubicBezTo>
                  <a:lnTo>
                    <a:pt x="3783733" y="1979956"/>
                  </a:lnTo>
                  <a:cubicBezTo>
                    <a:pt x="3821833" y="1977416"/>
                    <a:pt x="3861203" y="1973606"/>
                    <a:pt x="3900573" y="1981226"/>
                  </a:cubicBezTo>
                  <a:cubicBezTo>
                    <a:pt x="3899303" y="1977416"/>
                    <a:pt x="3898033" y="1973606"/>
                    <a:pt x="3896763" y="1971066"/>
                  </a:cubicBezTo>
                  <a:cubicBezTo>
                    <a:pt x="3905653" y="1969796"/>
                    <a:pt x="3912003" y="1962176"/>
                    <a:pt x="3920893" y="1971066"/>
                  </a:cubicBezTo>
                  <a:cubicBezTo>
                    <a:pt x="3922163" y="1972336"/>
                    <a:pt x="3929783" y="1968526"/>
                    <a:pt x="3934863" y="1967256"/>
                  </a:cubicBezTo>
                  <a:lnTo>
                    <a:pt x="3934863" y="1964716"/>
                  </a:lnTo>
                  <a:lnTo>
                    <a:pt x="3923433" y="1964716"/>
                  </a:lnTo>
                  <a:cubicBezTo>
                    <a:pt x="3936133" y="1954556"/>
                    <a:pt x="3945024" y="1945666"/>
                    <a:pt x="3953913" y="1939316"/>
                  </a:cubicBezTo>
                  <a:cubicBezTo>
                    <a:pt x="3961533" y="1940586"/>
                    <a:pt x="3969153" y="1941856"/>
                    <a:pt x="3974233" y="1943126"/>
                  </a:cubicBezTo>
                  <a:cubicBezTo>
                    <a:pt x="3975503" y="1918996"/>
                    <a:pt x="3955183" y="1917726"/>
                    <a:pt x="3939943" y="1907566"/>
                  </a:cubicBezTo>
                  <a:cubicBezTo>
                    <a:pt x="3946293" y="1903756"/>
                    <a:pt x="3950103" y="1899946"/>
                    <a:pt x="3955183" y="1898676"/>
                  </a:cubicBezTo>
                  <a:cubicBezTo>
                    <a:pt x="3969153" y="1894866"/>
                    <a:pt x="3986933" y="1905026"/>
                    <a:pt x="3995824" y="1883436"/>
                  </a:cubicBezTo>
                  <a:cubicBezTo>
                    <a:pt x="3997094" y="1882166"/>
                    <a:pt x="4000903" y="1882166"/>
                    <a:pt x="4007253" y="1879626"/>
                  </a:cubicBezTo>
                  <a:cubicBezTo>
                    <a:pt x="4003444" y="1875816"/>
                    <a:pt x="3999633" y="1873276"/>
                    <a:pt x="3997094" y="1870736"/>
                  </a:cubicBezTo>
                  <a:cubicBezTo>
                    <a:pt x="3999634" y="1869466"/>
                    <a:pt x="4003444" y="1868196"/>
                    <a:pt x="4003444" y="1868196"/>
                  </a:cubicBezTo>
                  <a:cubicBezTo>
                    <a:pt x="4012334" y="1874546"/>
                    <a:pt x="4018684" y="1879626"/>
                    <a:pt x="4026303" y="1884706"/>
                  </a:cubicBezTo>
                  <a:cubicBezTo>
                    <a:pt x="4027574" y="1883436"/>
                    <a:pt x="4028844" y="1882166"/>
                    <a:pt x="4030113" y="1879626"/>
                  </a:cubicBezTo>
                  <a:cubicBezTo>
                    <a:pt x="4026303" y="1874546"/>
                    <a:pt x="4023763" y="1869466"/>
                    <a:pt x="4019953" y="1864386"/>
                  </a:cubicBezTo>
                  <a:cubicBezTo>
                    <a:pt x="4036463" y="1852956"/>
                    <a:pt x="4037733" y="1846606"/>
                    <a:pt x="4025033" y="1814856"/>
                  </a:cubicBezTo>
                  <a:cubicBezTo>
                    <a:pt x="4033924" y="1813586"/>
                    <a:pt x="4042813" y="1811046"/>
                    <a:pt x="4050433" y="1809776"/>
                  </a:cubicBezTo>
                  <a:cubicBezTo>
                    <a:pt x="4051703" y="1800886"/>
                    <a:pt x="4056783" y="1791996"/>
                    <a:pt x="4055513" y="1784376"/>
                  </a:cubicBezTo>
                  <a:cubicBezTo>
                    <a:pt x="4051703" y="1761516"/>
                    <a:pt x="4074563" y="1751356"/>
                    <a:pt x="4079643" y="1732306"/>
                  </a:cubicBezTo>
                  <a:cubicBezTo>
                    <a:pt x="4079643" y="1731036"/>
                    <a:pt x="4084723" y="1729766"/>
                    <a:pt x="4085993" y="1731036"/>
                  </a:cubicBezTo>
                  <a:cubicBezTo>
                    <a:pt x="4097423" y="1734846"/>
                    <a:pt x="4101233" y="1725956"/>
                    <a:pt x="4105043" y="1719606"/>
                  </a:cubicBezTo>
                  <a:cubicBezTo>
                    <a:pt x="4106313" y="1717066"/>
                    <a:pt x="4107583" y="1714526"/>
                    <a:pt x="4108853" y="1713256"/>
                  </a:cubicBezTo>
                  <a:cubicBezTo>
                    <a:pt x="4120283" y="1706906"/>
                    <a:pt x="4131713" y="1701826"/>
                    <a:pt x="4144413" y="1695476"/>
                  </a:cubicBezTo>
                  <a:cubicBezTo>
                    <a:pt x="4131713" y="1676426"/>
                    <a:pt x="4115203" y="1685316"/>
                    <a:pt x="4101233" y="1682776"/>
                  </a:cubicBezTo>
                  <a:lnTo>
                    <a:pt x="4101233" y="1677696"/>
                  </a:lnTo>
                  <a:cubicBezTo>
                    <a:pt x="4110123" y="1676426"/>
                    <a:pt x="4119013" y="1675156"/>
                    <a:pt x="4129173" y="1673886"/>
                  </a:cubicBezTo>
                  <a:cubicBezTo>
                    <a:pt x="4122823" y="1672616"/>
                    <a:pt x="4117743" y="1671346"/>
                    <a:pt x="4112663" y="1670076"/>
                  </a:cubicBezTo>
                  <a:cubicBezTo>
                    <a:pt x="4119013" y="1663726"/>
                    <a:pt x="4124093" y="1657376"/>
                    <a:pt x="4130443" y="1652296"/>
                  </a:cubicBezTo>
                  <a:cubicBezTo>
                    <a:pt x="4131713" y="1651026"/>
                    <a:pt x="4135523" y="1649756"/>
                    <a:pt x="4136793" y="1649756"/>
                  </a:cubicBezTo>
                  <a:cubicBezTo>
                    <a:pt x="4140603" y="1651026"/>
                    <a:pt x="4144413" y="1654836"/>
                    <a:pt x="4146953" y="1657376"/>
                  </a:cubicBezTo>
                  <a:cubicBezTo>
                    <a:pt x="4148223" y="1653566"/>
                    <a:pt x="4149493" y="1648486"/>
                    <a:pt x="4152033" y="1644676"/>
                  </a:cubicBezTo>
                  <a:cubicBezTo>
                    <a:pt x="4157113" y="1638326"/>
                    <a:pt x="4163463" y="1633246"/>
                    <a:pt x="4168543" y="1628166"/>
                  </a:cubicBezTo>
                  <a:cubicBezTo>
                    <a:pt x="4174893" y="1635786"/>
                    <a:pt x="4181243" y="1643406"/>
                    <a:pt x="4187593" y="1652296"/>
                  </a:cubicBezTo>
                  <a:cubicBezTo>
                    <a:pt x="4188863" y="1652296"/>
                    <a:pt x="4190133" y="1651026"/>
                    <a:pt x="4190133" y="1651026"/>
                  </a:cubicBezTo>
                  <a:cubicBezTo>
                    <a:pt x="4188863" y="1638326"/>
                    <a:pt x="4188863" y="1625626"/>
                    <a:pt x="4187593" y="1612926"/>
                  </a:cubicBezTo>
                  <a:cubicBezTo>
                    <a:pt x="4192673" y="1614196"/>
                    <a:pt x="4196483" y="1614196"/>
                    <a:pt x="4200293" y="1615466"/>
                  </a:cubicBezTo>
                  <a:cubicBezTo>
                    <a:pt x="4201563" y="1614196"/>
                    <a:pt x="4201563" y="1612926"/>
                    <a:pt x="4202833" y="1612926"/>
                  </a:cubicBezTo>
                  <a:cubicBezTo>
                    <a:pt x="4199023" y="1611656"/>
                    <a:pt x="4196483" y="1610386"/>
                    <a:pt x="4192673" y="1609116"/>
                  </a:cubicBezTo>
                  <a:cubicBezTo>
                    <a:pt x="4199023" y="1601496"/>
                    <a:pt x="4202833" y="1596416"/>
                    <a:pt x="4204103" y="1595146"/>
                  </a:cubicBezTo>
                  <a:lnTo>
                    <a:pt x="4204103" y="1571016"/>
                  </a:lnTo>
                  <a:cubicBezTo>
                    <a:pt x="4201563" y="1569746"/>
                    <a:pt x="4199023" y="1567206"/>
                    <a:pt x="4195213" y="1565936"/>
                  </a:cubicBezTo>
                  <a:cubicBezTo>
                    <a:pt x="4192673" y="1564666"/>
                    <a:pt x="4190133" y="1563396"/>
                    <a:pt x="4187593" y="1563396"/>
                  </a:cubicBezTo>
                  <a:cubicBezTo>
                    <a:pt x="4190133" y="1560856"/>
                    <a:pt x="4195213" y="1557046"/>
                    <a:pt x="4196483" y="1557046"/>
                  </a:cubicBezTo>
                  <a:cubicBezTo>
                    <a:pt x="4205373" y="1562126"/>
                    <a:pt x="4202833" y="1548156"/>
                    <a:pt x="4207913" y="1549426"/>
                  </a:cubicBezTo>
                  <a:cubicBezTo>
                    <a:pt x="4207913" y="1545616"/>
                    <a:pt x="4207913" y="1537996"/>
                    <a:pt x="4206643" y="1537996"/>
                  </a:cubicBezTo>
                  <a:cubicBezTo>
                    <a:pt x="4190133" y="1531646"/>
                    <a:pt x="4192673" y="1517676"/>
                    <a:pt x="4188863" y="1508786"/>
                  </a:cubicBezTo>
                  <a:close/>
                  <a:moveTo>
                    <a:pt x="227733" y="988087"/>
                  </a:moveTo>
                  <a:lnTo>
                    <a:pt x="264563" y="988087"/>
                  </a:lnTo>
                  <a:cubicBezTo>
                    <a:pt x="255673" y="999517"/>
                    <a:pt x="234083" y="999517"/>
                    <a:pt x="227733" y="988087"/>
                  </a:cubicBezTo>
                  <a:close/>
                  <a:moveTo>
                    <a:pt x="481733" y="1504977"/>
                  </a:moveTo>
                  <a:lnTo>
                    <a:pt x="481733" y="1499897"/>
                  </a:lnTo>
                  <a:cubicBezTo>
                    <a:pt x="498243" y="1498627"/>
                    <a:pt x="516023" y="1497357"/>
                    <a:pt x="532533" y="1497357"/>
                  </a:cubicBezTo>
                  <a:cubicBezTo>
                    <a:pt x="514753" y="1497357"/>
                    <a:pt x="499513" y="1512597"/>
                    <a:pt x="481733" y="1504977"/>
                  </a:cubicBezTo>
                  <a:close/>
                  <a:moveTo>
                    <a:pt x="175663" y="2120927"/>
                  </a:moveTo>
                  <a:cubicBezTo>
                    <a:pt x="183283" y="2113307"/>
                    <a:pt x="189633" y="2108227"/>
                    <a:pt x="192173" y="2104417"/>
                  </a:cubicBezTo>
                  <a:cubicBezTo>
                    <a:pt x="198523" y="2109497"/>
                    <a:pt x="202333" y="2113307"/>
                    <a:pt x="206143" y="2117117"/>
                  </a:cubicBezTo>
                  <a:cubicBezTo>
                    <a:pt x="197253" y="2117117"/>
                    <a:pt x="188363" y="2118387"/>
                    <a:pt x="175663" y="2120927"/>
                  </a:cubicBezTo>
                  <a:close/>
                  <a:moveTo>
                    <a:pt x="264563" y="2114577"/>
                  </a:moveTo>
                  <a:lnTo>
                    <a:pt x="231543" y="2114577"/>
                  </a:lnTo>
                  <a:cubicBezTo>
                    <a:pt x="230273" y="2114577"/>
                    <a:pt x="229003" y="2109497"/>
                    <a:pt x="226463" y="2105687"/>
                  </a:cubicBezTo>
                  <a:cubicBezTo>
                    <a:pt x="241703" y="2106957"/>
                    <a:pt x="253133" y="2108227"/>
                    <a:pt x="264563" y="2109497"/>
                  </a:cubicBezTo>
                  <a:lnTo>
                    <a:pt x="264563" y="2114577"/>
                  </a:lnTo>
                  <a:close/>
                  <a:moveTo>
                    <a:pt x="273453" y="2113307"/>
                  </a:moveTo>
                  <a:cubicBezTo>
                    <a:pt x="272183" y="2112037"/>
                    <a:pt x="272183" y="2110767"/>
                    <a:pt x="270913" y="2110767"/>
                  </a:cubicBezTo>
                  <a:cubicBezTo>
                    <a:pt x="275993" y="2106957"/>
                    <a:pt x="282343" y="2104417"/>
                    <a:pt x="287423" y="2100607"/>
                  </a:cubicBezTo>
                  <a:cubicBezTo>
                    <a:pt x="291233" y="2096797"/>
                    <a:pt x="292503" y="2090447"/>
                    <a:pt x="296313" y="2084097"/>
                  </a:cubicBezTo>
                  <a:cubicBezTo>
                    <a:pt x="306473" y="2104417"/>
                    <a:pt x="328063" y="2098067"/>
                    <a:pt x="347113" y="2103147"/>
                  </a:cubicBezTo>
                  <a:cubicBezTo>
                    <a:pt x="321713" y="2105687"/>
                    <a:pt x="297583" y="2109497"/>
                    <a:pt x="273453" y="2113307"/>
                  </a:cubicBezTo>
                  <a:close/>
                  <a:moveTo>
                    <a:pt x="107083" y="2425727"/>
                  </a:moveTo>
                  <a:cubicBezTo>
                    <a:pt x="108353" y="2425727"/>
                    <a:pt x="108353" y="2425727"/>
                    <a:pt x="107083" y="2425727"/>
                  </a:cubicBezTo>
                  <a:close/>
                  <a:moveTo>
                    <a:pt x="338223" y="2607337"/>
                  </a:moveTo>
                  <a:cubicBezTo>
                    <a:pt x="336953" y="2598447"/>
                    <a:pt x="335683" y="2592097"/>
                    <a:pt x="334413" y="2583207"/>
                  </a:cubicBezTo>
                  <a:cubicBezTo>
                    <a:pt x="343303" y="2585747"/>
                    <a:pt x="348383" y="2587017"/>
                    <a:pt x="353463" y="2589557"/>
                  </a:cubicBezTo>
                  <a:cubicBezTo>
                    <a:pt x="348383" y="2594637"/>
                    <a:pt x="344573" y="2599717"/>
                    <a:pt x="338223" y="2607337"/>
                  </a:cubicBezTo>
                  <a:close/>
                  <a:moveTo>
                    <a:pt x="629053" y="1047777"/>
                  </a:moveTo>
                  <a:cubicBezTo>
                    <a:pt x="620163" y="1049047"/>
                    <a:pt x="611273" y="1052857"/>
                    <a:pt x="603653" y="1052857"/>
                  </a:cubicBezTo>
                  <a:cubicBezTo>
                    <a:pt x="594763" y="1054127"/>
                    <a:pt x="585873" y="1052857"/>
                    <a:pt x="575713" y="1052857"/>
                  </a:cubicBezTo>
                  <a:cubicBezTo>
                    <a:pt x="574443" y="1051587"/>
                    <a:pt x="573173" y="1047777"/>
                    <a:pt x="571903" y="1043967"/>
                  </a:cubicBezTo>
                  <a:cubicBezTo>
                    <a:pt x="580793" y="1041427"/>
                    <a:pt x="589683" y="1037617"/>
                    <a:pt x="599843" y="1035077"/>
                  </a:cubicBezTo>
                  <a:cubicBezTo>
                    <a:pt x="599843" y="1038887"/>
                    <a:pt x="598573" y="1041427"/>
                    <a:pt x="598573" y="1045237"/>
                  </a:cubicBezTo>
                  <a:cubicBezTo>
                    <a:pt x="610003" y="1037617"/>
                    <a:pt x="620163" y="1038887"/>
                    <a:pt x="629053" y="1047777"/>
                  </a:cubicBezTo>
                  <a:cubicBezTo>
                    <a:pt x="643023" y="1037617"/>
                    <a:pt x="645563" y="1038887"/>
                    <a:pt x="649373" y="1060477"/>
                  </a:cubicBezTo>
                  <a:cubicBezTo>
                    <a:pt x="641753" y="1055397"/>
                    <a:pt x="635403" y="1051587"/>
                    <a:pt x="629053" y="1047777"/>
                  </a:cubicBezTo>
                  <a:close/>
                  <a:moveTo>
                    <a:pt x="677313" y="1045237"/>
                  </a:moveTo>
                  <a:cubicBezTo>
                    <a:pt x="679853" y="1042697"/>
                    <a:pt x="682393" y="1040157"/>
                    <a:pt x="683663" y="1037617"/>
                  </a:cubicBezTo>
                  <a:cubicBezTo>
                    <a:pt x="692553" y="1049047"/>
                    <a:pt x="692553" y="1049047"/>
                    <a:pt x="673503" y="1057937"/>
                  </a:cubicBezTo>
                  <a:lnTo>
                    <a:pt x="654453" y="1042697"/>
                  </a:lnTo>
                  <a:cubicBezTo>
                    <a:pt x="667153" y="1032537"/>
                    <a:pt x="674773" y="1032537"/>
                    <a:pt x="677313" y="1045237"/>
                  </a:cubicBezTo>
                  <a:close/>
                  <a:moveTo>
                    <a:pt x="687473" y="2741957"/>
                  </a:moveTo>
                  <a:cubicBezTo>
                    <a:pt x="688743" y="2740687"/>
                    <a:pt x="690013" y="2740687"/>
                    <a:pt x="691283" y="2739417"/>
                  </a:cubicBezTo>
                  <a:cubicBezTo>
                    <a:pt x="692553" y="2741957"/>
                    <a:pt x="695093" y="2744497"/>
                    <a:pt x="697633" y="2748307"/>
                  </a:cubicBezTo>
                  <a:cubicBezTo>
                    <a:pt x="695093" y="2748307"/>
                    <a:pt x="692553" y="2748307"/>
                    <a:pt x="690013" y="2749577"/>
                  </a:cubicBezTo>
                  <a:cubicBezTo>
                    <a:pt x="688743" y="2745767"/>
                    <a:pt x="688743" y="2743227"/>
                    <a:pt x="687473" y="2741957"/>
                  </a:cubicBezTo>
                  <a:close/>
                  <a:moveTo>
                    <a:pt x="764943" y="2733067"/>
                  </a:moveTo>
                  <a:cubicBezTo>
                    <a:pt x="766213" y="2736877"/>
                    <a:pt x="767483" y="2739417"/>
                    <a:pt x="770023" y="2741957"/>
                  </a:cubicBezTo>
                  <a:lnTo>
                    <a:pt x="766213" y="2741957"/>
                  </a:lnTo>
                  <a:cubicBezTo>
                    <a:pt x="766213" y="2739417"/>
                    <a:pt x="766213" y="2736877"/>
                    <a:pt x="764943" y="2733067"/>
                  </a:cubicBezTo>
                  <a:close/>
                  <a:moveTo>
                    <a:pt x="869083" y="3016277"/>
                  </a:moveTo>
                  <a:cubicBezTo>
                    <a:pt x="865273" y="3009927"/>
                    <a:pt x="862733" y="3004847"/>
                    <a:pt x="860193" y="2999767"/>
                  </a:cubicBezTo>
                  <a:lnTo>
                    <a:pt x="866543" y="2993417"/>
                  </a:lnTo>
                  <a:cubicBezTo>
                    <a:pt x="875433" y="2999767"/>
                    <a:pt x="876703" y="3009927"/>
                    <a:pt x="869083" y="3016277"/>
                  </a:cubicBezTo>
                  <a:close/>
                  <a:moveTo>
                    <a:pt x="1191663" y="3041677"/>
                  </a:moveTo>
                  <a:cubicBezTo>
                    <a:pt x="1186583" y="3039137"/>
                    <a:pt x="1181503" y="3037867"/>
                    <a:pt x="1176423" y="3035327"/>
                  </a:cubicBezTo>
                  <a:cubicBezTo>
                    <a:pt x="1181503" y="3030247"/>
                    <a:pt x="1186583" y="3025167"/>
                    <a:pt x="1190393" y="3022627"/>
                  </a:cubicBezTo>
                  <a:lnTo>
                    <a:pt x="1205633" y="3034057"/>
                  </a:lnTo>
                  <a:cubicBezTo>
                    <a:pt x="1201823" y="3036597"/>
                    <a:pt x="1196743" y="3039137"/>
                    <a:pt x="1191663" y="3041677"/>
                  </a:cubicBezTo>
                  <a:close/>
                  <a:moveTo>
                    <a:pt x="3438293" y="2825777"/>
                  </a:moveTo>
                  <a:cubicBezTo>
                    <a:pt x="3437023" y="2827047"/>
                    <a:pt x="3438293" y="2829587"/>
                    <a:pt x="3438293" y="2832127"/>
                  </a:cubicBezTo>
                  <a:lnTo>
                    <a:pt x="3419243" y="2835937"/>
                  </a:lnTo>
                  <a:cubicBezTo>
                    <a:pt x="3416703" y="2824507"/>
                    <a:pt x="3421783" y="2818157"/>
                    <a:pt x="3433213" y="2816887"/>
                  </a:cubicBezTo>
                  <a:cubicBezTo>
                    <a:pt x="3437023" y="2816887"/>
                    <a:pt x="3442103" y="2814347"/>
                    <a:pt x="3448453" y="2814347"/>
                  </a:cubicBezTo>
                  <a:cubicBezTo>
                    <a:pt x="3444643" y="2818157"/>
                    <a:pt x="3440833" y="2820697"/>
                    <a:pt x="3438293" y="2825777"/>
                  </a:cubicBezTo>
                  <a:close/>
                  <a:moveTo>
                    <a:pt x="3463693" y="2823237"/>
                  </a:moveTo>
                  <a:cubicBezTo>
                    <a:pt x="3458613" y="2821967"/>
                    <a:pt x="3454803" y="2818157"/>
                    <a:pt x="3450993" y="2815617"/>
                  </a:cubicBezTo>
                  <a:cubicBezTo>
                    <a:pt x="3456073" y="2809267"/>
                    <a:pt x="3459883" y="2805457"/>
                    <a:pt x="3462423" y="2801647"/>
                  </a:cubicBezTo>
                  <a:cubicBezTo>
                    <a:pt x="3467503" y="2807997"/>
                    <a:pt x="3472583" y="2813077"/>
                    <a:pt x="3477663" y="2820697"/>
                  </a:cubicBezTo>
                  <a:cubicBezTo>
                    <a:pt x="3473853" y="2821967"/>
                    <a:pt x="3468773" y="2823237"/>
                    <a:pt x="3463693" y="2823237"/>
                  </a:cubicBezTo>
                  <a:close/>
                  <a:moveTo>
                    <a:pt x="3597043" y="1964717"/>
                  </a:moveTo>
                  <a:cubicBezTo>
                    <a:pt x="3597043" y="1962177"/>
                    <a:pt x="3597043" y="1960907"/>
                    <a:pt x="3595773" y="1958367"/>
                  </a:cubicBezTo>
                  <a:lnTo>
                    <a:pt x="3622443" y="1954557"/>
                  </a:lnTo>
                  <a:cubicBezTo>
                    <a:pt x="3622443" y="1957097"/>
                    <a:pt x="3623713" y="1959637"/>
                    <a:pt x="3623713" y="1962177"/>
                  </a:cubicBezTo>
                  <a:cubicBezTo>
                    <a:pt x="3613553" y="1962177"/>
                    <a:pt x="3604663" y="1963447"/>
                    <a:pt x="3597043" y="1964717"/>
                  </a:cubicBezTo>
                  <a:close/>
                  <a:moveTo>
                    <a:pt x="3663083" y="1967257"/>
                  </a:moveTo>
                  <a:cubicBezTo>
                    <a:pt x="3655463" y="1967257"/>
                    <a:pt x="3646573" y="1967257"/>
                    <a:pt x="3638953" y="1964717"/>
                  </a:cubicBezTo>
                  <a:cubicBezTo>
                    <a:pt x="3635143" y="1963447"/>
                    <a:pt x="3633873" y="1958367"/>
                    <a:pt x="3630063" y="1955827"/>
                  </a:cubicBezTo>
                  <a:cubicBezTo>
                    <a:pt x="3631333" y="1954557"/>
                    <a:pt x="3631333" y="1953287"/>
                    <a:pt x="3632603" y="1952017"/>
                  </a:cubicBezTo>
                  <a:cubicBezTo>
                    <a:pt x="3644033" y="1954557"/>
                    <a:pt x="3654193" y="1955827"/>
                    <a:pt x="3664353" y="1958367"/>
                  </a:cubicBezTo>
                  <a:cubicBezTo>
                    <a:pt x="3663083" y="1962177"/>
                    <a:pt x="3663083" y="1965987"/>
                    <a:pt x="3663083" y="1967257"/>
                  </a:cubicBezTo>
                  <a:close/>
                  <a:moveTo>
                    <a:pt x="3720233" y="1965987"/>
                  </a:moveTo>
                  <a:cubicBezTo>
                    <a:pt x="3711343" y="1964717"/>
                    <a:pt x="3702453" y="1958367"/>
                    <a:pt x="3693563" y="1967257"/>
                  </a:cubicBezTo>
                  <a:cubicBezTo>
                    <a:pt x="3692293" y="1968527"/>
                    <a:pt x="3684673" y="1964717"/>
                    <a:pt x="3680863" y="1963447"/>
                  </a:cubicBezTo>
                  <a:cubicBezTo>
                    <a:pt x="3680863" y="1962177"/>
                    <a:pt x="3682133" y="1959637"/>
                    <a:pt x="3682133" y="1958367"/>
                  </a:cubicBezTo>
                  <a:lnTo>
                    <a:pt x="3724043" y="1958367"/>
                  </a:lnTo>
                  <a:cubicBezTo>
                    <a:pt x="3725313" y="1958367"/>
                    <a:pt x="3726583" y="1962177"/>
                    <a:pt x="3727853" y="1964717"/>
                  </a:cubicBezTo>
                  <a:cubicBezTo>
                    <a:pt x="3724043" y="1964717"/>
                    <a:pt x="3721503" y="1965987"/>
                    <a:pt x="3720233" y="1965987"/>
                  </a:cubicBezTo>
                  <a:close/>
                  <a:moveTo>
                    <a:pt x="3840883" y="2595907"/>
                  </a:moveTo>
                  <a:cubicBezTo>
                    <a:pt x="3839613" y="2597177"/>
                    <a:pt x="3839613" y="2598447"/>
                    <a:pt x="3839613" y="2597177"/>
                  </a:cubicBezTo>
                  <a:cubicBezTo>
                    <a:pt x="3838343" y="2597177"/>
                    <a:pt x="3838343" y="2595907"/>
                    <a:pt x="3840883" y="2595907"/>
                  </a:cubicBezTo>
                  <a:close/>
                  <a:moveTo>
                    <a:pt x="124863" y="2527327"/>
                  </a:moveTo>
                  <a:cubicBezTo>
                    <a:pt x="123593" y="2527327"/>
                    <a:pt x="123593" y="2528597"/>
                    <a:pt x="122323" y="2528597"/>
                  </a:cubicBezTo>
                  <a:cubicBezTo>
                    <a:pt x="122323" y="2528597"/>
                    <a:pt x="123593" y="2527327"/>
                    <a:pt x="124863" y="2527327"/>
                  </a:cubicBezTo>
                  <a:close/>
                  <a:moveTo>
                    <a:pt x="608733" y="2767357"/>
                  </a:moveTo>
                  <a:cubicBezTo>
                    <a:pt x="613813" y="2769897"/>
                    <a:pt x="618893" y="2772437"/>
                    <a:pt x="622703" y="2773707"/>
                  </a:cubicBezTo>
                  <a:cubicBezTo>
                    <a:pt x="604923" y="2783867"/>
                    <a:pt x="593493" y="2781327"/>
                    <a:pt x="582063" y="2763547"/>
                  </a:cubicBezTo>
                  <a:cubicBezTo>
                    <a:pt x="585873" y="2763547"/>
                    <a:pt x="588413" y="2762277"/>
                    <a:pt x="592223" y="2762277"/>
                  </a:cubicBezTo>
                  <a:cubicBezTo>
                    <a:pt x="597303" y="2763547"/>
                    <a:pt x="603653" y="2764817"/>
                    <a:pt x="608733" y="2767357"/>
                  </a:cubicBezTo>
                  <a:close/>
                  <a:moveTo>
                    <a:pt x="2828693" y="2871497"/>
                  </a:moveTo>
                  <a:cubicBezTo>
                    <a:pt x="2824883" y="2870227"/>
                    <a:pt x="2822343" y="2870227"/>
                    <a:pt x="2817263" y="2868957"/>
                  </a:cubicBezTo>
                  <a:cubicBezTo>
                    <a:pt x="2812183" y="2867687"/>
                    <a:pt x="2805833" y="2863877"/>
                    <a:pt x="2798213" y="2861337"/>
                  </a:cubicBezTo>
                  <a:cubicBezTo>
                    <a:pt x="2803293" y="2860067"/>
                    <a:pt x="2807103" y="2857527"/>
                    <a:pt x="2812183" y="2856257"/>
                  </a:cubicBezTo>
                  <a:cubicBezTo>
                    <a:pt x="2826153" y="2852447"/>
                    <a:pt x="2832503" y="2858797"/>
                    <a:pt x="2828693" y="2871497"/>
                  </a:cubicBezTo>
                  <a:close/>
                  <a:moveTo>
                    <a:pt x="2583583" y="2900707"/>
                  </a:moveTo>
                  <a:cubicBezTo>
                    <a:pt x="2591203" y="2901977"/>
                    <a:pt x="2600093" y="2901977"/>
                    <a:pt x="2608983" y="2903247"/>
                  </a:cubicBezTo>
                  <a:cubicBezTo>
                    <a:pt x="2605173" y="2915947"/>
                    <a:pt x="2595013" y="2912137"/>
                    <a:pt x="2587393" y="2910867"/>
                  </a:cubicBezTo>
                  <a:cubicBezTo>
                    <a:pt x="2584853" y="2910867"/>
                    <a:pt x="2582313" y="2905787"/>
                    <a:pt x="2579773" y="2903247"/>
                  </a:cubicBezTo>
                  <a:cubicBezTo>
                    <a:pt x="2581043" y="2901977"/>
                    <a:pt x="2582313" y="2900707"/>
                    <a:pt x="2583583" y="2900707"/>
                  </a:cubicBezTo>
                  <a:close/>
                  <a:moveTo>
                    <a:pt x="212493" y="2602257"/>
                  </a:moveTo>
                  <a:cubicBezTo>
                    <a:pt x="213763" y="2606067"/>
                    <a:pt x="215033" y="2608607"/>
                    <a:pt x="216303" y="2613687"/>
                  </a:cubicBezTo>
                  <a:cubicBezTo>
                    <a:pt x="208683" y="2613687"/>
                    <a:pt x="202333" y="2613687"/>
                    <a:pt x="195983" y="2612417"/>
                  </a:cubicBezTo>
                  <a:lnTo>
                    <a:pt x="195983" y="2603527"/>
                  </a:lnTo>
                  <a:cubicBezTo>
                    <a:pt x="201063" y="2603527"/>
                    <a:pt x="206143" y="2603527"/>
                    <a:pt x="212493" y="2602257"/>
                  </a:cubicBezTo>
                  <a:close/>
                  <a:moveTo>
                    <a:pt x="707793" y="2759737"/>
                  </a:moveTo>
                  <a:cubicBezTo>
                    <a:pt x="715413" y="2761007"/>
                    <a:pt x="723033" y="2761007"/>
                    <a:pt x="731923" y="2762277"/>
                  </a:cubicBezTo>
                  <a:cubicBezTo>
                    <a:pt x="726843" y="2767357"/>
                    <a:pt x="706523" y="2771167"/>
                    <a:pt x="702713" y="2767357"/>
                  </a:cubicBezTo>
                  <a:cubicBezTo>
                    <a:pt x="702713" y="2766087"/>
                    <a:pt x="701443" y="2763547"/>
                    <a:pt x="702713" y="2762277"/>
                  </a:cubicBezTo>
                  <a:cubicBezTo>
                    <a:pt x="703983" y="2761007"/>
                    <a:pt x="706523" y="2759737"/>
                    <a:pt x="707793" y="2759737"/>
                  </a:cubicBezTo>
                  <a:close/>
                </a:path>
              </a:pathLst>
            </a:custGeom>
            <a:solidFill>
              <a:srgbClr val="FF1616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6628295" y="2622507"/>
            <a:ext cx="5031409" cy="3882141"/>
            <a:chOff x="0" y="0"/>
            <a:chExt cx="6708546" cy="5176189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76200"/>
              <a:ext cx="6708546" cy="45552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842"/>
                </a:lnSpc>
              </a:pPr>
              <a:r>
                <a:rPr lang="en-US" sz="4994" b="true">
                  <a:solidFill>
                    <a:srgbClr val="FFFFFF"/>
                  </a:solidFill>
                  <a:latin typeface="Mali Bold"/>
                  <a:ea typeface="Mali Bold"/>
                  <a:cs typeface="Mali Bold"/>
                  <a:sym typeface="Mali Bold"/>
                </a:rPr>
                <a:t>1.1</a:t>
              </a:r>
            </a:p>
            <a:p>
              <a:pPr algn="ctr">
                <a:lnSpc>
                  <a:spcPts val="6842"/>
                </a:lnSpc>
              </a:pPr>
              <a:r>
                <a:rPr lang="en-US" sz="4994" b="true">
                  <a:solidFill>
                    <a:srgbClr val="FFFFFF"/>
                  </a:solidFill>
                  <a:latin typeface="Mali Bold"/>
                  <a:ea typeface="Mali Bold"/>
                  <a:cs typeface="Mali Bold"/>
                  <a:sym typeface="Mali Bold"/>
                </a:rPr>
                <a:t>การจัดการ</a:t>
              </a:r>
            </a:p>
            <a:p>
              <a:pPr algn="ctr">
                <a:lnSpc>
                  <a:spcPts val="6842"/>
                </a:lnSpc>
              </a:pPr>
              <a:r>
                <a:rPr lang="en-US" sz="4994" b="true">
                  <a:solidFill>
                    <a:srgbClr val="FFFFFF"/>
                  </a:solidFill>
                  <a:latin typeface="Mali Bold"/>
                  <a:ea typeface="Mali Bold"/>
                  <a:cs typeface="Mali Bold"/>
                  <a:sym typeface="Mali Bold"/>
                </a:rPr>
                <a:t>ด้านการวางแผน</a:t>
              </a:r>
            </a:p>
            <a:p>
              <a:pPr algn="ctr">
                <a:lnSpc>
                  <a:spcPts val="6842"/>
                </a:lnSpc>
              </a:pPr>
              <a:r>
                <a:rPr lang="en-US" b="true" sz="4994">
                  <a:solidFill>
                    <a:srgbClr val="FFFFFF"/>
                  </a:solidFill>
                  <a:latin typeface="Mali Bold"/>
                  <a:ea typeface="Mali Bold"/>
                  <a:cs typeface="Mali Bold"/>
                  <a:sym typeface="Mali Bold"/>
                </a:rPr>
                <a:t>การทำงาน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4857296"/>
              <a:ext cx="6300995" cy="3188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917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-1136608">
            <a:off x="700972" y="798653"/>
            <a:ext cx="6159769" cy="35756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51"/>
              </a:lnSpc>
            </a:pPr>
            <a:r>
              <a:rPr lang="en-US" sz="3893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1.การสำรวจและวิเคราะห์งาน</a:t>
            </a:r>
          </a:p>
          <a:p>
            <a:pPr algn="ctr">
              <a:lnSpc>
                <a:spcPts val="4633"/>
              </a:lnSpc>
            </a:pPr>
          </a:p>
          <a:p>
            <a:pPr algn="ctr">
              <a:lnSpc>
                <a:spcPts val="4633"/>
              </a:lnSpc>
            </a:pPr>
            <a:r>
              <a:rPr lang="en-US" sz="3309">
                <a:solidFill>
                  <a:srgbClr val="FFFFFF"/>
                </a:solidFill>
                <a:latin typeface="Sriracha"/>
                <a:ea typeface="Sriracha"/>
                <a:cs typeface="Sriracha"/>
                <a:sym typeface="Sriracha"/>
              </a:rPr>
              <a:t>ขั้นตอนการสำรวจงานบ้าน</a:t>
            </a:r>
          </a:p>
          <a:p>
            <a:pPr algn="ctr">
              <a:lnSpc>
                <a:spcPts val="4633"/>
              </a:lnSpc>
            </a:pPr>
            <a:r>
              <a:rPr lang="en-US" sz="3309">
                <a:solidFill>
                  <a:srgbClr val="FFFFFF"/>
                </a:solidFill>
                <a:latin typeface="Sriracha"/>
                <a:ea typeface="Sriracha"/>
                <a:cs typeface="Sriracha"/>
                <a:sym typeface="Sriracha"/>
              </a:rPr>
              <a:t>ที่ได้รับมอบหมาย และกิจวัตรส่วนตัว วิเคราะห์และเขียนบันทึก</a:t>
            </a:r>
          </a:p>
          <a:p>
            <a:pPr algn="ctr">
              <a:lnSpc>
                <a:spcPts val="4633"/>
              </a:lnSpc>
            </a:pPr>
            <a:r>
              <a:rPr lang="en-US" sz="3309">
                <a:solidFill>
                  <a:srgbClr val="FFFFFF"/>
                </a:solidFill>
                <a:latin typeface="Sriracha"/>
                <a:ea typeface="Sriracha"/>
                <a:cs typeface="Sriracha"/>
                <a:sym typeface="Sriracha"/>
              </a:rPr>
              <a:t>ว่าจะทำวันใด เวลาใด</a:t>
            </a:r>
          </a:p>
        </p:txBody>
      </p:sp>
      <p:grpSp>
        <p:nvGrpSpPr>
          <p:cNvPr name="Group 9" id="9"/>
          <p:cNvGrpSpPr>
            <a:grpSpLocks noChangeAspect="true"/>
          </p:cNvGrpSpPr>
          <p:nvPr/>
        </p:nvGrpSpPr>
        <p:grpSpPr>
          <a:xfrm rot="843886">
            <a:off x="11060939" y="234458"/>
            <a:ext cx="6518726" cy="4781582"/>
            <a:chOff x="0" y="0"/>
            <a:chExt cx="4198620" cy="307975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-5483" y="-27"/>
              <a:ext cx="4207913" cy="3081047"/>
            </a:xfrm>
            <a:custGeom>
              <a:avLst/>
              <a:gdLst/>
              <a:ahLst/>
              <a:cxnLst/>
              <a:rect r="r" b="b" t="t" l="l"/>
              <a:pathLst>
                <a:path h="3081047" w="4207913">
                  <a:moveTo>
                    <a:pt x="4188863" y="1508787"/>
                  </a:moveTo>
                  <a:cubicBezTo>
                    <a:pt x="4192673" y="1506247"/>
                    <a:pt x="4196483" y="1504977"/>
                    <a:pt x="4199023" y="1501167"/>
                  </a:cubicBezTo>
                  <a:cubicBezTo>
                    <a:pt x="4201563" y="1498627"/>
                    <a:pt x="4206643" y="1494817"/>
                    <a:pt x="4206643" y="1491007"/>
                  </a:cubicBezTo>
                  <a:cubicBezTo>
                    <a:pt x="4206643" y="1488467"/>
                    <a:pt x="4201563" y="1484657"/>
                    <a:pt x="4199023" y="1482117"/>
                  </a:cubicBezTo>
                  <a:lnTo>
                    <a:pt x="4187593" y="1470687"/>
                  </a:lnTo>
                  <a:cubicBezTo>
                    <a:pt x="4190133" y="1468147"/>
                    <a:pt x="4195213" y="1466877"/>
                    <a:pt x="4195213" y="1463067"/>
                  </a:cubicBezTo>
                  <a:cubicBezTo>
                    <a:pt x="4197753" y="1452907"/>
                    <a:pt x="4201563" y="1442747"/>
                    <a:pt x="4201563" y="1432587"/>
                  </a:cubicBezTo>
                  <a:cubicBezTo>
                    <a:pt x="4201563" y="1427507"/>
                    <a:pt x="4192673" y="1423697"/>
                    <a:pt x="4187593" y="1417347"/>
                  </a:cubicBezTo>
                  <a:cubicBezTo>
                    <a:pt x="4192673" y="1417347"/>
                    <a:pt x="4195213" y="1417347"/>
                    <a:pt x="4199023" y="1416077"/>
                  </a:cubicBezTo>
                  <a:lnTo>
                    <a:pt x="4199023" y="1412267"/>
                  </a:lnTo>
                  <a:lnTo>
                    <a:pt x="4187593" y="1412267"/>
                  </a:lnTo>
                  <a:cubicBezTo>
                    <a:pt x="4179973" y="1407187"/>
                    <a:pt x="4172353" y="1397027"/>
                    <a:pt x="4169813" y="1398297"/>
                  </a:cubicBezTo>
                  <a:cubicBezTo>
                    <a:pt x="4155843" y="1405917"/>
                    <a:pt x="4155843" y="1395757"/>
                    <a:pt x="4153303" y="1388137"/>
                  </a:cubicBezTo>
                  <a:cubicBezTo>
                    <a:pt x="4148223" y="1389407"/>
                    <a:pt x="4143143" y="1390677"/>
                    <a:pt x="4139333" y="1389407"/>
                  </a:cubicBezTo>
                  <a:cubicBezTo>
                    <a:pt x="4130443" y="1388137"/>
                    <a:pt x="4121553" y="1384327"/>
                    <a:pt x="4112663" y="1384327"/>
                  </a:cubicBezTo>
                  <a:cubicBezTo>
                    <a:pt x="4101233" y="1383057"/>
                    <a:pt x="4088533" y="1383057"/>
                    <a:pt x="4075833" y="1381787"/>
                  </a:cubicBezTo>
                  <a:cubicBezTo>
                    <a:pt x="4056783" y="1379247"/>
                    <a:pt x="4037733" y="1376707"/>
                    <a:pt x="4018683" y="1374167"/>
                  </a:cubicBezTo>
                  <a:cubicBezTo>
                    <a:pt x="4017413" y="1374167"/>
                    <a:pt x="4014873" y="1376707"/>
                    <a:pt x="4013603" y="1376707"/>
                  </a:cubicBezTo>
                  <a:cubicBezTo>
                    <a:pt x="4003443" y="1375437"/>
                    <a:pt x="3993283" y="1374167"/>
                    <a:pt x="3984393" y="1371627"/>
                  </a:cubicBezTo>
                  <a:cubicBezTo>
                    <a:pt x="3981853" y="1370357"/>
                    <a:pt x="3980583" y="1364007"/>
                    <a:pt x="3980583" y="1361467"/>
                  </a:cubicBezTo>
                  <a:cubicBezTo>
                    <a:pt x="3994553" y="1351307"/>
                    <a:pt x="4008524" y="1341147"/>
                    <a:pt x="4017413" y="1334797"/>
                  </a:cubicBezTo>
                  <a:cubicBezTo>
                    <a:pt x="4027573" y="1333527"/>
                    <a:pt x="4033923" y="1332257"/>
                    <a:pt x="4042813" y="1332257"/>
                  </a:cubicBezTo>
                  <a:cubicBezTo>
                    <a:pt x="4035193" y="1322097"/>
                    <a:pt x="4030113" y="1317017"/>
                    <a:pt x="4023763" y="1309397"/>
                  </a:cubicBezTo>
                  <a:cubicBezTo>
                    <a:pt x="4019953" y="1310667"/>
                    <a:pt x="4016143" y="1311937"/>
                    <a:pt x="4009793" y="1314477"/>
                  </a:cubicBezTo>
                  <a:cubicBezTo>
                    <a:pt x="4009793" y="1308127"/>
                    <a:pt x="4009793" y="1301777"/>
                    <a:pt x="4011063" y="1301777"/>
                  </a:cubicBezTo>
                  <a:cubicBezTo>
                    <a:pt x="4016143" y="1300507"/>
                    <a:pt x="4023763" y="1299237"/>
                    <a:pt x="4027573" y="1301777"/>
                  </a:cubicBezTo>
                  <a:cubicBezTo>
                    <a:pt x="4032653" y="1305587"/>
                    <a:pt x="4035193" y="1311937"/>
                    <a:pt x="4040273" y="1319557"/>
                  </a:cubicBezTo>
                  <a:cubicBezTo>
                    <a:pt x="4042813" y="1319557"/>
                    <a:pt x="4047893" y="1320827"/>
                    <a:pt x="4052973" y="1320827"/>
                  </a:cubicBezTo>
                  <a:cubicBezTo>
                    <a:pt x="4051703" y="1304317"/>
                    <a:pt x="4051703" y="1304317"/>
                    <a:pt x="4037733" y="1280187"/>
                  </a:cubicBezTo>
                  <a:cubicBezTo>
                    <a:pt x="4055513" y="1280187"/>
                    <a:pt x="4060593" y="1275107"/>
                    <a:pt x="4056783" y="1257327"/>
                  </a:cubicBezTo>
                  <a:cubicBezTo>
                    <a:pt x="4068213" y="1256057"/>
                    <a:pt x="4080913" y="1254787"/>
                    <a:pt x="4092343" y="1254787"/>
                  </a:cubicBezTo>
                  <a:cubicBezTo>
                    <a:pt x="4091073" y="1252247"/>
                    <a:pt x="4088533" y="1247167"/>
                    <a:pt x="4087263" y="1243357"/>
                  </a:cubicBezTo>
                  <a:cubicBezTo>
                    <a:pt x="4092343" y="1244627"/>
                    <a:pt x="4096153" y="1245897"/>
                    <a:pt x="4098693" y="1247167"/>
                  </a:cubicBezTo>
                  <a:cubicBezTo>
                    <a:pt x="4099963" y="1240817"/>
                    <a:pt x="4099963" y="1234467"/>
                    <a:pt x="4101233" y="1229387"/>
                  </a:cubicBezTo>
                  <a:cubicBezTo>
                    <a:pt x="4102503" y="1223037"/>
                    <a:pt x="4103773" y="1215417"/>
                    <a:pt x="4105043" y="1209067"/>
                  </a:cubicBezTo>
                  <a:cubicBezTo>
                    <a:pt x="4105043" y="1206527"/>
                    <a:pt x="4103773" y="1202717"/>
                    <a:pt x="4105043" y="1198907"/>
                  </a:cubicBezTo>
                  <a:cubicBezTo>
                    <a:pt x="4108853" y="1188747"/>
                    <a:pt x="4110123" y="1173507"/>
                    <a:pt x="4106313" y="1165887"/>
                  </a:cubicBezTo>
                  <a:cubicBezTo>
                    <a:pt x="4108853" y="1163347"/>
                    <a:pt x="4110123" y="1159537"/>
                    <a:pt x="4110123" y="1156997"/>
                  </a:cubicBezTo>
                  <a:cubicBezTo>
                    <a:pt x="4110123" y="1146837"/>
                    <a:pt x="4110123" y="1135407"/>
                    <a:pt x="4108853" y="1125247"/>
                  </a:cubicBezTo>
                  <a:cubicBezTo>
                    <a:pt x="4107583" y="1115087"/>
                    <a:pt x="4106313" y="1106197"/>
                    <a:pt x="4105043" y="1096037"/>
                  </a:cubicBezTo>
                  <a:cubicBezTo>
                    <a:pt x="4103773" y="1093497"/>
                    <a:pt x="4103773" y="1090957"/>
                    <a:pt x="4105043" y="1087147"/>
                  </a:cubicBezTo>
                  <a:cubicBezTo>
                    <a:pt x="4108853" y="1076987"/>
                    <a:pt x="4111393" y="1066827"/>
                    <a:pt x="4103773" y="1056667"/>
                  </a:cubicBezTo>
                  <a:cubicBezTo>
                    <a:pt x="4101233" y="1054127"/>
                    <a:pt x="4102503" y="1047777"/>
                    <a:pt x="4103773" y="1043967"/>
                  </a:cubicBezTo>
                  <a:cubicBezTo>
                    <a:pt x="4107583" y="1029997"/>
                    <a:pt x="4099963" y="1018567"/>
                    <a:pt x="4085993" y="1016027"/>
                  </a:cubicBezTo>
                  <a:lnTo>
                    <a:pt x="4080913" y="1016027"/>
                  </a:lnTo>
                  <a:cubicBezTo>
                    <a:pt x="4082183" y="1012217"/>
                    <a:pt x="4083453" y="1010947"/>
                    <a:pt x="4084723" y="1008407"/>
                  </a:cubicBezTo>
                  <a:cubicBezTo>
                    <a:pt x="4080913" y="1007137"/>
                    <a:pt x="4077103" y="1007137"/>
                    <a:pt x="4074563" y="1004597"/>
                  </a:cubicBezTo>
                  <a:cubicBezTo>
                    <a:pt x="4072023" y="1003327"/>
                    <a:pt x="4070753" y="999517"/>
                    <a:pt x="4068213" y="998247"/>
                  </a:cubicBezTo>
                  <a:cubicBezTo>
                    <a:pt x="4058053" y="993167"/>
                    <a:pt x="4046623" y="988087"/>
                    <a:pt x="4035193" y="983007"/>
                  </a:cubicBezTo>
                  <a:cubicBezTo>
                    <a:pt x="4031383" y="981737"/>
                    <a:pt x="4026303" y="981737"/>
                    <a:pt x="4022493" y="981737"/>
                  </a:cubicBezTo>
                  <a:cubicBezTo>
                    <a:pt x="4019953" y="983007"/>
                    <a:pt x="4018683" y="977927"/>
                    <a:pt x="4016143" y="977927"/>
                  </a:cubicBezTo>
                  <a:cubicBezTo>
                    <a:pt x="3998363" y="974117"/>
                    <a:pt x="3980583" y="971577"/>
                    <a:pt x="3962803" y="966497"/>
                  </a:cubicBezTo>
                  <a:cubicBezTo>
                    <a:pt x="3948833" y="961417"/>
                    <a:pt x="3932323" y="971577"/>
                    <a:pt x="3918353" y="961417"/>
                  </a:cubicBezTo>
                  <a:cubicBezTo>
                    <a:pt x="3917083" y="960147"/>
                    <a:pt x="3914543" y="962687"/>
                    <a:pt x="3913273" y="962687"/>
                  </a:cubicBezTo>
                  <a:cubicBezTo>
                    <a:pt x="3901843" y="960147"/>
                    <a:pt x="3891683" y="966497"/>
                    <a:pt x="3880253" y="962687"/>
                  </a:cubicBezTo>
                  <a:cubicBezTo>
                    <a:pt x="3868823" y="958877"/>
                    <a:pt x="3856123" y="957607"/>
                    <a:pt x="3851043" y="946177"/>
                  </a:cubicBezTo>
                  <a:cubicBezTo>
                    <a:pt x="3845963" y="934747"/>
                    <a:pt x="3842153" y="923317"/>
                    <a:pt x="3842153" y="911887"/>
                  </a:cubicBezTo>
                  <a:cubicBezTo>
                    <a:pt x="3843423" y="897917"/>
                    <a:pt x="3849773" y="882677"/>
                    <a:pt x="3825643" y="885217"/>
                  </a:cubicBezTo>
                  <a:cubicBezTo>
                    <a:pt x="3826913" y="882677"/>
                    <a:pt x="3826913" y="880137"/>
                    <a:pt x="3828183" y="878867"/>
                  </a:cubicBezTo>
                  <a:cubicBezTo>
                    <a:pt x="3754523" y="871247"/>
                    <a:pt x="3680863" y="864897"/>
                    <a:pt x="3608473" y="857277"/>
                  </a:cubicBezTo>
                  <a:cubicBezTo>
                    <a:pt x="3605933" y="848387"/>
                    <a:pt x="3603393" y="838227"/>
                    <a:pt x="3600853" y="824257"/>
                  </a:cubicBezTo>
                  <a:cubicBezTo>
                    <a:pt x="3614823" y="839497"/>
                    <a:pt x="3627523" y="848387"/>
                    <a:pt x="3645303" y="847117"/>
                  </a:cubicBezTo>
                  <a:cubicBezTo>
                    <a:pt x="3646573" y="836957"/>
                    <a:pt x="3645303" y="829337"/>
                    <a:pt x="3635143" y="822987"/>
                  </a:cubicBezTo>
                  <a:cubicBezTo>
                    <a:pt x="3633873" y="821717"/>
                    <a:pt x="3632603" y="816637"/>
                    <a:pt x="3633873" y="814097"/>
                  </a:cubicBezTo>
                  <a:cubicBezTo>
                    <a:pt x="3638953" y="801397"/>
                    <a:pt x="3644033" y="789967"/>
                    <a:pt x="3647843" y="778537"/>
                  </a:cubicBezTo>
                  <a:cubicBezTo>
                    <a:pt x="3652923" y="782347"/>
                    <a:pt x="3656733" y="784887"/>
                    <a:pt x="3661813" y="787427"/>
                  </a:cubicBezTo>
                  <a:lnTo>
                    <a:pt x="3664353" y="784887"/>
                  </a:lnTo>
                  <a:lnTo>
                    <a:pt x="3649113" y="762027"/>
                  </a:lnTo>
                  <a:cubicBezTo>
                    <a:pt x="3659273" y="764567"/>
                    <a:pt x="3668163" y="765837"/>
                    <a:pt x="3679593" y="768377"/>
                  </a:cubicBezTo>
                  <a:cubicBezTo>
                    <a:pt x="3675783" y="760757"/>
                    <a:pt x="3671973" y="755677"/>
                    <a:pt x="3671973" y="755677"/>
                  </a:cubicBezTo>
                  <a:cubicBezTo>
                    <a:pt x="3678323" y="750597"/>
                    <a:pt x="3684673" y="745517"/>
                    <a:pt x="3693563" y="739167"/>
                  </a:cubicBezTo>
                  <a:cubicBezTo>
                    <a:pt x="3693563" y="737897"/>
                    <a:pt x="3694833" y="730277"/>
                    <a:pt x="3698643" y="729007"/>
                  </a:cubicBezTo>
                  <a:cubicBezTo>
                    <a:pt x="3706263" y="725197"/>
                    <a:pt x="3708803" y="731547"/>
                    <a:pt x="3711343" y="737897"/>
                  </a:cubicBezTo>
                  <a:cubicBezTo>
                    <a:pt x="3712613" y="741707"/>
                    <a:pt x="3720233" y="742977"/>
                    <a:pt x="3725313" y="744247"/>
                  </a:cubicBezTo>
                  <a:cubicBezTo>
                    <a:pt x="3730393" y="745517"/>
                    <a:pt x="3736743" y="745517"/>
                    <a:pt x="3743093" y="744247"/>
                  </a:cubicBezTo>
                  <a:cubicBezTo>
                    <a:pt x="3753253" y="744247"/>
                    <a:pt x="3763413" y="742977"/>
                    <a:pt x="3777383" y="741707"/>
                  </a:cubicBezTo>
                  <a:cubicBezTo>
                    <a:pt x="3767224" y="739167"/>
                    <a:pt x="3759603" y="736627"/>
                    <a:pt x="3753253" y="735357"/>
                  </a:cubicBezTo>
                  <a:cubicBezTo>
                    <a:pt x="3753253" y="734087"/>
                    <a:pt x="3753253" y="732817"/>
                    <a:pt x="3751983" y="731547"/>
                  </a:cubicBezTo>
                  <a:cubicBezTo>
                    <a:pt x="3762143" y="729007"/>
                    <a:pt x="3772303" y="726467"/>
                    <a:pt x="3781193" y="723927"/>
                  </a:cubicBezTo>
                  <a:cubicBezTo>
                    <a:pt x="3791353" y="726467"/>
                    <a:pt x="3800243" y="730277"/>
                    <a:pt x="3807863" y="732817"/>
                  </a:cubicBezTo>
                  <a:cubicBezTo>
                    <a:pt x="3810403" y="755677"/>
                    <a:pt x="3825643" y="736627"/>
                    <a:pt x="3834533" y="739167"/>
                  </a:cubicBezTo>
                  <a:cubicBezTo>
                    <a:pt x="3831993" y="734087"/>
                    <a:pt x="3828183" y="729007"/>
                    <a:pt x="3824374" y="722657"/>
                  </a:cubicBezTo>
                  <a:cubicBezTo>
                    <a:pt x="3840883" y="725197"/>
                    <a:pt x="3857394" y="725197"/>
                    <a:pt x="3868824" y="737897"/>
                  </a:cubicBezTo>
                  <a:cubicBezTo>
                    <a:pt x="3870094" y="739167"/>
                    <a:pt x="3875174" y="737897"/>
                    <a:pt x="3877714" y="736627"/>
                  </a:cubicBezTo>
                  <a:cubicBezTo>
                    <a:pt x="3881524" y="737897"/>
                    <a:pt x="3887874" y="740437"/>
                    <a:pt x="3890414" y="739167"/>
                  </a:cubicBezTo>
                  <a:cubicBezTo>
                    <a:pt x="3894224" y="735357"/>
                    <a:pt x="3894224" y="729007"/>
                    <a:pt x="3898034" y="721387"/>
                  </a:cubicBezTo>
                  <a:cubicBezTo>
                    <a:pt x="3906924" y="736627"/>
                    <a:pt x="3915814" y="727737"/>
                    <a:pt x="3924704" y="721387"/>
                  </a:cubicBezTo>
                  <a:cubicBezTo>
                    <a:pt x="3923434" y="725197"/>
                    <a:pt x="3923434" y="727737"/>
                    <a:pt x="3923434" y="727737"/>
                  </a:cubicBezTo>
                  <a:cubicBezTo>
                    <a:pt x="3931054" y="731547"/>
                    <a:pt x="3937404" y="734087"/>
                    <a:pt x="3946294" y="737897"/>
                  </a:cubicBezTo>
                  <a:cubicBezTo>
                    <a:pt x="3952644" y="735357"/>
                    <a:pt x="3960264" y="726467"/>
                    <a:pt x="3971694" y="735357"/>
                  </a:cubicBezTo>
                  <a:cubicBezTo>
                    <a:pt x="3972964" y="736627"/>
                    <a:pt x="3978044" y="734087"/>
                    <a:pt x="3981853" y="734087"/>
                  </a:cubicBezTo>
                  <a:cubicBezTo>
                    <a:pt x="3985663" y="732817"/>
                    <a:pt x="3988203" y="732817"/>
                    <a:pt x="3989474" y="731547"/>
                  </a:cubicBezTo>
                  <a:cubicBezTo>
                    <a:pt x="3992014" y="722657"/>
                    <a:pt x="3993283" y="715037"/>
                    <a:pt x="3997094" y="707417"/>
                  </a:cubicBezTo>
                  <a:cubicBezTo>
                    <a:pt x="4000904" y="699797"/>
                    <a:pt x="3999634" y="692177"/>
                    <a:pt x="3992014" y="689637"/>
                  </a:cubicBezTo>
                  <a:cubicBezTo>
                    <a:pt x="3989474" y="688367"/>
                    <a:pt x="3986934" y="688367"/>
                    <a:pt x="3985664" y="687097"/>
                  </a:cubicBezTo>
                  <a:cubicBezTo>
                    <a:pt x="3997094" y="675667"/>
                    <a:pt x="4007254" y="668047"/>
                    <a:pt x="4023764" y="673127"/>
                  </a:cubicBezTo>
                  <a:cubicBezTo>
                    <a:pt x="4027574" y="674397"/>
                    <a:pt x="4032654" y="669317"/>
                    <a:pt x="4039004" y="665507"/>
                  </a:cubicBezTo>
                  <a:cubicBezTo>
                    <a:pt x="4035194" y="661697"/>
                    <a:pt x="4032654" y="660427"/>
                    <a:pt x="4030114" y="659157"/>
                  </a:cubicBezTo>
                  <a:cubicBezTo>
                    <a:pt x="4040274" y="637567"/>
                    <a:pt x="4056784" y="651537"/>
                    <a:pt x="4072024" y="651537"/>
                  </a:cubicBezTo>
                  <a:cubicBezTo>
                    <a:pt x="4066944" y="647727"/>
                    <a:pt x="4064403" y="643917"/>
                    <a:pt x="4061864" y="642647"/>
                  </a:cubicBezTo>
                  <a:cubicBezTo>
                    <a:pt x="4069484" y="638837"/>
                    <a:pt x="4077104" y="636297"/>
                    <a:pt x="4083454" y="632487"/>
                  </a:cubicBezTo>
                  <a:cubicBezTo>
                    <a:pt x="4084724" y="627407"/>
                    <a:pt x="4083454" y="622327"/>
                    <a:pt x="4084724" y="619787"/>
                  </a:cubicBezTo>
                  <a:cubicBezTo>
                    <a:pt x="4091074" y="609627"/>
                    <a:pt x="4087264" y="602007"/>
                    <a:pt x="4077104" y="596927"/>
                  </a:cubicBezTo>
                  <a:cubicBezTo>
                    <a:pt x="4073294" y="594387"/>
                    <a:pt x="4069484" y="589307"/>
                    <a:pt x="4066944" y="585497"/>
                  </a:cubicBezTo>
                  <a:cubicBezTo>
                    <a:pt x="4070754" y="585497"/>
                    <a:pt x="4075834" y="584227"/>
                    <a:pt x="4080914" y="584227"/>
                  </a:cubicBezTo>
                  <a:lnTo>
                    <a:pt x="4080914" y="568987"/>
                  </a:lnTo>
                  <a:cubicBezTo>
                    <a:pt x="4083454" y="568987"/>
                    <a:pt x="4085994" y="568987"/>
                    <a:pt x="4088534" y="570257"/>
                  </a:cubicBezTo>
                  <a:cubicBezTo>
                    <a:pt x="4089804" y="555017"/>
                    <a:pt x="4091074" y="539777"/>
                    <a:pt x="4093614" y="523267"/>
                  </a:cubicBezTo>
                  <a:cubicBezTo>
                    <a:pt x="4079644" y="515647"/>
                    <a:pt x="4087264" y="506757"/>
                    <a:pt x="4094884" y="495327"/>
                  </a:cubicBezTo>
                  <a:cubicBezTo>
                    <a:pt x="4094884" y="495327"/>
                    <a:pt x="4092344" y="494057"/>
                    <a:pt x="4089804" y="494057"/>
                  </a:cubicBezTo>
                  <a:cubicBezTo>
                    <a:pt x="4091074" y="488977"/>
                    <a:pt x="4093614" y="483897"/>
                    <a:pt x="4094884" y="478817"/>
                  </a:cubicBezTo>
                  <a:cubicBezTo>
                    <a:pt x="4097424" y="468657"/>
                    <a:pt x="4093614" y="467387"/>
                    <a:pt x="4082184" y="472467"/>
                  </a:cubicBezTo>
                  <a:cubicBezTo>
                    <a:pt x="4080914" y="469927"/>
                    <a:pt x="4079644" y="466117"/>
                    <a:pt x="4077104" y="463577"/>
                  </a:cubicBezTo>
                  <a:cubicBezTo>
                    <a:pt x="4075834" y="464847"/>
                    <a:pt x="4075834" y="466117"/>
                    <a:pt x="4074564" y="467387"/>
                  </a:cubicBezTo>
                  <a:cubicBezTo>
                    <a:pt x="4069484" y="466117"/>
                    <a:pt x="4065674" y="463577"/>
                    <a:pt x="4060594" y="462307"/>
                  </a:cubicBezTo>
                  <a:cubicBezTo>
                    <a:pt x="4035194" y="452147"/>
                    <a:pt x="4008524" y="454687"/>
                    <a:pt x="3983124" y="453417"/>
                  </a:cubicBezTo>
                  <a:cubicBezTo>
                    <a:pt x="3979314" y="453417"/>
                    <a:pt x="3974234" y="457227"/>
                    <a:pt x="3970424" y="457227"/>
                  </a:cubicBezTo>
                  <a:cubicBezTo>
                    <a:pt x="3955184" y="455957"/>
                    <a:pt x="3941214" y="450877"/>
                    <a:pt x="3927244" y="449607"/>
                  </a:cubicBezTo>
                  <a:cubicBezTo>
                    <a:pt x="3908194" y="448337"/>
                    <a:pt x="3889144" y="448337"/>
                    <a:pt x="3870094" y="448337"/>
                  </a:cubicBezTo>
                  <a:cubicBezTo>
                    <a:pt x="3856124" y="448337"/>
                    <a:pt x="3853584" y="440717"/>
                    <a:pt x="3854854" y="430557"/>
                  </a:cubicBezTo>
                  <a:cubicBezTo>
                    <a:pt x="3859934" y="426747"/>
                    <a:pt x="3865014" y="419127"/>
                    <a:pt x="3865014" y="417857"/>
                  </a:cubicBezTo>
                  <a:cubicBezTo>
                    <a:pt x="3848504" y="405157"/>
                    <a:pt x="3863744" y="396267"/>
                    <a:pt x="3867554" y="386107"/>
                  </a:cubicBezTo>
                  <a:cubicBezTo>
                    <a:pt x="3866284" y="360707"/>
                    <a:pt x="3865014" y="335307"/>
                    <a:pt x="3863744" y="308637"/>
                  </a:cubicBezTo>
                  <a:cubicBezTo>
                    <a:pt x="3866284" y="307367"/>
                    <a:pt x="3871364" y="306097"/>
                    <a:pt x="3875174" y="304827"/>
                  </a:cubicBezTo>
                  <a:cubicBezTo>
                    <a:pt x="3873904" y="301017"/>
                    <a:pt x="3871364" y="297207"/>
                    <a:pt x="3871364" y="293397"/>
                  </a:cubicBezTo>
                  <a:cubicBezTo>
                    <a:pt x="3875174" y="278157"/>
                    <a:pt x="3876444" y="262917"/>
                    <a:pt x="3859934" y="251487"/>
                  </a:cubicBezTo>
                  <a:cubicBezTo>
                    <a:pt x="3867554" y="246407"/>
                    <a:pt x="3873904" y="242597"/>
                    <a:pt x="3881524" y="237517"/>
                  </a:cubicBezTo>
                  <a:cubicBezTo>
                    <a:pt x="3880254" y="236247"/>
                    <a:pt x="3878984" y="233707"/>
                    <a:pt x="3878984" y="232437"/>
                  </a:cubicBezTo>
                  <a:cubicBezTo>
                    <a:pt x="3878984" y="231167"/>
                    <a:pt x="3877714" y="231167"/>
                    <a:pt x="3876444" y="231167"/>
                  </a:cubicBezTo>
                  <a:cubicBezTo>
                    <a:pt x="3863744" y="231167"/>
                    <a:pt x="3858664" y="228627"/>
                    <a:pt x="3857394" y="215927"/>
                  </a:cubicBezTo>
                  <a:cubicBezTo>
                    <a:pt x="3857394" y="213387"/>
                    <a:pt x="3857394" y="209577"/>
                    <a:pt x="3859934" y="207037"/>
                  </a:cubicBezTo>
                  <a:cubicBezTo>
                    <a:pt x="3865014" y="203227"/>
                    <a:pt x="3870094" y="199417"/>
                    <a:pt x="3876444" y="196877"/>
                  </a:cubicBezTo>
                  <a:cubicBezTo>
                    <a:pt x="3878984" y="195607"/>
                    <a:pt x="3884064" y="196877"/>
                    <a:pt x="3886604" y="198147"/>
                  </a:cubicBezTo>
                  <a:cubicBezTo>
                    <a:pt x="3900574" y="205767"/>
                    <a:pt x="3901844" y="205767"/>
                    <a:pt x="3904384" y="189257"/>
                  </a:cubicBezTo>
                  <a:cubicBezTo>
                    <a:pt x="3906924" y="190527"/>
                    <a:pt x="3909464" y="191797"/>
                    <a:pt x="3913274" y="193067"/>
                  </a:cubicBezTo>
                  <a:cubicBezTo>
                    <a:pt x="3912004" y="187987"/>
                    <a:pt x="3912004" y="184177"/>
                    <a:pt x="3909464" y="180367"/>
                  </a:cubicBezTo>
                  <a:cubicBezTo>
                    <a:pt x="3909464" y="179097"/>
                    <a:pt x="3906924" y="177827"/>
                    <a:pt x="3904384" y="176557"/>
                  </a:cubicBezTo>
                  <a:cubicBezTo>
                    <a:pt x="3906924" y="175287"/>
                    <a:pt x="3909464" y="172747"/>
                    <a:pt x="3912004" y="174017"/>
                  </a:cubicBezTo>
                  <a:cubicBezTo>
                    <a:pt x="3924704" y="177827"/>
                    <a:pt x="3932324" y="168937"/>
                    <a:pt x="3941214" y="163857"/>
                  </a:cubicBezTo>
                  <a:cubicBezTo>
                    <a:pt x="3933594" y="153697"/>
                    <a:pt x="3925974" y="144807"/>
                    <a:pt x="3919624" y="134647"/>
                  </a:cubicBezTo>
                  <a:cubicBezTo>
                    <a:pt x="3929784" y="129567"/>
                    <a:pt x="3937404" y="127027"/>
                    <a:pt x="3945024" y="123217"/>
                  </a:cubicBezTo>
                  <a:cubicBezTo>
                    <a:pt x="3928514" y="95277"/>
                    <a:pt x="3928514" y="95277"/>
                    <a:pt x="3939944" y="83847"/>
                  </a:cubicBezTo>
                  <a:cubicBezTo>
                    <a:pt x="3939944" y="82577"/>
                    <a:pt x="3938674" y="81307"/>
                    <a:pt x="3938674" y="80037"/>
                  </a:cubicBezTo>
                  <a:cubicBezTo>
                    <a:pt x="3934864" y="81307"/>
                    <a:pt x="3929784" y="82577"/>
                    <a:pt x="3925974" y="85117"/>
                  </a:cubicBezTo>
                  <a:lnTo>
                    <a:pt x="3924704" y="83847"/>
                  </a:lnTo>
                  <a:cubicBezTo>
                    <a:pt x="3929784" y="78767"/>
                    <a:pt x="3934864" y="74957"/>
                    <a:pt x="3939944" y="69877"/>
                  </a:cubicBezTo>
                  <a:cubicBezTo>
                    <a:pt x="3939944" y="66067"/>
                    <a:pt x="3942484" y="57177"/>
                    <a:pt x="3939944" y="54637"/>
                  </a:cubicBezTo>
                  <a:cubicBezTo>
                    <a:pt x="3929784" y="45747"/>
                    <a:pt x="3941214" y="36857"/>
                    <a:pt x="3938674" y="27967"/>
                  </a:cubicBezTo>
                  <a:cubicBezTo>
                    <a:pt x="3937404" y="25427"/>
                    <a:pt x="3938674" y="19077"/>
                    <a:pt x="3937404" y="19077"/>
                  </a:cubicBezTo>
                  <a:cubicBezTo>
                    <a:pt x="3929784" y="15267"/>
                    <a:pt x="3920894" y="8917"/>
                    <a:pt x="3912004" y="8917"/>
                  </a:cubicBezTo>
                  <a:cubicBezTo>
                    <a:pt x="3891684" y="7647"/>
                    <a:pt x="3871364" y="10187"/>
                    <a:pt x="3851044" y="10187"/>
                  </a:cubicBezTo>
                  <a:lnTo>
                    <a:pt x="3786274" y="10187"/>
                  </a:lnTo>
                  <a:cubicBezTo>
                    <a:pt x="3771034" y="10187"/>
                    <a:pt x="3758334" y="6377"/>
                    <a:pt x="3743094" y="2567"/>
                  </a:cubicBezTo>
                  <a:cubicBezTo>
                    <a:pt x="3725314" y="-2513"/>
                    <a:pt x="3706264" y="1297"/>
                    <a:pt x="3687214" y="2567"/>
                  </a:cubicBezTo>
                  <a:cubicBezTo>
                    <a:pt x="3646574" y="3837"/>
                    <a:pt x="3605934" y="3837"/>
                    <a:pt x="3565294" y="5107"/>
                  </a:cubicBezTo>
                  <a:cubicBezTo>
                    <a:pt x="3546244" y="5107"/>
                    <a:pt x="3525924" y="7647"/>
                    <a:pt x="3506874" y="8917"/>
                  </a:cubicBezTo>
                  <a:cubicBezTo>
                    <a:pt x="3482744" y="10187"/>
                    <a:pt x="3458614" y="8917"/>
                    <a:pt x="3434484" y="10187"/>
                  </a:cubicBezTo>
                  <a:cubicBezTo>
                    <a:pt x="3409084" y="11457"/>
                    <a:pt x="3383684" y="13997"/>
                    <a:pt x="3358284" y="15267"/>
                  </a:cubicBezTo>
                  <a:cubicBezTo>
                    <a:pt x="3327804" y="16537"/>
                    <a:pt x="3297324" y="16537"/>
                    <a:pt x="3266844" y="17807"/>
                  </a:cubicBezTo>
                  <a:lnTo>
                    <a:pt x="3171594" y="21617"/>
                  </a:lnTo>
                  <a:cubicBezTo>
                    <a:pt x="3142384" y="22887"/>
                    <a:pt x="3114444" y="22887"/>
                    <a:pt x="3085234" y="22887"/>
                  </a:cubicBezTo>
                  <a:cubicBezTo>
                    <a:pt x="3063644" y="22887"/>
                    <a:pt x="3040784" y="24157"/>
                    <a:pt x="3019194" y="25427"/>
                  </a:cubicBezTo>
                  <a:lnTo>
                    <a:pt x="2954424" y="29237"/>
                  </a:lnTo>
                  <a:cubicBezTo>
                    <a:pt x="2939184" y="30507"/>
                    <a:pt x="2923944" y="30507"/>
                    <a:pt x="2907434" y="31777"/>
                  </a:cubicBezTo>
                  <a:cubicBezTo>
                    <a:pt x="2882034" y="33047"/>
                    <a:pt x="2856634" y="33047"/>
                    <a:pt x="2831234" y="34317"/>
                  </a:cubicBezTo>
                  <a:cubicBezTo>
                    <a:pt x="2802024" y="35587"/>
                    <a:pt x="2774084" y="38127"/>
                    <a:pt x="2746144" y="39397"/>
                  </a:cubicBezTo>
                  <a:cubicBezTo>
                    <a:pt x="2716934" y="41937"/>
                    <a:pt x="2688994" y="44477"/>
                    <a:pt x="2659784" y="47017"/>
                  </a:cubicBezTo>
                  <a:cubicBezTo>
                    <a:pt x="2648354" y="48287"/>
                    <a:pt x="2636924" y="48287"/>
                    <a:pt x="2624224" y="49557"/>
                  </a:cubicBezTo>
                  <a:lnTo>
                    <a:pt x="2587394" y="49557"/>
                  </a:lnTo>
                  <a:cubicBezTo>
                    <a:pt x="2545484" y="52097"/>
                    <a:pt x="2504844" y="55907"/>
                    <a:pt x="2462934" y="58447"/>
                  </a:cubicBezTo>
                  <a:cubicBezTo>
                    <a:pt x="2437534" y="59717"/>
                    <a:pt x="2410864" y="60987"/>
                    <a:pt x="2385464" y="63527"/>
                  </a:cubicBezTo>
                  <a:cubicBezTo>
                    <a:pt x="2370224" y="64797"/>
                    <a:pt x="2353714" y="67337"/>
                    <a:pt x="2338474" y="68607"/>
                  </a:cubicBezTo>
                  <a:lnTo>
                    <a:pt x="2235603" y="76227"/>
                  </a:lnTo>
                  <a:cubicBezTo>
                    <a:pt x="2214014" y="77497"/>
                    <a:pt x="2193693" y="82577"/>
                    <a:pt x="2173374" y="83847"/>
                  </a:cubicBezTo>
                  <a:cubicBezTo>
                    <a:pt x="2141624" y="86387"/>
                    <a:pt x="2108603" y="87657"/>
                    <a:pt x="2076853" y="90197"/>
                  </a:cubicBezTo>
                  <a:cubicBezTo>
                    <a:pt x="2069233" y="90197"/>
                    <a:pt x="2060343" y="91467"/>
                    <a:pt x="2052724" y="91467"/>
                  </a:cubicBezTo>
                  <a:cubicBezTo>
                    <a:pt x="2024784" y="94007"/>
                    <a:pt x="1998114" y="96547"/>
                    <a:pt x="1970174" y="99087"/>
                  </a:cubicBezTo>
                  <a:cubicBezTo>
                    <a:pt x="1954934" y="100357"/>
                    <a:pt x="1938424" y="102897"/>
                    <a:pt x="1923184" y="104167"/>
                  </a:cubicBezTo>
                  <a:cubicBezTo>
                    <a:pt x="1904134" y="105437"/>
                    <a:pt x="1885084" y="106707"/>
                    <a:pt x="1867304" y="107977"/>
                  </a:cubicBezTo>
                  <a:cubicBezTo>
                    <a:pt x="1831744" y="111787"/>
                    <a:pt x="1794914" y="115597"/>
                    <a:pt x="1759354" y="119407"/>
                  </a:cubicBezTo>
                  <a:cubicBezTo>
                    <a:pt x="1753004" y="120677"/>
                    <a:pt x="1747924" y="124487"/>
                    <a:pt x="1741574" y="124487"/>
                  </a:cubicBezTo>
                  <a:cubicBezTo>
                    <a:pt x="1712364" y="127027"/>
                    <a:pt x="1683154" y="127027"/>
                    <a:pt x="1655214" y="130837"/>
                  </a:cubicBezTo>
                  <a:cubicBezTo>
                    <a:pt x="1639974" y="133377"/>
                    <a:pt x="1623464" y="127027"/>
                    <a:pt x="1609494" y="139727"/>
                  </a:cubicBezTo>
                  <a:cubicBezTo>
                    <a:pt x="1604414" y="143537"/>
                    <a:pt x="1590444" y="137187"/>
                    <a:pt x="1581554" y="138457"/>
                  </a:cubicBezTo>
                  <a:cubicBezTo>
                    <a:pt x="1545994" y="142267"/>
                    <a:pt x="1510434" y="147347"/>
                    <a:pt x="1476144" y="151157"/>
                  </a:cubicBezTo>
                  <a:cubicBezTo>
                    <a:pt x="1448204" y="154967"/>
                    <a:pt x="1421534" y="157507"/>
                    <a:pt x="1393594" y="161317"/>
                  </a:cubicBezTo>
                  <a:cubicBezTo>
                    <a:pt x="1383434" y="162587"/>
                    <a:pt x="1373274" y="166397"/>
                    <a:pt x="1364384" y="167667"/>
                  </a:cubicBezTo>
                  <a:cubicBezTo>
                    <a:pt x="1338984" y="170207"/>
                    <a:pt x="1313584" y="172747"/>
                    <a:pt x="1289454" y="175287"/>
                  </a:cubicBezTo>
                  <a:cubicBezTo>
                    <a:pt x="1289454" y="180367"/>
                    <a:pt x="1289454" y="182907"/>
                    <a:pt x="1288184" y="185447"/>
                  </a:cubicBezTo>
                  <a:cubicBezTo>
                    <a:pt x="1285644" y="182907"/>
                    <a:pt x="1283104" y="179097"/>
                    <a:pt x="1280564" y="174017"/>
                  </a:cubicBezTo>
                  <a:cubicBezTo>
                    <a:pt x="1275484" y="187987"/>
                    <a:pt x="1265324" y="179097"/>
                    <a:pt x="1257704" y="180367"/>
                  </a:cubicBezTo>
                  <a:cubicBezTo>
                    <a:pt x="1243734" y="182907"/>
                    <a:pt x="1228494" y="186717"/>
                    <a:pt x="1214524" y="187987"/>
                  </a:cubicBezTo>
                  <a:cubicBezTo>
                    <a:pt x="1189124" y="191797"/>
                    <a:pt x="1163724" y="194337"/>
                    <a:pt x="1138324" y="196877"/>
                  </a:cubicBezTo>
                  <a:cubicBezTo>
                    <a:pt x="1116734" y="199417"/>
                    <a:pt x="1095144" y="204497"/>
                    <a:pt x="1073554" y="208307"/>
                  </a:cubicBezTo>
                  <a:cubicBezTo>
                    <a:pt x="1036724" y="214657"/>
                    <a:pt x="998624" y="218467"/>
                    <a:pt x="961794" y="224817"/>
                  </a:cubicBezTo>
                  <a:cubicBezTo>
                    <a:pt x="936394" y="228627"/>
                    <a:pt x="910994" y="234977"/>
                    <a:pt x="884324" y="238787"/>
                  </a:cubicBezTo>
                  <a:cubicBezTo>
                    <a:pt x="857654" y="243867"/>
                    <a:pt x="829714" y="247677"/>
                    <a:pt x="803044" y="252757"/>
                  </a:cubicBezTo>
                  <a:cubicBezTo>
                    <a:pt x="783994" y="256567"/>
                    <a:pt x="764944" y="261647"/>
                    <a:pt x="745894" y="265457"/>
                  </a:cubicBezTo>
                  <a:cubicBezTo>
                    <a:pt x="707794" y="271807"/>
                    <a:pt x="668424" y="278157"/>
                    <a:pt x="630324" y="284507"/>
                  </a:cubicBezTo>
                  <a:cubicBezTo>
                    <a:pt x="616354" y="287047"/>
                    <a:pt x="603654" y="292127"/>
                    <a:pt x="589684" y="294667"/>
                  </a:cubicBezTo>
                  <a:cubicBezTo>
                    <a:pt x="565554" y="299747"/>
                    <a:pt x="541424" y="302287"/>
                    <a:pt x="517294" y="307367"/>
                  </a:cubicBezTo>
                  <a:cubicBezTo>
                    <a:pt x="499514" y="311177"/>
                    <a:pt x="483004" y="317527"/>
                    <a:pt x="466494" y="320067"/>
                  </a:cubicBezTo>
                  <a:cubicBezTo>
                    <a:pt x="430934" y="327687"/>
                    <a:pt x="395374" y="332767"/>
                    <a:pt x="359814" y="339117"/>
                  </a:cubicBezTo>
                  <a:cubicBezTo>
                    <a:pt x="344574" y="341657"/>
                    <a:pt x="329334" y="346737"/>
                    <a:pt x="314094" y="350547"/>
                  </a:cubicBezTo>
                  <a:cubicBezTo>
                    <a:pt x="289964" y="356897"/>
                    <a:pt x="264564" y="361977"/>
                    <a:pt x="240434" y="368327"/>
                  </a:cubicBezTo>
                  <a:cubicBezTo>
                    <a:pt x="234084" y="369597"/>
                    <a:pt x="227734" y="373407"/>
                    <a:pt x="220114" y="374677"/>
                  </a:cubicBezTo>
                  <a:cubicBezTo>
                    <a:pt x="212494" y="375947"/>
                    <a:pt x="204874" y="375947"/>
                    <a:pt x="197254" y="377217"/>
                  </a:cubicBezTo>
                  <a:cubicBezTo>
                    <a:pt x="182014" y="381027"/>
                    <a:pt x="166774" y="384837"/>
                    <a:pt x="152804" y="388647"/>
                  </a:cubicBezTo>
                  <a:cubicBezTo>
                    <a:pt x="122324" y="396267"/>
                    <a:pt x="107084" y="398807"/>
                    <a:pt x="93114" y="406427"/>
                  </a:cubicBezTo>
                  <a:cubicBezTo>
                    <a:pt x="80414" y="412777"/>
                    <a:pt x="62634" y="411507"/>
                    <a:pt x="57554" y="431827"/>
                  </a:cubicBezTo>
                  <a:cubicBezTo>
                    <a:pt x="55014" y="438177"/>
                    <a:pt x="48664" y="441987"/>
                    <a:pt x="60094" y="444527"/>
                  </a:cubicBezTo>
                  <a:cubicBezTo>
                    <a:pt x="61364" y="444527"/>
                    <a:pt x="63904" y="448337"/>
                    <a:pt x="62634" y="449607"/>
                  </a:cubicBezTo>
                  <a:cubicBezTo>
                    <a:pt x="60094" y="457227"/>
                    <a:pt x="57554" y="464847"/>
                    <a:pt x="55014" y="475007"/>
                  </a:cubicBezTo>
                  <a:cubicBezTo>
                    <a:pt x="55014" y="475007"/>
                    <a:pt x="57554" y="476277"/>
                    <a:pt x="60094" y="478817"/>
                  </a:cubicBezTo>
                  <a:cubicBezTo>
                    <a:pt x="52474" y="486437"/>
                    <a:pt x="52474" y="514377"/>
                    <a:pt x="57554" y="523267"/>
                  </a:cubicBezTo>
                  <a:cubicBezTo>
                    <a:pt x="60094" y="528347"/>
                    <a:pt x="61364" y="534697"/>
                    <a:pt x="62634" y="541047"/>
                  </a:cubicBezTo>
                  <a:cubicBezTo>
                    <a:pt x="47394" y="544857"/>
                    <a:pt x="65174" y="553747"/>
                    <a:pt x="60094" y="558827"/>
                  </a:cubicBezTo>
                  <a:cubicBezTo>
                    <a:pt x="62634" y="558827"/>
                    <a:pt x="65174" y="558827"/>
                    <a:pt x="68984" y="560097"/>
                  </a:cubicBezTo>
                  <a:cubicBezTo>
                    <a:pt x="66444" y="563907"/>
                    <a:pt x="63904" y="566447"/>
                    <a:pt x="62634" y="567717"/>
                  </a:cubicBezTo>
                  <a:cubicBezTo>
                    <a:pt x="65174" y="570257"/>
                    <a:pt x="68984" y="571527"/>
                    <a:pt x="71524" y="574067"/>
                  </a:cubicBezTo>
                  <a:cubicBezTo>
                    <a:pt x="57554" y="593117"/>
                    <a:pt x="57554" y="602007"/>
                    <a:pt x="74064" y="618517"/>
                  </a:cubicBezTo>
                  <a:cubicBezTo>
                    <a:pt x="75334" y="619787"/>
                    <a:pt x="77874" y="622327"/>
                    <a:pt x="77874" y="623597"/>
                  </a:cubicBezTo>
                  <a:cubicBezTo>
                    <a:pt x="74064" y="637567"/>
                    <a:pt x="75334" y="650267"/>
                    <a:pt x="84224" y="661697"/>
                  </a:cubicBezTo>
                  <a:cubicBezTo>
                    <a:pt x="84224" y="661697"/>
                    <a:pt x="82954" y="665507"/>
                    <a:pt x="80414" y="668047"/>
                  </a:cubicBezTo>
                  <a:cubicBezTo>
                    <a:pt x="84224" y="666777"/>
                    <a:pt x="86764" y="665507"/>
                    <a:pt x="89304" y="665507"/>
                  </a:cubicBezTo>
                  <a:lnTo>
                    <a:pt x="85494" y="688367"/>
                  </a:lnTo>
                  <a:lnTo>
                    <a:pt x="99464" y="688367"/>
                  </a:lnTo>
                  <a:cubicBezTo>
                    <a:pt x="103274" y="693447"/>
                    <a:pt x="107084" y="697257"/>
                    <a:pt x="107084" y="698527"/>
                  </a:cubicBezTo>
                  <a:cubicBezTo>
                    <a:pt x="110894" y="694717"/>
                    <a:pt x="113434" y="693447"/>
                    <a:pt x="114704" y="692177"/>
                  </a:cubicBezTo>
                  <a:cubicBezTo>
                    <a:pt x="121054" y="702337"/>
                    <a:pt x="126134" y="709957"/>
                    <a:pt x="129944" y="717577"/>
                  </a:cubicBezTo>
                  <a:cubicBezTo>
                    <a:pt x="128674" y="726467"/>
                    <a:pt x="126134" y="734087"/>
                    <a:pt x="124864" y="739167"/>
                  </a:cubicBezTo>
                  <a:cubicBezTo>
                    <a:pt x="118514" y="739167"/>
                    <a:pt x="112164" y="737897"/>
                    <a:pt x="108354" y="740437"/>
                  </a:cubicBezTo>
                  <a:cubicBezTo>
                    <a:pt x="104544" y="742977"/>
                    <a:pt x="104544" y="749327"/>
                    <a:pt x="102004" y="753137"/>
                  </a:cubicBezTo>
                  <a:cubicBezTo>
                    <a:pt x="102004" y="754407"/>
                    <a:pt x="110894" y="770917"/>
                    <a:pt x="109624" y="772187"/>
                  </a:cubicBezTo>
                  <a:cubicBezTo>
                    <a:pt x="108354" y="781077"/>
                    <a:pt x="105814" y="789967"/>
                    <a:pt x="104544" y="800127"/>
                  </a:cubicBezTo>
                  <a:cubicBezTo>
                    <a:pt x="109624" y="803937"/>
                    <a:pt x="115974" y="809017"/>
                    <a:pt x="121054" y="812827"/>
                  </a:cubicBezTo>
                  <a:cubicBezTo>
                    <a:pt x="112164" y="817907"/>
                    <a:pt x="105814" y="822987"/>
                    <a:pt x="99464" y="826797"/>
                  </a:cubicBezTo>
                  <a:cubicBezTo>
                    <a:pt x="102004" y="828067"/>
                    <a:pt x="103274" y="829337"/>
                    <a:pt x="105814" y="830607"/>
                  </a:cubicBezTo>
                  <a:cubicBezTo>
                    <a:pt x="107084" y="835687"/>
                    <a:pt x="109624" y="840767"/>
                    <a:pt x="109624" y="845847"/>
                  </a:cubicBezTo>
                  <a:cubicBezTo>
                    <a:pt x="109624" y="850927"/>
                    <a:pt x="105814" y="859817"/>
                    <a:pt x="108354" y="861087"/>
                  </a:cubicBezTo>
                  <a:cubicBezTo>
                    <a:pt x="119784" y="867437"/>
                    <a:pt x="113434" y="886487"/>
                    <a:pt x="128674" y="889027"/>
                  </a:cubicBezTo>
                  <a:cubicBezTo>
                    <a:pt x="129944" y="889027"/>
                    <a:pt x="129944" y="891567"/>
                    <a:pt x="132484" y="894107"/>
                  </a:cubicBezTo>
                  <a:cubicBezTo>
                    <a:pt x="128674" y="894107"/>
                    <a:pt x="126134" y="894107"/>
                    <a:pt x="121054" y="895377"/>
                  </a:cubicBezTo>
                  <a:cubicBezTo>
                    <a:pt x="135024" y="905537"/>
                    <a:pt x="131214" y="914427"/>
                    <a:pt x="126134" y="922047"/>
                  </a:cubicBezTo>
                  <a:cubicBezTo>
                    <a:pt x="121054" y="923317"/>
                    <a:pt x="117244" y="924587"/>
                    <a:pt x="113434" y="925857"/>
                  </a:cubicBezTo>
                  <a:cubicBezTo>
                    <a:pt x="114704" y="928397"/>
                    <a:pt x="114704" y="929667"/>
                    <a:pt x="115974" y="932207"/>
                  </a:cubicBezTo>
                  <a:cubicBezTo>
                    <a:pt x="117244" y="933477"/>
                    <a:pt x="123594" y="949987"/>
                    <a:pt x="123594" y="952527"/>
                  </a:cubicBezTo>
                  <a:cubicBezTo>
                    <a:pt x="121054" y="958877"/>
                    <a:pt x="119784" y="965227"/>
                    <a:pt x="118514" y="971577"/>
                  </a:cubicBezTo>
                  <a:cubicBezTo>
                    <a:pt x="126134" y="971577"/>
                    <a:pt x="132484" y="972847"/>
                    <a:pt x="135024" y="972847"/>
                  </a:cubicBezTo>
                  <a:cubicBezTo>
                    <a:pt x="132484" y="974117"/>
                    <a:pt x="128674" y="976657"/>
                    <a:pt x="126134" y="977927"/>
                  </a:cubicBezTo>
                  <a:cubicBezTo>
                    <a:pt x="127404" y="980467"/>
                    <a:pt x="128674" y="983007"/>
                    <a:pt x="131214" y="984277"/>
                  </a:cubicBezTo>
                  <a:cubicBezTo>
                    <a:pt x="141374" y="983007"/>
                    <a:pt x="151534" y="981737"/>
                    <a:pt x="162964" y="980467"/>
                  </a:cubicBezTo>
                  <a:cubicBezTo>
                    <a:pt x="161694" y="986817"/>
                    <a:pt x="160424" y="991897"/>
                    <a:pt x="157884" y="996977"/>
                  </a:cubicBezTo>
                  <a:cubicBezTo>
                    <a:pt x="164234" y="996977"/>
                    <a:pt x="171854" y="998247"/>
                    <a:pt x="178204" y="998247"/>
                  </a:cubicBezTo>
                  <a:lnTo>
                    <a:pt x="178204" y="1004597"/>
                  </a:lnTo>
                  <a:cubicBezTo>
                    <a:pt x="169314" y="1005867"/>
                    <a:pt x="160424" y="1008407"/>
                    <a:pt x="152804" y="1009677"/>
                  </a:cubicBezTo>
                  <a:cubicBezTo>
                    <a:pt x="184554" y="1024917"/>
                    <a:pt x="213764" y="1010947"/>
                    <a:pt x="248054" y="1005867"/>
                  </a:cubicBezTo>
                  <a:cubicBezTo>
                    <a:pt x="254404" y="1012217"/>
                    <a:pt x="260754" y="1007137"/>
                    <a:pt x="265834" y="996977"/>
                  </a:cubicBezTo>
                  <a:cubicBezTo>
                    <a:pt x="272184" y="1005867"/>
                    <a:pt x="277264" y="1003327"/>
                    <a:pt x="289964" y="985547"/>
                  </a:cubicBezTo>
                  <a:cubicBezTo>
                    <a:pt x="291234" y="985547"/>
                    <a:pt x="292504" y="986817"/>
                    <a:pt x="293774" y="986817"/>
                  </a:cubicBezTo>
                  <a:cubicBezTo>
                    <a:pt x="292504" y="991897"/>
                    <a:pt x="289964" y="995707"/>
                    <a:pt x="288694" y="1000787"/>
                  </a:cubicBezTo>
                  <a:cubicBezTo>
                    <a:pt x="296314" y="998247"/>
                    <a:pt x="302664" y="996977"/>
                    <a:pt x="310284" y="994437"/>
                  </a:cubicBezTo>
                  <a:lnTo>
                    <a:pt x="336954" y="990627"/>
                  </a:lnTo>
                  <a:cubicBezTo>
                    <a:pt x="350924" y="988087"/>
                    <a:pt x="364894" y="986817"/>
                    <a:pt x="377594" y="984277"/>
                  </a:cubicBezTo>
                  <a:cubicBezTo>
                    <a:pt x="382674" y="983007"/>
                    <a:pt x="387754" y="979197"/>
                    <a:pt x="392834" y="977927"/>
                  </a:cubicBezTo>
                  <a:cubicBezTo>
                    <a:pt x="397914" y="976657"/>
                    <a:pt x="405534" y="972847"/>
                    <a:pt x="408074" y="975387"/>
                  </a:cubicBezTo>
                  <a:cubicBezTo>
                    <a:pt x="418234" y="984277"/>
                    <a:pt x="427124" y="994437"/>
                    <a:pt x="437284" y="1003327"/>
                  </a:cubicBezTo>
                  <a:cubicBezTo>
                    <a:pt x="438554" y="1000787"/>
                    <a:pt x="439824" y="996977"/>
                    <a:pt x="439824" y="996977"/>
                  </a:cubicBezTo>
                  <a:cubicBezTo>
                    <a:pt x="448714" y="999517"/>
                    <a:pt x="455064" y="1000787"/>
                    <a:pt x="463954" y="1003327"/>
                  </a:cubicBezTo>
                  <a:cubicBezTo>
                    <a:pt x="465224" y="1007137"/>
                    <a:pt x="467764" y="1012217"/>
                    <a:pt x="467764" y="1014757"/>
                  </a:cubicBezTo>
                  <a:cubicBezTo>
                    <a:pt x="481734" y="1016027"/>
                    <a:pt x="493164" y="1017297"/>
                    <a:pt x="503324" y="1018567"/>
                  </a:cubicBezTo>
                  <a:cubicBezTo>
                    <a:pt x="503324" y="1019837"/>
                    <a:pt x="504594" y="1021107"/>
                    <a:pt x="504594" y="1022377"/>
                  </a:cubicBezTo>
                  <a:lnTo>
                    <a:pt x="481734" y="1029997"/>
                  </a:lnTo>
                  <a:cubicBezTo>
                    <a:pt x="480464" y="1026187"/>
                    <a:pt x="479194" y="1024917"/>
                    <a:pt x="476654" y="1018567"/>
                  </a:cubicBezTo>
                  <a:cubicBezTo>
                    <a:pt x="477924" y="1032537"/>
                    <a:pt x="479194" y="1041427"/>
                    <a:pt x="479194" y="1052857"/>
                  </a:cubicBezTo>
                  <a:cubicBezTo>
                    <a:pt x="490624" y="1043967"/>
                    <a:pt x="505864" y="1054127"/>
                    <a:pt x="513484" y="1038887"/>
                  </a:cubicBezTo>
                  <a:cubicBezTo>
                    <a:pt x="513484" y="1037617"/>
                    <a:pt x="518564" y="1037617"/>
                    <a:pt x="519834" y="1038887"/>
                  </a:cubicBezTo>
                  <a:cubicBezTo>
                    <a:pt x="529994" y="1040157"/>
                    <a:pt x="540154" y="1041427"/>
                    <a:pt x="550314" y="1043967"/>
                  </a:cubicBezTo>
                  <a:cubicBezTo>
                    <a:pt x="549044" y="1041427"/>
                    <a:pt x="549044" y="1038887"/>
                    <a:pt x="547774" y="1036347"/>
                  </a:cubicBezTo>
                  <a:cubicBezTo>
                    <a:pt x="554124" y="1037617"/>
                    <a:pt x="559204" y="1038887"/>
                    <a:pt x="563014" y="1040157"/>
                  </a:cubicBezTo>
                  <a:cubicBezTo>
                    <a:pt x="563014" y="1041427"/>
                    <a:pt x="564284" y="1042697"/>
                    <a:pt x="564284" y="1043967"/>
                  </a:cubicBezTo>
                  <a:cubicBezTo>
                    <a:pt x="555394" y="1049047"/>
                    <a:pt x="546504" y="1055397"/>
                    <a:pt x="537614" y="1060477"/>
                  </a:cubicBezTo>
                  <a:cubicBezTo>
                    <a:pt x="523644" y="1069367"/>
                    <a:pt x="510944" y="1080797"/>
                    <a:pt x="496974" y="1084607"/>
                  </a:cubicBezTo>
                  <a:cubicBezTo>
                    <a:pt x="472844" y="1089687"/>
                    <a:pt x="448714" y="1098577"/>
                    <a:pt x="423314" y="1099847"/>
                  </a:cubicBezTo>
                  <a:lnTo>
                    <a:pt x="416964" y="1099847"/>
                  </a:lnTo>
                  <a:cubicBezTo>
                    <a:pt x="390294" y="1104927"/>
                    <a:pt x="364894" y="1110007"/>
                    <a:pt x="338224" y="1115087"/>
                  </a:cubicBezTo>
                  <a:cubicBezTo>
                    <a:pt x="334414" y="1116357"/>
                    <a:pt x="331874" y="1117627"/>
                    <a:pt x="328064" y="1117627"/>
                  </a:cubicBezTo>
                  <a:cubicBezTo>
                    <a:pt x="311554" y="1120167"/>
                    <a:pt x="295044" y="1121437"/>
                    <a:pt x="279804" y="1123977"/>
                  </a:cubicBezTo>
                  <a:cubicBezTo>
                    <a:pt x="263294" y="1127787"/>
                    <a:pt x="245514" y="1130327"/>
                    <a:pt x="229004" y="1136677"/>
                  </a:cubicBezTo>
                  <a:cubicBezTo>
                    <a:pt x="216304" y="1140487"/>
                    <a:pt x="199794" y="1139217"/>
                    <a:pt x="194714" y="1151917"/>
                  </a:cubicBezTo>
                  <a:cubicBezTo>
                    <a:pt x="189634" y="1151917"/>
                    <a:pt x="184554" y="1150647"/>
                    <a:pt x="182014" y="1151917"/>
                  </a:cubicBezTo>
                  <a:cubicBezTo>
                    <a:pt x="162964" y="1159537"/>
                    <a:pt x="143914" y="1167157"/>
                    <a:pt x="126134" y="1176047"/>
                  </a:cubicBezTo>
                  <a:cubicBezTo>
                    <a:pt x="119784" y="1181127"/>
                    <a:pt x="114704" y="1183667"/>
                    <a:pt x="112164" y="1188747"/>
                  </a:cubicBezTo>
                  <a:cubicBezTo>
                    <a:pt x="110894" y="1192557"/>
                    <a:pt x="114704" y="1198907"/>
                    <a:pt x="115974" y="1201447"/>
                  </a:cubicBezTo>
                  <a:cubicBezTo>
                    <a:pt x="113434" y="1202717"/>
                    <a:pt x="108354" y="1203987"/>
                    <a:pt x="108354" y="1205257"/>
                  </a:cubicBezTo>
                  <a:cubicBezTo>
                    <a:pt x="108354" y="1212877"/>
                    <a:pt x="108354" y="1220497"/>
                    <a:pt x="110894" y="1226847"/>
                  </a:cubicBezTo>
                  <a:cubicBezTo>
                    <a:pt x="114704" y="1235737"/>
                    <a:pt x="126134" y="1243357"/>
                    <a:pt x="113434" y="1254787"/>
                  </a:cubicBezTo>
                  <a:cubicBezTo>
                    <a:pt x="110894" y="1256057"/>
                    <a:pt x="113434" y="1262407"/>
                    <a:pt x="113434" y="1267487"/>
                  </a:cubicBezTo>
                  <a:cubicBezTo>
                    <a:pt x="117244" y="1266217"/>
                    <a:pt x="119784" y="1266217"/>
                    <a:pt x="123594" y="1266217"/>
                  </a:cubicBezTo>
                  <a:cubicBezTo>
                    <a:pt x="110894" y="1287807"/>
                    <a:pt x="110894" y="1295427"/>
                    <a:pt x="123594" y="1299237"/>
                  </a:cubicBezTo>
                  <a:cubicBezTo>
                    <a:pt x="123594" y="1306857"/>
                    <a:pt x="121054" y="1314477"/>
                    <a:pt x="123594" y="1319557"/>
                  </a:cubicBezTo>
                  <a:cubicBezTo>
                    <a:pt x="131214" y="1332257"/>
                    <a:pt x="141374" y="1344957"/>
                    <a:pt x="150264" y="1356387"/>
                  </a:cubicBezTo>
                  <a:cubicBezTo>
                    <a:pt x="148994" y="1357657"/>
                    <a:pt x="146454" y="1358927"/>
                    <a:pt x="145184" y="1358927"/>
                  </a:cubicBezTo>
                  <a:cubicBezTo>
                    <a:pt x="150264" y="1365277"/>
                    <a:pt x="155344" y="1371627"/>
                    <a:pt x="159154" y="1375437"/>
                  </a:cubicBezTo>
                  <a:cubicBezTo>
                    <a:pt x="154074" y="1383057"/>
                    <a:pt x="150264" y="1389407"/>
                    <a:pt x="145184" y="1395757"/>
                  </a:cubicBezTo>
                  <a:cubicBezTo>
                    <a:pt x="151534" y="1398297"/>
                    <a:pt x="155344" y="1399567"/>
                    <a:pt x="160424" y="1400837"/>
                  </a:cubicBezTo>
                  <a:cubicBezTo>
                    <a:pt x="151534" y="1403377"/>
                    <a:pt x="143914" y="1405917"/>
                    <a:pt x="132484" y="1410997"/>
                  </a:cubicBezTo>
                  <a:cubicBezTo>
                    <a:pt x="154074" y="1416077"/>
                    <a:pt x="155344" y="1431317"/>
                    <a:pt x="157884" y="1446557"/>
                  </a:cubicBezTo>
                  <a:cubicBezTo>
                    <a:pt x="157884" y="1447827"/>
                    <a:pt x="164234" y="1449097"/>
                    <a:pt x="168044" y="1450367"/>
                  </a:cubicBezTo>
                  <a:cubicBezTo>
                    <a:pt x="168044" y="1452907"/>
                    <a:pt x="165504" y="1456717"/>
                    <a:pt x="166774" y="1459257"/>
                  </a:cubicBezTo>
                  <a:cubicBezTo>
                    <a:pt x="171854" y="1465607"/>
                    <a:pt x="180744" y="1469417"/>
                    <a:pt x="182014" y="1477037"/>
                  </a:cubicBezTo>
                  <a:cubicBezTo>
                    <a:pt x="189634" y="1498627"/>
                    <a:pt x="203604" y="1494817"/>
                    <a:pt x="218844" y="1489737"/>
                  </a:cubicBezTo>
                  <a:lnTo>
                    <a:pt x="226464" y="1501167"/>
                  </a:lnTo>
                  <a:cubicBezTo>
                    <a:pt x="229004" y="1499897"/>
                    <a:pt x="231544" y="1497357"/>
                    <a:pt x="232814" y="1496087"/>
                  </a:cubicBezTo>
                  <a:cubicBezTo>
                    <a:pt x="234084" y="1503707"/>
                    <a:pt x="246784" y="1512597"/>
                    <a:pt x="250594" y="1507517"/>
                  </a:cubicBezTo>
                  <a:cubicBezTo>
                    <a:pt x="259484" y="1494817"/>
                    <a:pt x="269644" y="1502437"/>
                    <a:pt x="279804" y="1503707"/>
                  </a:cubicBezTo>
                  <a:cubicBezTo>
                    <a:pt x="284884" y="1504977"/>
                    <a:pt x="292504" y="1506247"/>
                    <a:pt x="295044" y="1503707"/>
                  </a:cubicBezTo>
                  <a:cubicBezTo>
                    <a:pt x="301394" y="1497357"/>
                    <a:pt x="320444" y="1503707"/>
                    <a:pt x="315364" y="1485927"/>
                  </a:cubicBezTo>
                  <a:cubicBezTo>
                    <a:pt x="314094" y="1482117"/>
                    <a:pt x="309014" y="1478307"/>
                    <a:pt x="303934" y="1474497"/>
                  </a:cubicBezTo>
                  <a:lnTo>
                    <a:pt x="340764" y="1474497"/>
                  </a:lnTo>
                  <a:cubicBezTo>
                    <a:pt x="342034" y="1478307"/>
                    <a:pt x="342034" y="1483387"/>
                    <a:pt x="343304" y="1487197"/>
                  </a:cubicBezTo>
                  <a:cubicBezTo>
                    <a:pt x="336954" y="1488467"/>
                    <a:pt x="330604" y="1489737"/>
                    <a:pt x="324254" y="1492277"/>
                  </a:cubicBezTo>
                  <a:cubicBezTo>
                    <a:pt x="324254" y="1493547"/>
                    <a:pt x="325524" y="1494817"/>
                    <a:pt x="325524" y="1497357"/>
                  </a:cubicBezTo>
                  <a:cubicBezTo>
                    <a:pt x="328064" y="1497357"/>
                    <a:pt x="331874" y="1496087"/>
                    <a:pt x="334414" y="1496087"/>
                  </a:cubicBezTo>
                  <a:cubicBezTo>
                    <a:pt x="344574" y="1499897"/>
                    <a:pt x="358544" y="1489737"/>
                    <a:pt x="367434" y="1502437"/>
                  </a:cubicBezTo>
                  <a:cubicBezTo>
                    <a:pt x="383944" y="1525297"/>
                    <a:pt x="413154" y="1531647"/>
                    <a:pt x="439824" y="1518947"/>
                  </a:cubicBezTo>
                  <a:cubicBezTo>
                    <a:pt x="442364" y="1517677"/>
                    <a:pt x="447444" y="1521487"/>
                    <a:pt x="451254" y="1522757"/>
                  </a:cubicBezTo>
                  <a:cubicBezTo>
                    <a:pt x="452524" y="1522757"/>
                    <a:pt x="452524" y="1522757"/>
                    <a:pt x="453794" y="1524027"/>
                  </a:cubicBezTo>
                  <a:cubicBezTo>
                    <a:pt x="455064" y="1521487"/>
                    <a:pt x="455064" y="1518947"/>
                    <a:pt x="455064" y="1520217"/>
                  </a:cubicBezTo>
                  <a:cubicBezTo>
                    <a:pt x="463954" y="1520217"/>
                    <a:pt x="472844" y="1522757"/>
                    <a:pt x="481734" y="1521487"/>
                  </a:cubicBezTo>
                  <a:cubicBezTo>
                    <a:pt x="495704" y="1520217"/>
                    <a:pt x="509674" y="1515137"/>
                    <a:pt x="523644" y="1513867"/>
                  </a:cubicBezTo>
                  <a:cubicBezTo>
                    <a:pt x="545234" y="1511327"/>
                    <a:pt x="566824" y="1511327"/>
                    <a:pt x="588414" y="1506247"/>
                  </a:cubicBezTo>
                  <a:cubicBezTo>
                    <a:pt x="597304" y="1503707"/>
                    <a:pt x="603654" y="1504977"/>
                    <a:pt x="610004" y="1507517"/>
                  </a:cubicBezTo>
                  <a:cubicBezTo>
                    <a:pt x="570634" y="1524027"/>
                    <a:pt x="531264" y="1540537"/>
                    <a:pt x="491894" y="1555777"/>
                  </a:cubicBezTo>
                  <a:cubicBezTo>
                    <a:pt x="491894" y="1557047"/>
                    <a:pt x="493164" y="1558317"/>
                    <a:pt x="493164" y="1559587"/>
                  </a:cubicBezTo>
                  <a:cubicBezTo>
                    <a:pt x="495704" y="1559587"/>
                    <a:pt x="498244" y="1560857"/>
                    <a:pt x="503324" y="1562127"/>
                  </a:cubicBezTo>
                  <a:cubicBezTo>
                    <a:pt x="494434" y="1565937"/>
                    <a:pt x="490624" y="1567207"/>
                    <a:pt x="484274" y="1569747"/>
                  </a:cubicBezTo>
                  <a:cubicBezTo>
                    <a:pt x="495704" y="1577367"/>
                    <a:pt x="480464" y="1586257"/>
                    <a:pt x="486814" y="1596417"/>
                  </a:cubicBezTo>
                  <a:cubicBezTo>
                    <a:pt x="491894" y="1606577"/>
                    <a:pt x="488084" y="1621817"/>
                    <a:pt x="510944" y="1618007"/>
                  </a:cubicBezTo>
                  <a:cubicBezTo>
                    <a:pt x="488084" y="1629437"/>
                    <a:pt x="486814" y="1645947"/>
                    <a:pt x="502054" y="1663727"/>
                  </a:cubicBezTo>
                  <a:cubicBezTo>
                    <a:pt x="504594" y="1666267"/>
                    <a:pt x="505864" y="1671347"/>
                    <a:pt x="504594" y="1673887"/>
                  </a:cubicBezTo>
                  <a:cubicBezTo>
                    <a:pt x="502054" y="1682777"/>
                    <a:pt x="498244" y="1690397"/>
                    <a:pt x="495704" y="1696747"/>
                  </a:cubicBezTo>
                  <a:cubicBezTo>
                    <a:pt x="486814" y="1696747"/>
                    <a:pt x="481734" y="1695477"/>
                    <a:pt x="476654" y="1695477"/>
                  </a:cubicBezTo>
                  <a:cubicBezTo>
                    <a:pt x="463954" y="1696747"/>
                    <a:pt x="451254" y="1699287"/>
                    <a:pt x="438554" y="1701827"/>
                  </a:cubicBezTo>
                  <a:cubicBezTo>
                    <a:pt x="397914" y="1709447"/>
                    <a:pt x="356004" y="1717067"/>
                    <a:pt x="315364" y="1724687"/>
                  </a:cubicBezTo>
                  <a:cubicBezTo>
                    <a:pt x="281074" y="1731037"/>
                    <a:pt x="248054" y="1743737"/>
                    <a:pt x="213764" y="1746277"/>
                  </a:cubicBezTo>
                  <a:cubicBezTo>
                    <a:pt x="189634" y="1747547"/>
                    <a:pt x="168044" y="1760247"/>
                    <a:pt x="145184" y="1761517"/>
                  </a:cubicBezTo>
                  <a:cubicBezTo>
                    <a:pt x="129944" y="1762787"/>
                    <a:pt x="114704" y="1769137"/>
                    <a:pt x="100734" y="1775487"/>
                  </a:cubicBezTo>
                  <a:cubicBezTo>
                    <a:pt x="93114" y="1778027"/>
                    <a:pt x="86764" y="1784377"/>
                    <a:pt x="80414" y="1788187"/>
                  </a:cubicBezTo>
                  <a:cubicBezTo>
                    <a:pt x="79144" y="1788187"/>
                    <a:pt x="75334" y="1786917"/>
                    <a:pt x="74064" y="1788187"/>
                  </a:cubicBezTo>
                  <a:cubicBezTo>
                    <a:pt x="63904" y="1793267"/>
                    <a:pt x="55014" y="1798347"/>
                    <a:pt x="44854" y="1802157"/>
                  </a:cubicBezTo>
                  <a:cubicBezTo>
                    <a:pt x="37234" y="1805967"/>
                    <a:pt x="30884" y="1809777"/>
                    <a:pt x="23264" y="1813587"/>
                  </a:cubicBezTo>
                  <a:cubicBezTo>
                    <a:pt x="23264" y="1814857"/>
                    <a:pt x="24534" y="1816127"/>
                    <a:pt x="24534" y="1817397"/>
                  </a:cubicBezTo>
                  <a:cubicBezTo>
                    <a:pt x="21994" y="1817397"/>
                    <a:pt x="18184" y="1816127"/>
                    <a:pt x="14374" y="1814857"/>
                  </a:cubicBezTo>
                  <a:cubicBezTo>
                    <a:pt x="15644" y="1822477"/>
                    <a:pt x="16914" y="1827557"/>
                    <a:pt x="18184" y="1833907"/>
                  </a:cubicBezTo>
                  <a:cubicBezTo>
                    <a:pt x="16914" y="1833907"/>
                    <a:pt x="16914" y="1833907"/>
                    <a:pt x="15644" y="1835177"/>
                  </a:cubicBezTo>
                  <a:cubicBezTo>
                    <a:pt x="14374" y="1832637"/>
                    <a:pt x="13104" y="1830097"/>
                    <a:pt x="11834" y="1828827"/>
                  </a:cubicBezTo>
                  <a:cubicBezTo>
                    <a:pt x="404" y="1841527"/>
                    <a:pt x="-7216" y="1852957"/>
                    <a:pt x="10564" y="1860577"/>
                  </a:cubicBezTo>
                  <a:cubicBezTo>
                    <a:pt x="9294" y="1866927"/>
                    <a:pt x="9294" y="1872007"/>
                    <a:pt x="9294" y="1875817"/>
                  </a:cubicBezTo>
                  <a:lnTo>
                    <a:pt x="13104" y="1902487"/>
                  </a:lnTo>
                  <a:cubicBezTo>
                    <a:pt x="14374" y="1913917"/>
                    <a:pt x="11834" y="1925347"/>
                    <a:pt x="25804" y="1929158"/>
                  </a:cubicBezTo>
                  <a:cubicBezTo>
                    <a:pt x="21994" y="1935508"/>
                    <a:pt x="21994" y="1964718"/>
                    <a:pt x="27074" y="1965987"/>
                  </a:cubicBezTo>
                  <a:cubicBezTo>
                    <a:pt x="35964" y="1969797"/>
                    <a:pt x="38504" y="1981227"/>
                    <a:pt x="46124" y="1986308"/>
                  </a:cubicBezTo>
                  <a:cubicBezTo>
                    <a:pt x="47394" y="1987578"/>
                    <a:pt x="48664" y="1990118"/>
                    <a:pt x="48664" y="1990118"/>
                  </a:cubicBezTo>
                  <a:cubicBezTo>
                    <a:pt x="38504" y="2001547"/>
                    <a:pt x="53744" y="1996468"/>
                    <a:pt x="56284" y="2001547"/>
                  </a:cubicBezTo>
                  <a:cubicBezTo>
                    <a:pt x="53744" y="2007897"/>
                    <a:pt x="48664" y="2014247"/>
                    <a:pt x="47394" y="2021868"/>
                  </a:cubicBezTo>
                  <a:cubicBezTo>
                    <a:pt x="46124" y="2029488"/>
                    <a:pt x="47394" y="2035838"/>
                    <a:pt x="58824" y="2032028"/>
                  </a:cubicBezTo>
                  <a:cubicBezTo>
                    <a:pt x="57554" y="2043458"/>
                    <a:pt x="56284" y="2053618"/>
                    <a:pt x="55014" y="2065048"/>
                  </a:cubicBezTo>
                  <a:cubicBezTo>
                    <a:pt x="56284" y="2065048"/>
                    <a:pt x="57554" y="2063778"/>
                    <a:pt x="57554" y="2063778"/>
                  </a:cubicBezTo>
                  <a:cubicBezTo>
                    <a:pt x="61364" y="2072668"/>
                    <a:pt x="63904" y="2080288"/>
                    <a:pt x="67714" y="2087908"/>
                  </a:cubicBezTo>
                  <a:cubicBezTo>
                    <a:pt x="74064" y="2087908"/>
                    <a:pt x="80414" y="2089178"/>
                    <a:pt x="88034" y="2090447"/>
                  </a:cubicBezTo>
                  <a:lnTo>
                    <a:pt x="88034" y="2094258"/>
                  </a:lnTo>
                  <a:cubicBezTo>
                    <a:pt x="84224" y="2095528"/>
                    <a:pt x="80414" y="2096797"/>
                    <a:pt x="76604" y="2098068"/>
                  </a:cubicBezTo>
                  <a:cubicBezTo>
                    <a:pt x="77874" y="2099338"/>
                    <a:pt x="80414" y="2099338"/>
                    <a:pt x="80414" y="2099338"/>
                  </a:cubicBezTo>
                  <a:cubicBezTo>
                    <a:pt x="81684" y="2118388"/>
                    <a:pt x="98194" y="2115848"/>
                    <a:pt x="109624" y="2120928"/>
                  </a:cubicBezTo>
                  <a:cubicBezTo>
                    <a:pt x="114704" y="2123468"/>
                    <a:pt x="121054" y="2124738"/>
                    <a:pt x="124864" y="2123468"/>
                  </a:cubicBezTo>
                  <a:cubicBezTo>
                    <a:pt x="132484" y="2119658"/>
                    <a:pt x="137564" y="2120928"/>
                    <a:pt x="137564" y="2128547"/>
                  </a:cubicBezTo>
                  <a:cubicBezTo>
                    <a:pt x="137564" y="2132358"/>
                    <a:pt x="135024" y="2137437"/>
                    <a:pt x="133754" y="2139977"/>
                  </a:cubicBezTo>
                  <a:cubicBezTo>
                    <a:pt x="142644" y="2139977"/>
                    <a:pt x="156614" y="2143787"/>
                    <a:pt x="164234" y="2138707"/>
                  </a:cubicBezTo>
                  <a:cubicBezTo>
                    <a:pt x="182014" y="2127277"/>
                    <a:pt x="198524" y="2137437"/>
                    <a:pt x="215034" y="2133627"/>
                  </a:cubicBezTo>
                  <a:cubicBezTo>
                    <a:pt x="223924" y="2131087"/>
                    <a:pt x="231544" y="2131087"/>
                    <a:pt x="244244" y="2128547"/>
                  </a:cubicBezTo>
                  <a:cubicBezTo>
                    <a:pt x="250594" y="2133627"/>
                    <a:pt x="256944" y="2132358"/>
                    <a:pt x="258214" y="2126008"/>
                  </a:cubicBezTo>
                  <a:cubicBezTo>
                    <a:pt x="268374" y="2126008"/>
                    <a:pt x="277264" y="2126008"/>
                    <a:pt x="286154" y="2124737"/>
                  </a:cubicBezTo>
                  <a:cubicBezTo>
                    <a:pt x="300124" y="2122197"/>
                    <a:pt x="312824" y="2118387"/>
                    <a:pt x="326794" y="2117117"/>
                  </a:cubicBezTo>
                  <a:cubicBezTo>
                    <a:pt x="335684" y="2115847"/>
                    <a:pt x="345844" y="2118387"/>
                    <a:pt x="356004" y="2117117"/>
                  </a:cubicBezTo>
                  <a:cubicBezTo>
                    <a:pt x="361084" y="2115847"/>
                    <a:pt x="364894" y="2108227"/>
                    <a:pt x="369974" y="2104417"/>
                  </a:cubicBezTo>
                  <a:cubicBezTo>
                    <a:pt x="375054" y="2117117"/>
                    <a:pt x="385214" y="2118387"/>
                    <a:pt x="401724" y="2109497"/>
                  </a:cubicBezTo>
                  <a:cubicBezTo>
                    <a:pt x="395374" y="2104417"/>
                    <a:pt x="387754" y="2100607"/>
                    <a:pt x="381404" y="2096797"/>
                  </a:cubicBezTo>
                  <a:cubicBezTo>
                    <a:pt x="387754" y="2094257"/>
                    <a:pt x="392834" y="2090447"/>
                    <a:pt x="397914" y="2089177"/>
                  </a:cubicBezTo>
                  <a:cubicBezTo>
                    <a:pt x="402994" y="2089177"/>
                    <a:pt x="406804" y="2090447"/>
                    <a:pt x="410614" y="2090447"/>
                  </a:cubicBezTo>
                  <a:cubicBezTo>
                    <a:pt x="414424" y="2090447"/>
                    <a:pt x="418234" y="2090447"/>
                    <a:pt x="422044" y="2089177"/>
                  </a:cubicBezTo>
                  <a:cubicBezTo>
                    <a:pt x="425854" y="2087907"/>
                    <a:pt x="428394" y="2086637"/>
                    <a:pt x="430934" y="2084097"/>
                  </a:cubicBezTo>
                  <a:cubicBezTo>
                    <a:pt x="430934" y="2087907"/>
                    <a:pt x="432204" y="2092987"/>
                    <a:pt x="432204" y="2096797"/>
                  </a:cubicBezTo>
                  <a:cubicBezTo>
                    <a:pt x="432204" y="2100607"/>
                    <a:pt x="429664" y="2104417"/>
                    <a:pt x="428394" y="2108227"/>
                  </a:cubicBezTo>
                  <a:cubicBezTo>
                    <a:pt x="432204" y="2108227"/>
                    <a:pt x="436014" y="2108227"/>
                    <a:pt x="441094" y="2106957"/>
                  </a:cubicBezTo>
                  <a:cubicBezTo>
                    <a:pt x="446174" y="2114577"/>
                    <a:pt x="432204" y="2131087"/>
                    <a:pt x="451254" y="2132357"/>
                  </a:cubicBezTo>
                  <a:cubicBezTo>
                    <a:pt x="449984" y="2137437"/>
                    <a:pt x="448714" y="2141247"/>
                    <a:pt x="447444" y="2146327"/>
                  </a:cubicBezTo>
                  <a:cubicBezTo>
                    <a:pt x="455064" y="2146327"/>
                    <a:pt x="462684" y="2147597"/>
                    <a:pt x="474114" y="2148867"/>
                  </a:cubicBezTo>
                  <a:cubicBezTo>
                    <a:pt x="469034" y="2155217"/>
                    <a:pt x="465224" y="2160297"/>
                    <a:pt x="460144" y="2165377"/>
                  </a:cubicBezTo>
                  <a:cubicBezTo>
                    <a:pt x="463954" y="2164107"/>
                    <a:pt x="467764" y="2164107"/>
                    <a:pt x="475384" y="2162837"/>
                  </a:cubicBezTo>
                  <a:cubicBezTo>
                    <a:pt x="458874" y="2178077"/>
                    <a:pt x="476654" y="2179347"/>
                    <a:pt x="483004" y="2188237"/>
                  </a:cubicBezTo>
                  <a:cubicBezTo>
                    <a:pt x="486814" y="2178077"/>
                    <a:pt x="489354" y="2171727"/>
                    <a:pt x="490624" y="2166647"/>
                  </a:cubicBezTo>
                  <a:cubicBezTo>
                    <a:pt x="496974" y="2172997"/>
                    <a:pt x="504594" y="2180617"/>
                    <a:pt x="512214" y="2189507"/>
                  </a:cubicBezTo>
                  <a:cubicBezTo>
                    <a:pt x="513484" y="2189507"/>
                    <a:pt x="516024" y="2186967"/>
                    <a:pt x="517294" y="2188237"/>
                  </a:cubicBezTo>
                  <a:cubicBezTo>
                    <a:pt x="531264" y="2194587"/>
                    <a:pt x="537614" y="2188237"/>
                    <a:pt x="542694" y="2175537"/>
                  </a:cubicBezTo>
                  <a:cubicBezTo>
                    <a:pt x="543964" y="2172997"/>
                    <a:pt x="550314" y="2171727"/>
                    <a:pt x="551584" y="2170457"/>
                  </a:cubicBezTo>
                  <a:cubicBezTo>
                    <a:pt x="549044" y="2178077"/>
                    <a:pt x="545234" y="2185697"/>
                    <a:pt x="541424" y="2194587"/>
                  </a:cubicBezTo>
                  <a:cubicBezTo>
                    <a:pt x="526184" y="2197127"/>
                    <a:pt x="508404" y="2200937"/>
                    <a:pt x="490624" y="2204747"/>
                  </a:cubicBezTo>
                  <a:cubicBezTo>
                    <a:pt x="474114" y="2208557"/>
                    <a:pt x="457604" y="2214907"/>
                    <a:pt x="439824" y="2217447"/>
                  </a:cubicBezTo>
                  <a:cubicBezTo>
                    <a:pt x="415694" y="2221257"/>
                    <a:pt x="391564" y="2223797"/>
                    <a:pt x="366164" y="2227607"/>
                  </a:cubicBezTo>
                  <a:cubicBezTo>
                    <a:pt x="336954" y="2232687"/>
                    <a:pt x="307744" y="2237767"/>
                    <a:pt x="278534" y="2244117"/>
                  </a:cubicBezTo>
                  <a:cubicBezTo>
                    <a:pt x="254404" y="2249197"/>
                    <a:pt x="231544" y="2256817"/>
                    <a:pt x="207414" y="2261897"/>
                  </a:cubicBezTo>
                  <a:cubicBezTo>
                    <a:pt x="190904" y="2265707"/>
                    <a:pt x="174394" y="2266977"/>
                    <a:pt x="159154" y="2273327"/>
                  </a:cubicBezTo>
                  <a:cubicBezTo>
                    <a:pt x="143914" y="2279677"/>
                    <a:pt x="122324" y="2278407"/>
                    <a:pt x="117244" y="2299997"/>
                  </a:cubicBezTo>
                  <a:cubicBezTo>
                    <a:pt x="108354" y="2294917"/>
                    <a:pt x="102004" y="2297457"/>
                    <a:pt x="100734" y="2306347"/>
                  </a:cubicBezTo>
                  <a:cubicBezTo>
                    <a:pt x="100734" y="2308887"/>
                    <a:pt x="99464" y="2311427"/>
                    <a:pt x="96924" y="2311427"/>
                  </a:cubicBezTo>
                  <a:cubicBezTo>
                    <a:pt x="82954" y="2315237"/>
                    <a:pt x="86764" y="2322857"/>
                    <a:pt x="93114" y="2330477"/>
                  </a:cubicBezTo>
                  <a:cubicBezTo>
                    <a:pt x="100734" y="2339367"/>
                    <a:pt x="100734" y="2348257"/>
                    <a:pt x="99464" y="2358417"/>
                  </a:cubicBezTo>
                  <a:cubicBezTo>
                    <a:pt x="96924" y="2372387"/>
                    <a:pt x="94384" y="2387627"/>
                    <a:pt x="91844" y="2401597"/>
                  </a:cubicBezTo>
                  <a:cubicBezTo>
                    <a:pt x="91844" y="2405407"/>
                    <a:pt x="95654" y="2409217"/>
                    <a:pt x="98194" y="2413027"/>
                  </a:cubicBezTo>
                  <a:lnTo>
                    <a:pt x="102004" y="2420647"/>
                  </a:lnTo>
                  <a:lnTo>
                    <a:pt x="102004" y="2442237"/>
                  </a:lnTo>
                  <a:cubicBezTo>
                    <a:pt x="107084" y="2442237"/>
                    <a:pt x="113434" y="2440967"/>
                    <a:pt x="119784" y="2440967"/>
                  </a:cubicBezTo>
                  <a:cubicBezTo>
                    <a:pt x="119784" y="2440967"/>
                    <a:pt x="119784" y="2442237"/>
                    <a:pt x="121054" y="2442237"/>
                  </a:cubicBezTo>
                  <a:cubicBezTo>
                    <a:pt x="117244" y="2443507"/>
                    <a:pt x="114704" y="2444777"/>
                    <a:pt x="110894" y="2447317"/>
                  </a:cubicBezTo>
                  <a:cubicBezTo>
                    <a:pt x="118514" y="2456207"/>
                    <a:pt x="104544" y="2479067"/>
                    <a:pt x="135024" y="2473987"/>
                  </a:cubicBezTo>
                  <a:cubicBezTo>
                    <a:pt x="126134" y="2481607"/>
                    <a:pt x="121054" y="2486687"/>
                    <a:pt x="117244" y="2489227"/>
                  </a:cubicBezTo>
                  <a:cubicBezTo>
                    <a:pt x="119784" y="2495577"/>
                    <a:pt x="122324" y="2499387"/>
                    <a:pt x="123594" y="2503197"/>
                  </a:cubicBezTo>
                  <a:cubicBezTo>
                    <a:pt x="118514" y="2507007"/>
                    <a:pt x="114704" y="2510817"/>
                    <a:pt x="110894" y="2513357"/>
                  </a:cubicBezTo>
                  <a:cubicBezTo>
                    <a:pt x="115974" y="2518437"/>
                    <a:pt x="121054" y="2522247"/>
                    <a:pt x="123594" y="2526057"/>
                  </a:cubicBezTo>
                  <a:cubicBezTo>
                    <a:pt x="128674" y="2520977"/>
                    <a:pt x="133754" y="2515897"/>
                    <a:pt x="138834" y="2515897"/>
                  </a:cubicBezTo>
                  <a:cubicBezTo>
                    <a:pt x="143914" y="2515897"/>
                    <a:pt x="150264" y="2524787"/>
                    <a:pt x="156614" y="2529867"/>
                  </a:cubicBezTo>
                  <a:cubicBezTo>
                    <a:pt x="156614" y="2531137"/>
                    <a:pt x="152804" y="2532407"/>
                    <a:pt x="151534" y="2532407"/>
                  </a:cubicBezTo>
                  <a:cubicBezTo>
                    <a:pt x="142644" y="2522247"/>
                    <a:pt x="133754" y="2520977"/>
                    <a:pt x="124864" y="2532407"/>
                  </a:cubicBezTo>
                  <a:cubicBezTo>
                    <a:pt x="124864" y="2532407"/>
                    <a:pt x="123594" y="2532407"/>
                    <a:pt x="123594" y="2531137"/>
                  </a:cubicBezTo>
                  <a:cubicBezTo>
                    <a:pt x="123594" y="2529867"/>
                    <a:pt x="123594" y="2529867"/>
                    <a:pt x="122324" y="2528597"/>
                  </a:cubicBezTo>
                  <a:cubicBezTo>
                    <a:pt x="117244" y="2533677"/>
                    <a:pt x="118514" y="2537487"/>
                    <a:pt x="124864" y="2541297"/>
                  </a:cubicBezTo>
                  <a:cubicBezTo>
                    <a:pt x="133754" y="2546377"/>
                    <a:pt x="132484" y="2550187"/>
                    <a:pt x="127404" y="2556537"/>
                  </a:cubicBezTo>
                  <a:cubicBezTo>
                    <a:pt x="129944" y="2557807"/>
                    <a:pt x="133754" y="2560347"/>
                    <a:pt x="133754" y="2561617"/>
                  </a:cubicBezTo>
                  <a:cubicBezTo>
                    <a:pt x="133754" y="2567967"/>
                    <a:pt x="146454" y="2571777"/>
                    <a:pt x="136294" y="2579397"/>
                  </a:cubicBezTo>
                  <a:cubicBezTo>
                    <a:pt x="141374" y="2585747"/>
                    <a:pt x="143914" y="2592097"/>
                    <a:pt x="155344" y="2594637"/>
                  </a:cubicBezTo>
                  <a:cubicBezTo>
                    <a:pt x="165504" y="2597177"/>
                    <a:pt x="168044" y="2592097"/>
                    <a:pt x="174394" y="2590827"/>
                  </a:cubicBezTo>
                  <a:cubicBezTo>
                    <a:pt x="180744" y="2589557"/>
                    <a:pt x="188364" y="2593367"/>
                    <a:pt x="194714" y="2594637"/>
                  </a:cubicBezTo>
                  <a:cubicBezTo>
                    <a:pt x="197254" y="2594637"/>
                    <a:pt x="199794" y="2590827"/>
                    <a:pt x="199794" y="2589557"/>
                  </a:cubicBezTo>
                  <a:cubicBezTo>
                    <a:pt x="208684" y="2590827"/>
                    <a:pt x="217574" y="2593367"/>
                    <a:pt x="225194" y="2592097"/>
                  </a:cubicBezTo>
                  <a:cubicBezTo>
                    <a:pt x="236624" y="2590827"/>
                    <a:pt x="242974" y="2594637"/>
                    <a:pt x="244244" y="2604797"/>
                  </a:cubicBezTo>
                  <a:cubicBezTo>
                    <a:pt x="245514" y="2616227"/>
                    <a:pt x="251864" y="2617497"/>
                    <a:pt x="260754" y="2616227"/>
                  </a:cubicBezTo>
                  <a:cubicBezTo>
                    <a:pt x="268374" y="2614957"/>
                    <a:pt x="274724" y="2612417"/>
                    <a:pt x="282344" y="2611147"/>
                  </a:cubicBezTo>
                  <a:cubicBezTo>
                    <a:pt x="278534" y="2607337"/>
                    <a:pt x="273454" y="2603527"/>
                    <a:pt x="267104" y="2598447"/>
                  </a:cubicBezTo>
                  <a:cubicBezTo>
                    <a:pt x="273454" y="2597177"/>
                    <a:pt x="279804" y="2594637"/>
                    <a:pt x="284884" y="2594637"/>
                  </a:cubicBezTo>
                  <a:cubicBezTo>
                    <a:pt x="295044" y="2593367"/>
                    <a:pt x="303934" y="2592097"/>
                    <a:pt x="314094" y="2592097"/>
                  </a:cubicBezTo>
                  <a:cubicBezTo>
                    <a:pt x="317904" y="2592097"/>
                    <a:pt x="321714" y="2594637"/>
                    <a:pt x="325524" y="2598447"/>
                  </a:cubicBezTo>
                  <a:cubicBezTo>
                    <a:pt x="309014" y="2598447"/>
                    <a:pt x="293774" y="2598447"/>
                    <a:pt x="282344" y="2611147"/>
                  </a:cubicBezTo>
                  <a:cubicBezTo>
                    <a:pt x="286154" y="2612417"/>
                    <a:pt x="291234" y="2613687"/>
                    <a:pt x="295044" y="2613687"/>
                  </a:cubicBezTo>
                  <a:cubicBezTo>
                    <a:pt x="316634" y="2612417"/>
                    <a:pt x="339494" y="2611147"/>
                    <a:pt x="361084" y="2609877"/>
                  </a:cubicBezTo>
                  <a:cubicBezTo>
                    <a:pt x="382674" y="2608607"/>
                    <a:pt x="402994" y="2606067"/>
                    <a:pt x="425854" y="2604797"/>
                  </a:cubicBezTo>
                  <a:cubicBezTo>
                    <a:pt x="432204" y="2631467"/>
                    <a:pt x="438554" y="2656867"/>
                    <a:pt x="443634" y="2682267"/>
                  </a:cubicBezTo>
                  <a:cubicBezTo>
                    <a:pt x="441094" y="2683537"/>
                    <a:pt x="438554" y="2684807"/>
                    <a:pt x="436014" y="2684807"/>
                  </a:cubicBezTo>
                  <a:cubicBezTo>
                    <a:pt x="439824" y="2689887"/>
                    <a:pt x="444904" y="2694967"/>
                    <a:pt x="446174" y="2700047"/>
                  </a:cubicBezTo>
                  <a:cubicBezTo>
                    <a:pt x="447444" y="2707667"/>
                    <a:pt x="446174" y="2715287"/>
                    <a:pt x="446174" y="2720367"/>
                  </a:cubicBezTo>
                  <a:cubicBezTo>
                    <a:pt x="455064" y="2722907"/>
                    <a:pt x="460144" y="2724177"/>
                    <a:pt x="466494" y="2725447"/>
                  </a:cubicBezTo>
                  <a:cubicBezTo>
                    <a:pt x="465224" y="2725447"/>
                    <a:pt x="463954" y="2726717"/>
                    <a:pt x="461414" y="2726717"/>
                  </a:cubicBezTo>
                  <a:cubicBezTo>
                    <a:pt x="462684" y="2735607"/>
                    <a:pt x="465224" y="2745767"/>
                    <a:pt x="466494" y="2758467"/>
                  </a:cubicBezTo>
                  <a:lnTo>
                    <a:pt x="486814" y="2758467"/>
                  </a:lnTo>
                  <a:cubicBezTo>
                    <a:pt x="490624" y="2758467"/>
                    <a:pt x="494434" y="2761007"/>
                    <a:pt x="495704" y="2762277"/>
                  </a:cubicBezTo>
                  <a:cubicBezTo>
                    <a:pt x="500784" y="2777517"/>
                    <a:pt x="512214" y="2782597"/>
                    <a:pt x="527454" y="2778787"/>
                  </a:cubicBezTo>
                  <a:cubicBezTo>
                    <a:pt x="533804" y="2777517"/>
                    <a:pt x="541424" y="2777517"/>
                    <a:pt x="547774" y="2777517"/>
                  </a:cubicBezTo>
                  <a:lnTo>
                    <a:pt x="563014" y="2777517"/>
                  </a:lnTo>
                  <a:cubicBezTo>
                    <a:pt x="568094" y="2777517"/>
                    <a:pt x="573174" y="2776247"/>
                    <a:pt x="578254" y="2774977"/>
                  </a:cubicBezTo>
                  <a:cubicBezTo>
                    <a:pt x="579524" y="2771167"/>
                    <a:pt x="579524" y="2767357"/>
                    <a:pt x="580794" y="2762277"/>
                  </a:cubicBezTo>
                  <a:cubicBezTo>
                    <a:pt x="584604" y="2762277"/>
                    <a:pt x="587144" y="2761007"/>
                    <a:pt x="590954" y="2761007"/>
                  </a:cubicBezTo>
                  <a:cubicBezTo>
                    <a:pt x="615084" y="2758467"/>
                    <a:pt x="640484" y="2754657"/>
                    <a:pt x="665884" y="2752117"/>
                  </a:cubicBezTo>
                  <a:cubicBezTo>
                    <a:pt x="665884" y="2752117"/>
                    <a:pt x="667154" y="2754657"/>
                    <a:pt x="668424" y="2758467"/>
                  </a:cubicBezTo>
                  <a:cubicBezTo>
                    <a:pt x="664614" y="2759737"/>
                    <a:pt x="662074" y="2761007"/>
                    <a:pt x="659534" y="2762277"/>
                  </a:cubicBezTo>
                  <a:cubicBezTo>
                    <a:pt x="669694" y="2772437"/>
                    <a:pt x="683664" y="2773707"/>
                    <a:pt x="692554" y="2766087"/>
                  </a:cubicBezTo>
                  <a:cubicBezTo>
                    <a:pt x="687474" y="2762277"/>
                    <a:pt x="683664" y="2759737"/>
                    <a:pt x="677314" y="2755927"/>
                  </a:cubicBezTo>
                  <a:lnTo>
                    <a:pt x="681124" y="2752117"/>
                  </a:lnTo>
                  <a:lnTo>
                    <a:pt x="691284" y="2752117"/>
                  </a:lnTo>
                  <a:lnTo>
                    <a:pt x="691284" y="2750847"/>
                  </a:lnTo>
                  <a:cubicBezTo>
                    <a:pt x="696364" y="2752117"/>
                    <a:pt x="700174" y="2754657"/>
                    <a:pt x="705254" y="2750847"/>
                  </a:cubicBezTo>
                  <a:lnTo>
                    <a:pt x="710334" y="2750847"/>
                  </a:lnTo>
                  <a:lnTo>
                    <a:pt x="754784" y="2753387"/>
                  </a:lnTo>
                  <a:cubicBezTo>
                    <a:pt x="759864" y="2753387"/>
                    <a:pt x="762404" y="2752117"/>
                    <a:pt x="764944" y="2749577"/>
                  </a:cubicBezTo>
                  <a:cubicBezTo>
                    <a:pt x="771294" y="2759737"/>
                    <a:pt x="776374" y="2768627"/>
                    <a:pt x="782724" y="2780057"/>
                  </a:cubicBezTo>
                  <a:cubicBezTo>
                    <a:pt x="781454" y="2780057"/>
                    <a:pt x="778914" y="2781327"/>
                    <a:pt x="776374" y="2781327"/>
                  </a:cubicBezTo>
                  <a:cubicBezTo>
                    <a:pt x="792884" y="2807997"/>
                    <a:pt x="803044" y="2835937"/>
                    <a:pt x="787804" y="2866417"/>
                  </a:cubicBezTo>
                  <a:cubicBezTo>
                    <a:pt x="789074" y="2876577"/>
                    <a:pt x="791614" y="2886737"/>
                    <a:pt x="792884" y="2899437"/>
                  </a:cubicBezTo>
                  <a:lnTo>
                    <a:pt x="805584" y="2899437"/>
                  </a:lnTo>
                  <a:cubicBezTo>
                    <a:pt x="803044" y="2905787"/>
                    <a:pt x="800504" y="2909597"/>
                    <a:pt x="799234" y="2913407"/>
                  </a:cubicBezTo>
                  <a:cubicBezTo>
                    <a:pt x="799234" y="2919757"/>
                    <a:pt x="813204" y="2922297"/>
                    <a:pt x="803044" y="2931187"/>
                  </a:cubicBezTo>
                  <a:lnTo>
                    <a:pt x="805584" y="2936267"/>
                  </a:lnTo>
                  <a:cubicBezTo>
                    <a:pt x="818284" y="2952777"/>
                    <a:pt x="832254" y="2968017"/>
                    <a:pt x="846224" y="2987067"/>
                  </a:cubicBezTo>
                  <a:cubicBezTo>
                    <a:pt x="836064" y="2992147"/>
                    <a:pt x="827174" y="2997227"/>
                    <a:pt x="815744" y="3002307"/>
                  </a:cubicBezTo>
                  <a:cubicBezTo>
                    <a:pt x="827174" y="3003577"/>
                    <a:pt x="828444" y="3009927"/>
                    <a:pt x="824634" y="3018817"/>
                  </a:cubicBezTo>
                  <a:cubicBezTo>
                    <a:pt x="823364" y="3021357"/>
                    <a:pt x="825904" y="3027707"/>
                    <a:pt x="827174" y="3028977"/>
                  </a:cubicBezTo>
                  <a:cubicBezTo>
                    <a:pt x="841144" y="3032787"/>
                    <a:pt x="853844" y="3046757"/>
                    <a:pt x="870354" y="3041677"/>
                  </a:cubicBezTo>
                  <a:cubicBezTo>
                    <a:pt x="870354" y="3044217"/>
                    <a:pt x="869084" y="3048027"/>
                    <a:pt x="867814" y="3049297"/>
                  </a:cubicBezTo>
                  <a:cubicBezTo>
                    <a:pt x="857654" y="3054377"/>
                    <a:pt x="847494" y="3058187"/>
                    <a:pt x="837334" y="3063267"/>
                  </a:cubicBezTo>
                  <a:lnTo>
                    <a:pt x="852574" y="3070887"/>
                  </a:lnTo>
                  <a:cubicBezTo>
                    <a:pt x="855114" y="3067077"/>
                    <a:pt x="856384" y="3063267"/>
                    <a:pt x="858924" y="3059457"/>
                  </a:cubicBezTo>
                  <a:cubicBezTo>
                    <a:pt x="866544" y="3063267"/>
                    <a:pt x="872894" y="3065807"/>
                    <a:pt x="880514" y="3069617"/>
                  </a:cubicBezTo>
                  <a:cubicBezTo>
                    <a:pt x="876703" y="3072157"/>
                    <a:pt x="874164" y="3073427"/>
                    <a:pt x="871624" y="3074697"/>
                  </a:cubicBezTo>
                  <a:cubicBezTo>
                    <a:pt x="874164" y="3075967"/>
                    <a:pt x="876704" y="3078507"/>
                    <a:pt x="880514" y="3079777"/>
                  </a:cubicBezTo>
                  <a:cubicBezTo>
                    <a:pt x="884323" y="3081047"/>
                    <a:pt x="888133" y="3079777"/>
                    <a:pt x="890674" y="3081047"/>
                  </a:cubicBezTo>
                  <a:cubicBezTo>
                    <a:pt x="897024" y="3074697"/>
                    <a:pt x="902104" y="3067077"/>
                    <a:pt x="908454" y="3063267"/>
                  </a:cubicBezTo>
                  <a:cubicBezTo>
                    <a:pt x="916074" y="3059457"/>
                    <a:pt x="1123084" y="3037867"/>
                    <a:pt x="1130704" y="3036597"/>
                  </a:cubicBezTo>
                  <a:cubicBezTo>
                    <a:pt x="1140864" y="3035327"/>
                    <a:pt x="1152294" y="3036597"/>
                    <a:pt x="1162454" y="3037867"/>
                  </a:cubicBezTo>
                  <a:lnTo>
                    <a:pt x="1135784" y="3049297"/>
                  </a:lnTo>
                  <a:lnTo>
                    <a:pt x="1139594" y="3056917"/>
                  </a:lnTo>
                  <a:cubicBezTo>
                    <a:pt x="1152294" y="3055647"/>
                    <a:pt x="1162454" y="3055647"/>
                    <a:pt x="1172614" y="3053107"/>
                  </a:cubicBezTo>
                  <a:cubicBezTo>
                    <a:pt x="1178964" y="3051837"/>
                    <a:pt x="1189124" y="3053107"/>
                    <a:pt x="1190394" y="3042947"/>
                  </a:cubicBezTo>
                  <a:cubicBezTo>
                    <a:pt x="1199284" y="3049297"/>
                    <a:pt x="1208174" y="3050567"/>
                    <a:pt x="1219604" y="3045487"/>
                  </a:cubicBezTo>
                  <a:cubicBezTo>
                    <a:pt x="1225954" y="3042947"/>
                    <a:pt x="1233574" y="3042947"/>
                    <a:pt x="1239924" y="3041677"/>
                  </a:cubicBezTo>
                  <a:cubicBezTo>
                    <a:pt x="1255164" y="3040407"/>
                    <a:pt x="1270404" y="3039137"/>
                    <a:pt x="1285644" y="3036597"/>
                  </a:cubicBezTo>
                  <a:lnTo>
                    <a:pt x="1300884" y="3036597"/>
                  </a:lnTo>
                  <a:cubicBezTo>
                    <a:pt x="1302154" y="3034057"/>
                    <a:pt x="1302154" y="3030247"/>
                    <a:pt x="1302154" y="3030247"/>
                  </a:cubicBezTo>
                  <a:cubicBezTo>
                    <a:pt x="1316124" y="3030247"/>
                    <a:pt x="1327554" y="3031517"/>
                    <a:pt x="1340254" y="3031517"/>
                  </a:cubicBezTo>
                  <a:cubicBezTo>
                    <a:pt x="1354224" y="3031517"/>
                    <a:pt x="1360574" y="3022627"/>
                    <a:pt x="1355494" y="3008657"/>
                  </a:cubicBezTo>
                  <a:cubicBezTo>
                    <a:pt x="1359304" y="3008657"/>
                    <a:pt x="1364383" y="3009927"/>
                    <a:pt x="1366924" y="3009927"/>
                  </a:cubicBezTo>
                  <a:cubicBezTo>
                    <a:pt x="1368194" y="3015007"/>
                    <a:pt x="1366924" y="3021357"/>
                    <a:pt x="1369464" y="3022627"/>
                  </a:cubicBezTo>
                  <a:cubicBezTo>
                    <a:pt x="1373274" y="3025167"/>
                    <a:pt x="1379624" y="3025167"/>
                    <a:pt x="1384703" y="3023897"/>
                  </a:cubicBezTo>
                  <a:cubicBezTo>
                    <a:pt x="1391053" y="3022627"/>
                    <a:pt x="1398673" y="3016277"/>
                    <a:pt x="1401214" y="3018817"/>
                  </a:cubicBezTo>
                  <a:cubicBezTo>
                    <a:pt x="1413914" y="3028977"/>
                    <a:pt x="1422803" y="3020087"/>
                    <a:pt x="1429153" y="3015007"/>
                  </a:cubicBezTo>
                  <a:cubicBezTo>
                    <a:pt x="1434233" y="3016277"/>
                    <a:pt x="1436773" y="3020087"/>
                    <a:pt x="1439314" y="3018817"/>
                  </a:cubicBezTo>
                  <a:cubicBezTo>
                    <a:pt x="1445664" y="3017547"/>
                    <a:pt x="1453283" y="3016277"/>
                    <a:pt x="1459633" y="3015007"/>
                  </a:cubicBezTo>
                  <a:cubicBezTo>
                    <a:pt x="1473603" y="3011197"/>
                    <a:pt x="1488844" y="3008657"/>
                    <a:pt x="1502814" y="3008657"/>
                  </a:cubicBezTo>
                  <a:cubicBezTo>
                    <a:pt x="1521864" y="3007387"/>
                    <a:pt x="1539644" y="3002307"/>
                    <a:pt x="1558694" y="3001037"/>
                  </a:cubicBezTo>
                  <a:cubicBezTo>
                    <a:pt x="1567583" y="2999767"/>
                    <a:pt x="1576474" y="3002307"/>
                    <a:pt x="1585364" y="3003577"/>
                  </a:cubicBezTo>
                  <a:cubicBezTo>
                    <a:pt x="1587903" y="3003577"/>
                    <a:pt x="1591714" y="3003577"/>
                    <a:pt x="1591714" y="3002307"/>
                  </a:cubicBezTo>
                  <a:cubicBezTo>
                    <a:pt x="1591714" y="2989607"/>
                    <a:pt x="1612033" y="2995957"/>
                    <a:pt x="1609494" y="2981987"/>
                  </a:cubicBezTo>
                  <a:cubicBezTo>
                    <a:pt x="1612033" y="2983257"/>
                    <a:pt x="1614574" y="2983257"/>
                    <a:pt x="1615844" y="2985797"/>
                  </a:cubicBezTo>
                  <a:cubicBezTo>
                    <a:pt x="1619654" y="2989607"/>
                    <a:pt x="1622194" y="2993417"/>
                    <a:pt x="1626004" y="2997227"/>
                  </a:cubicBezTo>
                  <a:cubicBezTo>
                    <a:pt x="1626004" y="2992147"/>
                    <a:pt x="1626004" y="2988337"/>
                    <a:pt x="1624734" y="2983257"/>
                  </a:cubicBezTo>
                  <a:cubicBezTo>
                    <a:pt x="1637434" y="2989607"/>
                    <a:pt x="1650134" y="2995957"/>
                    <a:pt x="1659024" y="3001037"/>
                  </a:cubicBezTo>
                  <a:cubicBezTo>
                    <a:pt x="1667914" y="2994687"/>
                    <a:pt x="1675534" y="2992147"/>
                    <a:pt x="1680614" y="2985797"/>
                  </a:cubicBezTo>
                  <a:cubicBezTo>
                    <a:pt x="1685693" y="2978177"/>
                    <a:pt x="1684424" y="2976907"/>
                    <a:pt x="1693314" y="2983257"/>
                  </a:cubicBezTo>
                  <a:cubicBezTo>
                    <a:pt x="1692043" y="2984527"/>
                    <a:pt x="1689503" y="2985797"/>
                    <a:pt x="1686964" y="2988337"/>
                  </a:cubicBezTo>
                  <a:cubicBezTo>
                    <a:pt x="1702203" y="2984527"/>
                    <a:pt x="1716174" y="2976907"/>
                    <a:pt x="1731414" y="2978177"/>
                  </a:cubicBezTo>
                  <a:cubicBezTo>
                    <a:pt x="1746653" y="2978177"/>
                    <a:pt x="1761893" y="2980717"/>
                    <a:pt x="1775864" y="2971827"/>
                  </a:cubicBezTo>
                  <a:cubicBezTo>
                    <a:pt x="1777134" y="2975637"/>
                    <a:pt x="1777134" y="2979447"/>
                    <a:pt x="1779674" y="2980717"/>
                  </a:cubicBezTo>
                  <a:cubicBezTo>
                    <a:pt x="1783484" y="2983257"/>
                    <a:pt x="1789834" y="2984527"/>
                    <a:pt x="1791103" y="2983257"/>
                  </a:cubicBezTo>
                  <a:cubicBezTo>
                    <a:pt x="1798724" y="2971827"/>
                    <a:pt x="1811424" y="2973097"/>
                    <a:pt x="1819043" y="2979447"/>
                  </a:cubicBezTo>
                  <a:cubicBezTo>
                    <a:pt x="1829203" y="2987067"/>
                    <a:pt x="1835553" y="2980717"/>
                    <a:pt x="1844443" y="2979447"/>
                  </a:cubicBezTo>
                  <a:cubicBezTo>
                    <a:pt x="1836823" y="2975637"/>
                    <a:pt x="1830473" y="2971827"/>
                    <a:pt x="1824123" y="2969287"/>
                  </a:cubicBezTo>
                  <a:cubicBezTo>
                    <a:pt x="1825393" y="2968017"/>
                    <a:pt x="1825393" y="2966747"/>
                    <a:pt x="1826663" y="2965477"/>
                  </a:cubicBezTo>
                  <a:cubicBezTo>
                    <a:pt x="1830473" y="2966747"/>
                    <a:pt x="1835553" y="2968017"/>
                    <a:pt x="1839363" y="2970557"/>
                  </a:cubicBezTo>
                  <a:cubicBezTo>
                    <a:pt x="1840633" y="2965477"/>
                    <a:pt x="1843173" y="2961667"/>
                    <a:pt x="1844443" y="2957857"/>
                  </a:cubicBezTo>
                  <a:cubicBezTo>
                    <a:pt x="1857143" y="2964207"/>
                    <a:pt x="1868573" y="2969286"/>
                    <a:pt x="1882543" y="2960396"/>
                  </a:cubicBezTo>
                  <a:cubicBezTo>
                    <a:pt x="1885083" y="2959126"/>
                    <a:pt x="1895243" y="2951507"/>
                    <a:pt x="1892703" y="2964207"/>
                  </a:cubicBezTo>
                  <a:cubicBezTo>
                    <a:pt x="1886353" y="2968017"/>
                    <a:pt x="1880003" y="2971827"/>
                    <a:pt x="1873653" y="2974367"/>
                  </a:cubicBezTo>
                  <a:cubicBezTo>
                    <a:pt x="1873653" y="2975637"/>
                    <a:pt x="1874923" y="2975637"/>
                    <a:pt x="1874923" y="2976907"/>
                  </a:cubicBezTo>
                  <a:cubicBezTo>
                    <a:pt x="1882543" y="2975636"/>
                    <a:pt x="1891433" y="2974367"/>
                    <a:pt x="1900323" y="2973096"/>
                  </a:cubicBezTo>
                  <a:cubicBezTo>
                    <a:pt x="1897783" y="2969286"/>
                    <a:pt x="1896513" y="2966746"/>
                    <a:pt x="1895243" y="2964207"/>
                  </a:cubicBezTo>
                  <a:cubicBezTo>
                    <a:pt x="1904133" y="2965477"/>
                    <a:pt x="1914293" y="2966746"/>
                    <a:pt x="1923183" y="2965477"/>
                  </a:cubicBezTo>
                  <a:cubicBezTo>
                    <a:pt x="1942233" y="2964207"/>
                    <a:pt x="1956203" y="2945157"/>
                    <a:pt x="1979063" y="2952777"/>
                  </a:cubicBezTo>
                  <a:cubicBezTo>
                    <a:pt x="1986683" y="2955317"/>
                    <a:pt x="2004463" y="2952777"/>
                    <a:pt x="2005733" y="2936267"/>
                  </a:cubicBezTo>
                  <a:cubicBezTo>
                    <a:pt x="2005733" y="2940077"/>
                    <a:pt x="2005733" y="2945157"/>
                    <a:pt x="2007003" y="2947696"/>
                  </a:cubicBezTo>
                  <a:cubicBezTo>
                    <a:pt x="2019703" y="2943886"/>
                    <a:pt x="2031133" y="2940076"/>
                    <a:pt x="2043833" y="2936267"/>
                  </a:cubicBezTo>
                  <a:cubicBezTo>
                    <a:pt x="2043833" y="2937537"/>
                    <a:pt x="2041293" y="2941346"/>
                    <a:pt x="2042563" y="2943887"/>
                  </a:cubicBezTo>
                  <a:cubicBezTo>
                    <a:pt x="2042563" y="2947697"/>
                    <a:pt x="2045103" y="2951507"/>
                    <a:pt x="2047643" y="2954047"/>
                  </a:cubicBezTo>
                  <a:cubicBezTo>
                    <a:pt x="2048913" y="2955317"/>
                    <a:pt x="2055263" y="2954047"/>
                    <a:pt x="2055263" y="2952777"/>
                  </a:cubicBezTo>
                  <a:cubicBezTo>
                    <a:pt x="2057803" y="2941347"/>
                    <a:pt x="2066693" y="2942617"/>
                    <a:pt x="2075583" y="2942617"/>
                  </a:cubicBezTo>
                  <a:cubicBezTo>
                    <a:pt x="2083203" y="2942617"/>
                    <a:pt x="2092093" y="2941346"/>
                    <a:pt x="2100983" y="2940077"/>
                  </a:cubicBezTo>
                  <a:cubicBezTo>
                    <a:pt x="2104793" y="2933727"/>
                    <a:pt x="2107333" y="2923567"/>
                    <a:pt x="2120033" y="2936267"/>
                  </a:cubicBezTo>
                  <a:cubicBezTo>
                    <a:pt x="2125113" y="2941346"/>
                    <a:pt x="2137813" y="2940077"/>
                    <a:pt x="2139083" y="2929917"/>
                  </a:cubicBezTo>
                  <a:lnTo>
                    <a:pt x="2192423" y="2929917"/>
                  </a:lnTo>
                  <a:lnTo>
                    <a:pt x="2192423" y="2932457"/>
                  </a:lnTo>
                  <a:cubicBezTo>
                    <a:pt x="2198773" y="2931186"/>
                    <a:pt x="2205123" y="2928646"/>
                    <a:pt x="2210203" y="2927377"/>
                  </a:cubicBezTo>
                  <a:cubicBezTo>
                    <a:pt x="2214013" y="2933727"/>
                    <a:pt x="2217823" y="2940077"/>
                    <a:pt x="2222903" y="2947697"/>
                  </a:cubicBezTo>
                  <a:cubicBezTo>
                    <a:pt x="2231793" y="2923567"/>
                    <a:pt x="2241953" y="2918487"/>
                    <a:pt x="2259733" y="2927377"/>
                  </a:cubicBezTo>
                  <a:cubicBezTo>
                    <a:pt x="2262273" y="2928647"/>
                    <a:pt x="2262273" y="2934997"/>
                    <a:pt x="2263543" y="2940077"/>
                  </a:cubicBezTo>
                  <a:cubicBezTo>
                    <a:pt x="2264813" y="2938807"/>
                    <a:pt x="2272433" y="2936267"/>
                    <a:pt x="2272433" y="2934997"/>
                  </a:cubicBezTo>
                  <a:cubicBezTo>
                    <a:pt x="2271163" y="2924837"/>
                    <a:pt x="2285133" y="2932457"/>
                    <a:pt x="2283863" y="2924837"/>
                  </a:cubicBezTo>
                  <a:cubicBezTo>
                    <a:pt x="2295293" y="2929917"/>
                    <a:pt x="2297833" y="2922297"/>
                    <a:pt x="2300373" y="2917217"/>
                  </a:cubicBezTo>
                  <a:cubicBezTo>
                    <a:pt x="2295293" y="2913407"/>
                    <a:pt x="2292753" y="2910867"/>
                    <a:pt x="2288943" y="2907057"/>
                  </a:cubicBezTo>
                  <a:cubicBezTo>
                    <a:pt x="2290213" y="2905786"/>
                    <a:pt x="2290213" y="2904517"/>
                    <a:pt x="2291483" y="2903246"/>
                  </a:cubicBezTo>
                  <a:cubicBezTo>
                    <a:pt x="2301643" y="2909596"/>
                    <a:pt x="2311803" y="2915946"/>
                    <a:pt x="2318153" y="2919757"/>
                  </a:cubicBezTo>
                  <a:cubicBezTo>
                    <a:pt x="2328313" y="2918486"/>
                    <a:pt x="2337203" y="2918486"/>
                    <a:pt x="2346093" y="2917217"/>
                  </a:cubicBezTo>
                  <a:cubicBezTo>
                    <a:pt x="2354983" y="2915947"/>
                    <a:pt x="2363873" y="2912137"/>
                    <a:pt x="2374033" y="2909596"/>
                  </a:cubicBezTo>
                  <a:cubicBezTo>
                    <a:pt x="2375303" y="2912136"/>
                    <a:pt x="2376573" y="2913407"/>
                    <a:pt x="2377843" y="2915946"/>
                  </a:cubicBezTo>
                  <a:cubicBezTo>
                    <a:pt x="2381653" y="2910867"/>
                    <a:pt x="2384193" y="2905786"/>
                    <a:pt x="2389273" y="2896896"/>
                  </a:cubicBezTo>
                  <a:lnTo>
                    <a:pt x="2389273" y="2917217"/>
                  </a:lnTo>
                  <a:cubicBezTo>
                    <a:pt x="2400703" y="2909596"/>
                    <a:pt x="2409593" y="2903246"/>
                    <a:pt x="2417213" y="2896896"/>
                  </a:cubicBezTo>
                  <a:cubicBezTo>
                    <a:pt x="2422293" y="2905786"/>
                    <a:pt x="2426103" y="2914676"/>
                    <a:pt x="2429913" y="2922296"/>
                  </a:cubicBezTo>
                  <a:cubicBezTo>
                    <a:pt x="2431183" y="2922296"/>
                    <a:pt x="2431183" y="2921026"/>
                    <a:pt x="2432453" y="2921026"/>
                  </a:cubicBezTo>
                  <a:cubicBezTo>
                    <a:pt x="2431183" y="2915946"/>
                    <a:pt x="2429913" y="2910866"/>
                    <a:pt x="2427373" y="2904516"/>
                  </a:cubicBezTo>
                  <a:lnTo>
                    <a:pt x="2492143" y="2904516"/>
                  </a:lnTo>
                  <a:cubicBezTo>
                    <a:pt x="2498493" y="2893086"/>
                    <a:pt x="2512463" y="2891816"/>
                    <a:pt x="2523893" y="2903246"/>
                  </a:cubicBezTo>
                  <a:cubicBezTo>
                    <a:pt x="2540403" y="2919756"/>
                    <a:pt x="2542943" y="2919756"/>
                    <a:pt x="2553103" y="2895626"/>
                  </a:cubicBezTo>
                  <a:cubicBezTo>
                    <a:pt x="2558183" y="2898166"/>
                    <a:pt x="2563263" y="2900706"/>
                    <a:pt x="2569613" y="2904516"/>
                  </a:cubicBezTo>
                  <a:cubicBezTo>
                    <a:pt x="2577233" y="2888006"/>
                    <a:pt x="2589933" y="2888006"/>
                    <a:pt x="2605173" y="2893086"/>
                  </a:cubicBezTo>
                  <a:cubicBezTo>
                    <a:pt x="2612793" y="2895626"/>
                    <a:pt x="2621683" y="2890546"/>
                    <a:pt x="2630573" y="2888006"/>
                  </a:cubicBezTo>
                  <a:lnTo>
                    <a:pt x="2636923" y="2894356"/>
                  </a:lnTo>
                  <a:cubicBezTo>
                    <a:pt x="2644543" y="2891816"/>
                    <a:pt x="2650893" y="2890546"/>
                    <a:pt x="2657243" y="2888006"/>
                  </a:cubicBezTo>
                  <a:cubicBezTo>
                    <a:pt x="2658514" y="2891816"/>
                    <a:pt x="2658514" y="2894356"/>
                    <a:pt x="2659783" y="2900706"/>
                  </a:cubicBezTo>
                  <a:cubicBezTo>
                    <a:pt x="2664863" y="2895626"/>
                    <a:pt x="2668673" y="2890546"/>
                    <a:pt x="2675023" y="2884196"/>
                  </a:cubicBezTo>
                  <a:cubicBezTo>
                    <a:pt x="2680103" y="2890546"/>
                    <a:pt x="2683913" y="2896896"/>
                    <a:pt x="2688993" y="2903246"/>
                  </a:cubicBezTo>
                  <a:cubicBezTo>
                    <a:pt x="2697883" y="2903246"/>
                    <a:pt x="2711853" y="2910866"/>
                    <a:pt x="2714393" y="2890546"/>
                  </a:cubicBezTo>
                  <a:cubicBezTo>
                    <a:pt x="2714393" y="2888006"/>
                    <a:pt x="2722014" y="2884196"/>
                    <a:pt x="2725823" y="2882926"/>
                  </a:cubicBezTo>
                  <a:cubicBezTo>
                    <a:pt x="2733443" y="2881656"/>
                    <a:pt x="2741063" y="2880386"/>
                    <a:pt x="2748683" y="2880386"/>
                  </a:cubicBezTo>
                  <a:cubicBezTo>
                    <a:pt x="2746143" y="2875306"/>
                    <a:pt x="2743603" y="2871496"/>
                    <a:pt x="2739793" y="2865146"/>
                  </a:cubicBezTo>
                  <a:cubicBezTo>
                    <a:pt x="2749953" y="2867686"/>
                    <a:pt x="2757573" y="2867686"/>
                    <a:pt x="2763923" y="2870226"/>
                  </a:cubicBezTo>
                  <a:cubicBezTo>
                    <a:pt x="2777893" y="2876576"/>
                    <a:pt x="2789323" y="2876576"/>
                    <a:pt x="2803293" y="2866416"/>
                  </a:cubicBezTo>
                  <a:cubicBezTo>
                    <a:pt x="2800753" y="2865146"/>
                    <a:pt x="2798214" y="2862606"/>
                    <a:pt x="2795673" y="2861336"/>
                  </a:cubicBezTo>
                  <a:cubicBezTo>
                    <a:pt x="2796943" y="2857526"/>
                    <a:pt x="2799483" y="2853716"/>
                    <a:pt x="2800753" y="2849906"/>
                  </a:cubicBezTo>
                  <a:cubicBezTo>
                    <a:pt x="2805833" y="2834666"/>
                    <a:pt x="2818533" y="2844826"/>
                    <a:pt x="2827423" y="2841016"/>
                  </a:cubicBezTo>
                  <a:cubicBezTo>
                    <a:pt x="2827423" y="2841016"/>
                    <a:pt x="2832503" y="2846096"/>
                    <a:pt x="2833773" y="2849906"/>
                  </a:cubicBezTo>
                  <a:cubicBezTo>
                    <a:pt x="2837583" y="2857526"/>
                    <a:pt x="2840123" y="2866416"/>
                    <a:pt x="2843933" y="2875306"/>
                  </a:cubicBezTo>
                  <a:cubicBezTo>
                    <a:pt x="2866793" y="2861336"/>
                    <a:pt x="2887113" y="2866416"/>
                    <a:pt x="2907433" y="2868956"/>
                  </a:cubicBezTo>
                  <a:cubicBezTo>
                    <a:pt x="2902353" y="2866416"/>
                    <a:pt x="2898543" y="2863876"/>
                    <a:pt x="2894733" y="2861336"/>
                  </a:cubicBezTo>
                  <a:cubicBezTo>
                    <a:pt x="2894733" y="2860066"/>
                    <a:pt x="2896003" y="2858796"/>
                    <a:pt x="2896003" y="2857526"/>
                  </a:cubicBezTo>
                  <a:cubicBezTo>
                    <a:pt x="2901083" y="2858796"/>
                    <a:pt x="2907433" y="2861336"/>
                    <a:pt x="2912514" y="2862606"/>
                  </a:cubicBezTo>
                  <a:cubicBezTo>
                    <a:pt x="2912514" y="2861336"/>
                    <a:pt x="2912514" y="2860066"/>
                    <a:pt x="2911243" y="2858796"/>
                  </a:cubicBezTo>
                  <a:cubicBezTo>
                    <a:pt x="2915053" y="2857526"/>
                    <a:pt x="2921403" y="2854986"/>
                    <a:pt x="2922673" y="2856256"/>
                  </a:cubicBezTo>
                  <a:cubicBezTo>
                    <a:pt x="2930293" y="2871496"/>
                    <a:pt x="2942993" y="2860066"/>
                    <a:pt x="2954423" y="2863876"/>
                  </a:cubicBezTo>
                  <a:cubicBezTo>
                    <a:pt x="2951883" y="2853716"/>
                    <a:pt x="2950613" y="2846096"/>
                    <a:pt x="2949343" y="2841016"/>
                  </a:cubicBezTo>
                  <a:cubicBezTo>
                    <a:pt x="2954423" y="2835936"/>
                    <a:pt x="2959503" y="2832126"/>
                    <a:pt x="2967123" y="2827046"/>
                  </a:cubicBezTo>
                  <a:cubicBezTo>
                    <a:pt x="2967123" y="2833396"/>
                    <a:pt x="2965853" y="2839746"/>
                    <a:pt x="2965853" y="2846096"/>
                  </a:cubicBezTo>
                  <a:cubicBezTo>
                    <a:pt x="2965853" y="2852446"/>
                    <a:pt x="2967123" y="2858796"/>
                    <a:pt x="2969663" y="2862606"/>
                  </a:cubicBezTo>
                  <a:cubicBezTo>
                    <a:pt x="2970933" y="2865146"/>
                    <a:pt x="2978553" y="2862606"/>
                    <a:pt x="2983633" y="2861336"/>
                  </a:cubicBezTo>
                  <a:cubicBezTo>
                    <a:pt x="2992523" y="2857526"/>
                    <a:pt x="3001413" y="2852446"/>
                    <a:pt x="3010303" y="2862606"/>
                  </a:cubicBezTo>
                  <a:cubicBezTo>
                    <a:pt x="3011574" y="2863876"/>
                    <a:pt x="3016653" y="2862606"/>
                    <a:pt x="3019193" y="2860066"/>
                  </a:cubicBezTo>
                  <a:cubicBezTo>
                    <a:pt x="3025543" y="2853716"/>
                    <a:pt x="3030623" y="2844826"/>
                    <a:pt x="3038243" y="2858796"/>
                  </a:cubicBezTo>
                  <a:cubicBezTo>
                    <a:pt x="3039514" y="2860066"/>
                    <a:pt x="3047133" y="2860066"/>
                    <a:pt x="3050943" y="2858796"/>
                  </a:cubicBezTo>
                  <a:cubicBezTo>
                    <a:pt x="3059833" y="2854986"/>
                    <a:pt x="3067453" y="2851176"/>
                    <a:pt x="3076343" y="2846096"/>
                  </a:cubicBezTo>
                  <a:cubicBezTo>
                    <a:pt x="3075073" y="2849906"/>
                    <a:pt x="3073803" y="2852446"/>
                    <a:pt x="3073803" y="2854986"/>
                  </a:cubicBezTo>
                  <a:cubicBezTo>
                    <a:pt x="3083964" y="2860066"/>
                    <a:pt x="3092853" y="2862606"/>
                    <a:pt x="3100474" y="2851176"/>
                  </a:cubicBezTo>
                  <a:cubicBezTo>
                    <a:pt x="3103014" y="2847366"/>
                    <a:pt x="3111903" y="2847366"/>
                    <a:pt x="3118253" y="2846096"/>
                  </a:cubicBezTo>
                  <a:cubicBezTo>
                    <a:pt x="3114443" y="2842286"/>
                    <a:pt x="3109364" y="2839746"/>
                    <a:pt x="3104283" y="2835936"/>
                  </a:cubicBezTo>
                  <a:cubicBezTo>
                    <a:pt x="3125873" y="2823236"/>
                    <a:pt x="3128413" y="2824506"/>
                    <a:pt x="3128413" y="2842286"/>
                  </a:cubicBezTo>
                  <a:cubicBezTo>
                    <a:pt x="3130953" y="2837206"/>
                    <a:pt x="3132223" y="2833396"/>
                    <a:pt x="3136033" y="2825776"/>
                  </a:cubicBezTo>
                  <a:cubicBezTo>
                    <a:pt x="3155083" y="2827046"/>
                    <a:pt x="3174133" y="2829586"/>
                    <a:pt x="3194453" y="2830856"/>
                  </a:cubicBezTo>
                  <a:lnTo>
                    <a:pt x="3194453" y="2837206"/>
                  </a:lnTo>
                  <a:lnTo>
                    <a:pt x="3186833" y="2837206"/>
                  </a:lnTo>
                  <a:cubicBezTo>
                    <a:pt x="3171593" y="2838476"/>
                    <a:pt x="3156353" y="2838476"/>
                    <a:pt x="3141113" y="2839746"/>
                  </a:cubicBezTo>
                  <a:cubicBezTo>
                    <a:pt x="3146193" y="2842286"/>
                    <a:pt x="3152543" y="2846096"/>
                    <a:pt x="3157623" y="2848636"/>
                  </a:cubicBezTo>
                  <a:cubicBezTo>
                    <a:pt x="3160163" y="2842286"/>
                    <a:pt x="3161433" y="2843556"/>
                    <a:pt x="3167783" y="2846096"/>
                  </a:cubicBezTo>
                  <a:cubicBezTo>
                    <a:pt x="3176673" y="2848636"/>
                    <a:pt x="3186833" y="2848636"/>
                    <a:pt x="3196993" y="2849906"/>
                  </a:cubicBezTo>
                  <a:cubicBezTo>
                    <a:pt x="3202073" y="2849906"/>
                    <a:pt x="3207153" y="2851176"/>
                    <a:pt x="3213503" y="2852446"/>
                  </a:cubicBezTo>
                  <a:cubicBezTo>
                    <a:pt x="3214774" y="2848636"/>
                    <a:pt x="3217314" y="2843556"/>
                    <a:pt x="3219853" y="2837206"/>
                  </a:cubicBezTo>
                  <a:cubicBezTo>
                    <a:pt x="3233824" y="2860066"/>
                    <a:pt x="3243983" y="2858796"/>
                    <a:pt x="3260494" y="2835936"/>
                  </a:cubicBezTo>
                  <a:cubicBezTo>
                    <a:pt x="3260494" y="2839746"/>
                    <a:pt x="3261764" y="2842286"/>
                    <a:pt x="3261764" y="2844826"/>
                  </a:cubicBezTo>
                  <a:cubicBezTo>
                    <a:pt x="3266844" y="2844826"/>
                    <a:pt x="3270654" y="2844826"/>
                    <a:pt x="3275734" y="2843556"/>
                  </a:cubicBezTo>
                  <a:cubicBezTo>
                    <a:pt x="3274464" y="2846096"/>
                    <a:pt x="3273194" y="2848636"/>
                    <a:pt x="3271924" y="2849906"/>
                  </a:cubicBezTo>
                  <a:lnTo>
                    <a:pt x="3274464" y="2852446"/>
                  </a:lnTo>
                  <a:cubicBezTo>
                    <a:pt x="3278274" y="2848636"/>
                    <a:pt x="3282084" y="2844826"/>
                    <a:pt x="3288434" y="2839746"/>
                  </a:cubicBezTo>
                  <a:cubicBezTo>
                    <a:pt x="3293514" y="2842286"/>
                    <a:pt x="3299864" y="2844826"/>
                    <a:pt x="3304944" y="2847366"/>
                  </a:cubicBezTo>
                  <a:cubicBezTo>
                    <a:pt x="3310024" y="2843556"/>
                    <a:pt x="3316374" y="2839746"/>
                    <a:pt x="3322724" y="2835936"/>
                  </a:cubicBezTo>
                  <a:cubicBezTo>
                    <a:pt x="3331614" y="2853716"/>
                    <a:pt x="3343044" y="2856256"/>
                    <a:pt x="3353204" y="2843556"/>
                  </a:cubicBezTo>
                  <a:cubicBezTo>
                    <a:pt x="3368444" y="2844826"/>
                    <a:pt x="3381144" y="2846096"/>
                    <a:pt x="3390034" y="2846096"/>
                  </a:cubicBezTo>
                  <a:cubicBezTo>
                    <a:pt x="3391304" y="2837206"/>
                    <a:pt x="3392574" y="2830856"/>
                    <a:pt x="3393844" y="2824506"/>
                  </a:cubicBezTo>
                  <a:cubicBezTo>
                    <a:pt x="3398924" y="2825776"/>
                    <a:pt x="3402734" y="2827046"/>
                    <a:pt x="3407814" y="2828316"/>
                  </a:cubicBezTo>
                  <a:cubicBezTo>
                    <a:pt x="3410354" y="2829586"/>
                    <a:pt x="3412894" y="2832126"/>
                    <a:pt x="3415434" y="2833396"/>
                  </a:cubicBezTo>
                  <a:cubicBezTo>
                    <a:pt x="3411624" y="2834666"/>
                    <a:pt x="3407814" y="2834666"/>
                    <a:pt x="3404004" y="2835936"/>
                  </a:cubicBezTo>
                  <a:cubicBezTo>
                    <a:pt x="3415434" y="2846096"/>
                    <a:pt x="3424324" y="2843556"/>
                    <a:pt x="3433214" y="2835936"/>
                  </a:cubicBezTo>
                  <a:cubicBezTo>
                    <a:pt x="3429404" y="2846096"/>
                    <a:pt x="3440834" y="2844826"/>
                    <a:pt x="3442104" y="2844826"/>
                  </a:cubicBezTo>
                  <a:cubicBezTo>
                    <a:pt x="3458614" y="2838476"/>
                    <a:pt x="3473854" y="2834666"/>
                    <a:pt x="3491634" y="2844826"/>
                  </a:cubicBezTo>
                  <a:cubicBezTo>
                    <a:pt x="3494174" y="2832126"/>
                    <a:pt x="3496714" y="2821966"/>
                    <a:pt x="3497984" y="2811806"/>
                  </a:cubicBezTo>
                  <a:cubicBezTo>
                    <a:pt x="3504334" y="2813076"/>
                    <a:pt x="3509414" y="2813076"/>
                    <a:pt x="3515764" y="2814346"/>
                  </a:cubicBezTo>
                  <a:cubicBezTo>
                    <a:pt x="3520844" y="2814346"/>
                    <a:pt x="3525924" y="2815616"/>
                    <a:pt x="3531004" y="2815616"/>
                  </a:cubicBezTo>
                  <a:lnTo>
                    <a:pt x="3531004" y="2819426"/>
                  </a:lnTo>
                  <a:cubicBezTo>
                    <a:pt x="3525924" y="2820696"/>
                    <a:pt x="3522114" y="2821966"/>
                    <a:pt x="3517034" y="2823236"/>
                  </a:cubicBezTo>
                  <a:lnTo>
                    <a:pt x="3517034" y="2827046"/>
                  </a:lnTo>
                  <a:cubicBezTo>
                    <a:pt x="3534814" y="2830856"/>
                    <a:pt x="3551324" y="2834666"/>
                    <a:pt x="3569104" y="2837206"/>
                  </a:cubicBezTo>
                  <a:cubicBezTo>
                    <a:pt x="3572914" y="2838476"/>
                    <a:pt x="3577994" y="2834666"/>
                    <a:pt x="3584344" y="2830856"/>
                  </a:cubicBezTo>
                  <a:cubicBezTo>
                    <a:pt x="3586884" y="2832126"/>
                    <a:pt x="3593234" y="2834666"/>
                    <a:pt x="3600854" y="2835936"/>
                  </a:cubicBezTo>
                  <a:cubicBezTo>
                    <a:pt x="3619904" y="2838476"/>
                    <a:pt x="3640224" y="2841016"/>
                    <a:pt x="3655464" y="2824506"/>
                  </a:cubicBezTo>
                  <a:cubicBezTo>
                    <a:pt x="3656734" y="2838476"/>
                    <a:pt x="3669434" y="2829586"/>
                    <a:pt x="3675784" y="2834666"/>
                  </a:cubicBezTo>
                  <a:cubicBezTo>
                    <a:pt x="3675784" y="2834666"/>
                    <a:pt x="3682134" y="2829586"/>
                    <a:pt x="3684674" y="2827046"/>
                  </a:cubicBezTo>
                  <a:cubicBezTo>
                    <a:pt x="3684674" y="2827046"/>
                    <a:pt x="3683404" y="2825776"/>
                    <a:pt x="3683404" y="2824506"/>
                  </a:cubicBezTo>
                  <a:cubicBezTo>
                    <a:pt x="3685944" y="2825776"/>
                    <a:pt x="3687214" y="2829586"/>
                    <a:pt x="3689754" y="2828316"/>
                  </a:cubicBezTo>
                  <a:cubicBezTo>
                    <a:pt x="3701184" y="2828316"/>
                    <a:pt x="3711344" y="2827046"/>
                    <a:pt x="3718964" y="2827046"/>
                  </a:cubicBezTo>
                  <a:cubicBezTo>
                    <a:pt x="3725314" y="2830856"/>
                    <a:pt x="3729124" y="2834666"/>
                    <a:pt x="3731664" y="2833396"/>
                  </a:cubicBezTo>
                  <a:cubicBezTo>
                    <a:pt x="3746904" y="2832126"/>
                    <a:pt x="3760874" y="2828316"/>
                    <a:pt x="3774844" y="2828316"/>
                  </a:cubicBezTo>
                  <a:cubicBezTo>
                    <a:pt x="3788814" y="2835936"/>
                    <a:pt x="3786274" y="2821966"/>
                    <a:pt x="3783734" y="2814346"/>
                  </a:cubicBezTo>
                  <a:cubicBezTo>
                    <a:pt x="3788814" y="2809266"/>
                    <a:pt x="3793894" y="2805456"/>
                    <a:pt x="3795164" y="2804186"/>
                  </a:cubicBezTo>
                  <a:cubicBezTo>
                    <a:pt x="3802784" y="2804186"/>
                    <a:pt x="3807864" y="2805456"/>
                    <a:pt x="3811674" y="2804186"/>
                  </a:cubicBezTo>
                  <a:cubicBezTo>
                    <a:pt x="3816753" y="2800376"/>
                    <a:pt x="3820564" y="2794026"/>
                    <a:pt x="3826914" y="2786406"/>
                  </a:cubicBezTo>
                  <a:cubicBezTo>
                    <a:pt x="3834534" y="2785136"/>
                    <a:pt x="3847234" y="2782596"/>
                    <a:pt x="3861204" y="2780056"/>
                  </a:cubicBezTo>
                  <a:cubicBezTo>
                    <a:pt x="3861204" y="2780056"/>
                    <a:pt x="3861204" y="2777516"/>
                    <a:pt x="3862474" y="2774976"/>
                  </a:cubicBezTo>
                  <a:cubicBezTo>
                    <a:pt x="3867554" y="2767356"/>
                    <a:pt x="3880254" y="2764816"/>
                    <a:pt x="3872634" y="2750846"/>
                  </a:cubicBezTo>
                  <a:cubicBezTo>
                    <a:pt x="3871364" y="2748306"/>
                    <a:pt x="3871364" y="2740686"/>
                    <a:pt x="3873904" y="2738146"/>
                  </a:cubicBezTo>
                  <a:cubicBezTo>
                    <a:pt x="3882794" y="2726716"/>
                    <a:pt x="3882794" y="2725446"/>
                    <a:pt x="3867554" y="2720366"/>
                  </a:cubicBezTo>
                  <a:cubicBezTo>
                    <a:pt x="3868824" y="2711476"/>
                    <a:pt x="3859934" y="2700046"/>
                    <a:pt x="3872634" y="2698776"/>
                  </a:cubicBezTo>
                  <a:cubicBezTo>
                    <a:pt x="3876444" y="2691156"/>
                    <a:pt x="3877714" y="2687346"/>
                    <a:pt x="3880254" y="2683536"/>
                  </a:cubicBezTo>
                  <a:cubicBezTo>
                    <a:pt x="3881524" y="2680996"/>
                    <a:pt x="3885334" y="2678456"/>
                    <a:pt x="3885334" y="2675916"/>
                  </a:cubicBezTo>
                  <a:cubicBezTo>
                    <a:pt x="3885334" y="2670836"/>
                    <a:pt x="3882794" y="2664486"/>
                    <a:pt x="3884064" y="2660676"/>
                  </a:cubicBezTo>
                  <a:cubicBezTo>
                    <a:pt x="3887874" y="2646706"/>
                    <a:pt x="3889144" y="2634006"/>
                    <a:pt x="3866284" y="2628926"/>
                  </a:cubicBezTo>
                  <a:cubicBezTo>
                    <a:pt x="3875174" y="2625116"/>
                    <a:pt x="3878984" y="2622576"/>
                    <a:pt x="3885334" y="2620036"/>
                  </a:cubicBezTo>
                  <a:cubicBezTo>
                    <a:pt x="3875174" y="2614956"/>
                    <a:pt x="3866284" y="2611146"/>
                    <a:pt x="3854854" y="2606066"/>
                  </a:cubicBezTo>
                  <a:lnTo>
                    <a:pt x="3866284" y="2606066"/>
                  </a:lnTo>
                  <a:lnTo>
                    <a:pt x="3866284" y="2602256"/>
                  </a:lnTo>
                  <a:cubicBezTo>
                    <a:pt x="3859934" y="2602256"/>
                    <a:pt x="3854854" y="2600986"/>
                    <a:pt x="3848504" y="2600986"/>
                  </a:cubicBezTo>
                  <a:cubicBezTo>
                    <a:pt x="3848504" y="2602256"/>
                    <a:pt x="3848504" y="2603526"/>
                    <a:pt x="3847234" y="2604796"/>
                  </a:cubicBezTo>
                  <a:cubicBezTo>
                    <a:pt x="3845964" y="2602256"/>
                    <a:pt x="3844694" y="2599716"/>
                    <a:pt x="3843424" y="2595906"/>
                  </a:cubicBezTo>
                  <a:cubicBezTo>
                    <a:pt x="3876444" y="2588286"/>
                    <a:pt x="4097424" y="2564156"/>
                    <a:pt x="4077104" y="2560346"/>
                  </a:cubicBezTo>
                  <a:cubicBezTo>
                    <a:pt x="4087264" y="2551456"/>
                    <a:pt x="4083454" y="2536216"/>
                    <a:pt x="4101234" y="2534946"/>
                  </a:cubicBezTo>
                  <a:cubicBezTo>
                    <a:pt x="4106314" y="2534946"/>
                    <a:pt x="4115204" y="2526056"/>
                    <a:pt x="4116474" y="2519706"/>
                  </a:cubicBezTo>
                  <a:cubicBezTo>
                    <a:pt x="4119014" y="2510816"/>
                    <a:pt x="4116474" y="2499386"/>
                    <a:pt x="4119014" y="2490496"/>
                  </a:cubicBezTo>
                  <a:cubicBezTo>
                    <a:pt x="4121554" y="2477796"/>
                    <a:pt x="4126634" y="2465096"/>
                    <a:pt x="4130444" y="2454936"/>
                  </a:cubicBezTo>
                  <a:cubicBezTo>
                    <a:pt x="4126634" y="2448586"/>
                    <a:pt x="4122824" y="2442236"/>
                    <a:pt x="4120284" y="2438426"/>
                  </a:cubicBezTo>
                  <a:cubicBezTo>
                    <a:pt x="4125364" y="2434616"/>
                    <a:pt x="4127904" y="2432076"/>
                    <a:pt x="4131714" y="2430806"/>
                  </a:cubicBezTo>
                  <a:cubicBezTo>
                    <a:pt x="4130444" y="2429536"/>
                    <a:pt x="4130444" y="2428266"/>
                    <a:pt x="4129174" y="2426996"/>
                  </a:cubicBezTo>
                  <a:cubicBezTo>
                    <a:pt x="4125364" y="2428266"/>
                    <a:pt x="4121554" y="2429536"/>
                    <a:pt x="4117744" y="2430806"/>
                  </a:cubicBezTo>
                  <a:cubicBezTo>
                    <a:pt x="4139334" y="2413026"/>
                    <a:pt x="4144414" y="2380006"/>
                    <a:pt x="4126634" y="2364766"/>
                  </a:cubicBezTo>
                  <a:cubicBezTo>
                    <a:pt x="4125364" y="2367306"/>
                    <a:pt x="4122824" y="2369846"/>
                    <a:pt x="4121554" y="2372386"/>
                  </a:cubicBezTo>
                  <a:cubicBezTo>
                    <a:pt x="4116474" y="2363496"/>
                    <a:pt x="4102504" y="2360956"/>
                    <a:pt x="4108854" y="2346986"/>
                  </a:cubicBezTo>
                  <a:cubicBezTo>
                    <a:pt x="4108854" y="2346986"/>
                    <a:pt x="4107584" y="2344446"/>
                    <a:pt x="4106314" y="2344446"/>
                  </a:cubicBezTo>
                  <a:cubicBezTo>
                    <a:pt x="4099964" y="2341906"/>
                    <a:pt x="4101234" y="2338096"/>
                    <a:pt x="4098694" y="2333016"/>
                  </a:cubicBezTo>
                  <a:cubicBezTo>
                    <a:pt x="4094884" y="2321586"/>
                    <a:pt x="4096154" y="2310156"/>
                    <a:pt x="4096154" y="2299996"/>
                  </a:cubicBezTo>
                  <a:lnTo>
                    <a:pt x="4096154" y="2254276"/>
                  </a:lnTo>
                  <a:cubicBezTo>
                    <a:pt x="4096154" y="2244116"/>
                    <a:pt x="4101234" y="2239036"/>
                    <a:pt x="4111394" y="2241576"/>
                  </a:cubicBezTo>
                  <a:cubicBezTo>
                    <a:pt x="4111394" y="2241576"/>
                    <a:pt x="4112664" y="2240306"/>
                    <a:pt x="4113934" y="2240306"/>
                  </a:cubicBezTo>
                  <a:cubicBezTo>
                    <a:pt x="4110124" y="2237766"/>
                    <a:pt x="4107584" y="2236496"/>
                    <a:pt x="4105044" y="2233956"/>
                  </a:cubicBezTo>
                  <a:cubicBezTo>
                    <a:pt x="4105044" y="2232686"/>
                    <a:pt x="4106314" y="2231416"/>
                    <a:pt x="4106314" y="2230146"/>
                  </a:cubicBezTo>
                  <a:cubicBezTo>
                    <a:pt x="4115204" y="2232686"/>
                    <a:pt x="4124094" y="2236496"/>
                    <a:pt x="4130444" y="2239036"/>
                  </a:cubicBezTo>
                  <a:cubicBezTo>
                    <a:pt x="4138064" y="2228876"/>
                    <a:pt x="4144414" y="2221256"/>
                    <a:pt x="4149494" y="2216176"/>
                  </a:cubicBezTo>
                  <a:lnTo>
                    <a:pt x="4149494" y="2193316"/>
                  </a:lnTo>
                  <a:cubicBezTo>
                    <a:pt x="4146954" y="2193316"/>
                    <a:pt x="4143144" y="2194586"/>
                    <a:pt x="4139334" y="2194586"/>
                  </a:cubicBezTo>
                  <a:cubicBezTo>
                    <a:pt x="4136794" y="2188236"/>
                    <a:pt x="4135524" y="2181886"/>
                    <a:pt x="4132984" y="2172996"/>
                  </a:cubicBezTo>
                  <a:cubicBezTo>
                    <a:pt x="4139334" y="2176806"/>
                    <a:pt x="4141874" y="2179346"/>
                    <a:pt x="4144414" y="2180616"/>
                  </a:cubicBezTo>
                  <a:cubicBezTo>
                    <a:pt x="4146954" y="2179346"/>
                    <a:pt x="4150764" y="2178076"/>
                    <a:pt x="4154574" y="2175536"/>
                  </a:cubicBezTo>
                  <a:cubicBezTo>
                    <a:pt x="4153304" y="2174266"/>
                    <a:pt x="4152034" y="2172996"/>
                    <a:pt x="4152034" y="2171726"/>
                  </a:cubicBezTo>
                  <a:cubicBezTo>
                    <a:pt x="4148224" y="2171726"/>
                    <a:pt x="4144414" y="2170456"/>
                    <a:pt x="4143144" y="2170456"/>
                  </a:cubicBezTo>
                  <a:cubicBezTo>
                    <a:pt x="4145684" y="2162836"/>
                    <a:pt x="4150764" y="2155216"/>
                    <a:pt x="4148224" y="2151406"/>
                  </a:cubicBezTo>
                  <a:cubicBezTo>
                    <a:pt x="4141874" y="2134896"/>
                    <a:pt x="4148224" y="2122196"/>
                    <a:pt x="4154574" y="2108226"/>
                  </a:cubicBezTo>
                  <a:cubicBezTo>
                    <a:pt x="4155844" y="2104416"/>
                    <a:pt x="4154574" y="2100606"/>
                    <a:pt x="4154574" y="2096796"/>
                  </a:cubicBezTo>
                  <a:cubicBezTo>
                    <a:pt x="4155844" y="2080286"/>
                    <a:pt x="4157114" y="2065046"/>
                    <a:pt x="4158383" y="2042186"/>
                  </a:cubicBezTo>
                  <a:cubicBezTo>
                    <a:pt x="4153303" y="2039646"/>
                    <a:pt x="4145683" y="2033296"/>
                    <a:pt x="4136793" y="2028216"/>
                  </a:cubicBezTo>
                  <a:cubicBezTo>
                    <a:pt x="4129173" y="2024406"/>
                    <a:pt x="4121553" y="2023136"/>
                    <a:pt x="4113933" y="2020596"/>
                  </a:cubicBezTo>
                  <a:cubicBezTo>
                    <a:pt x="4110124" y="2019326"/>
                    <a:pt x="4105043" y="2020596"/>
                    <a:pt x="4101233" y="2019326"/>
                  </a:cubicBezTo>
                  <a:cubicBezTo>
                    <a:pt x="4069483" y="2015516"/>
                    <a:pt x="4036463" y="2010436"/>
                    <a:pt x="4004713" y="2006626"/>
                  </a:cubicBezTo>
                  <a:cubicBezTo>
                    <a:pt x="3978043" y="2002816"/>
                    <a:pt x="3951373" y="1999006"/>
                    <a:pt x="3925973" y="1995196"/>
                  </a:cubicBezTo>
                  <a:cubicBezTo>
                    <a:pt x="3919623" y="1993926"/>
                    <a:pt x="3913273" y="1991386"/>
                    <a:pt x="3905653" y="1991386"/>
                  </a:cubicBezTo>
                  <a:cubicBezTo>
                    <a:pt x="3889143" y="1990116"/>
                    <a:pt x="3871363" y="1990116"/>
                    <a:pt x="3854853" y="1990116"/>
                  </a:cubicBezTo>
                  <a:cubicBezTo>
                    <a:pt x="3845963" y="1990116"/>
                    <a:pt x="3838343" y="1990116"/>
                    <a:pt x="3829453" y="1988846"/>
                  </a:cubicBezTo>
                  <a:cubicBezTo>
                    <a:pt x="3814213" y="1987576"/>
                    <a:pt x="3798973" y="1985036"/>
                    <a:pt x="3783733" y="1983766"/>
                  </a:cubicBezTo>
                  <a:lnTo>
                    <a:pt x="3783733" y="1979956"/>
                  </a:lnTo>
                  <a:cubicBezTo>
                    <a:pt x="3821833" y="1977416"/>
                    <a:pt x="3861203" y="1973606"/>
                    <a:pt x="3900573" y="1981226"/>
                  </a:cubicBezTo>
                  <a:cubicBezTo>
                    <a:pt x="3899303" y="1977416"/>
                    <a:pt x="3898033" y="1973606"/>
                    <a:pt x="3896763" y="1971066"/>
                  </a:cubicBezTo>
                  <a:cubicBezTo>
                    <a:pt x="3905653" y="1969796"/>
                    <a:pt x="3912003" y="1962176"/>
                    <a:pt x="3920893" y="1971066"/>
                  </a:cubicBezTo>
                  <a:cubicBezTo>
                    <a:pt x="3922163" y="1972336"/>
                    <a:pt x="3929783" y="1968526"/>
                    <a:pt x="3934863" y="1967256"/>
                  </a:cubicBezTo>
                  <a:lnTo>
                    <a:pt x="3934863" y="1964716"/>
                  </a:lnTo>
                  <a:lnTo>
                    <a:pt x="3923433" y="1964716"/>
                  </a:lnTo>
                  <a:cubicBezTo>
                    <a:pt x="3936133" y="1954556"/>
                    <a:pt x="3945024" y="1945666"/>
                    <a:pt x="3953913" y="1939316"/>
                  </a:cubicBezTo>
                  <a:cubicBezTo>
                    <a:pt x="3961533" y="1940586"/>
                    <a:pt x="3969153" y="1941856"/>
                    <a:pt x="3974233" y="1943126"/>
                  </a:cubicBezTo>
                  <a:cubicBezTo>
                    <a:pt x="3975503" y="1918996"/>
                    <a:pt x="3955183" y="1917726"/>
                    <a:pt x="3939943" y="1907566"/>
                  </a:cubicBezTo>
                  <a:cubicBezTo>
                    <a:pt x="3946293" y="1903756"/>
                    <a:pt x="3950103" y="1899946"/>
                    <a:pt x="3955183" y="1898676"/>
                  </a:cubicBezTo>
                  <a:cubicBezTo>
                    <a:pt x="3969153" y="1894866"/>
                    <a:pt x="3986933" y="1905026"/>
                    <a:pt x="3995824" y="1883436"/>
                  </a:cubicBezTo>
                  <a:cubicBezTo>
                    <a:pt x="3997094" y="1882166"/>
                    <a:pt x="4000903" y="1882166"/>
                    <a:pt x="4007253" y="1879626"/>
                  </a:cubicBezTo>
                  <a:cubicBezTo>
                    <a:pt x="4003444" y="1875816"/>
                    <a:pt x="3999633" y="1873276"/>
                    <a:pt x="3997094" y="1870736"/>
                  </a:cubicBezTo>
                  <a:cubicBezTo>
                    <a:pt x="3999634" y="1869466"/>
                    <a:pt x="4003444" y="1868196"/>
                    <a:pt x="4003444" y="1868196"/>
                  </a:cubicBezTo>
                  <a:cubicBezTo>
                    <a:pt x="4012334" y="1874546"/>
                    <a:pt x="4018684" y="1879626"/>
                    <a:pt x="4026303" y="1884706"/>
                  </a:cubicBezTo>
                  <a:cubicBezTo>
                    <a:pt x="4027574" y="1883436"/>
                    <a:pt x="4028844" y="1882166"/>
                    <a:pt x="4030113" y="1879626"/>
                  </a:cubicBezTo>
                  <a:cubicBezTo>
                    <a:pt x="4026303" y="1874546"/>
                    <a:pt x="4023763" y="1869466"/>
                    <a:pt x="4019953" y="1864386"/>
                  </a:cubicBezTo>
                  <a:cubicBezTo>
                    <a:pt x="4036463" y="1852956"/>
                    <a:pt x="4037733" y="1846606"/>
                    <a:pt x="4025033" y="1814856"/>
                  </a:cubicBezTo>
                  <a:cubicBezTo>
                    <a:pt x="4033924" y="1813586"/>
                    <a:pt x="4042813" y="1811046"/>
                    <a:pt x="4050433" y="1809776"/>
                  </a:cubicBezTo>
                  <a:cubicBezTo>
                    <a:pt x="4051703" y="1800886"/>
                    <a:pt x="4056783" y="1791996"/>
                    <a:pt x="4055513" y="1784376"/>
                  </a:cubicBezTo>
                  <a:cubicBezTo>
                    <a:pt x="4051703" y="1761516"/>
                    <a:pt x="4074563" y="1751356"/>
                    <a:pt x="4079643" y="1732306"/>
                  </a:cubicBezTo>
                  <a:cubicBezTo>
                    <a:pt x="4079643" y="1731036"/>
                    <a:pt x="4084723" y="1729766"/>
                    <a:pt x="4085993" y="1731036"/>
                  </a:cubicBezTo>
                  <a:cubicBezTo>
                    <a:pt x="4097423" y="1734846"/>
                    <a:pt x="4101233" y="1725956"/>
                    <a:pt x="4105043" y="1719606"/>
                  </a:cubicBezTo>
                  <a:cubicBezTo>
                    <a:pt x="4106313" y="1717066"/>
                    <a:pt x="4107583" y="1714526"/>
                    <a:pt x="4108853" y="1713256"/>
                  </a:cubicBezTo>
                  <a:cubicBezTo>
                    <a:pt x="4120283" y="1706906"/>
                    <a:pt x="4131713" y="1701826"/>
                    <a:pt x="4144413" y="1695476"/>
                  </a:cubicBezTo>
                  <a:cubicBezTo>
                    <a:pt x="4131713" y="1676426"/>
                    <a:pt x="4115203" y="1685316"/>
                    <a:pt x="4101233" y="1682776"/>
                  </a:cubicBezTo>
                  <a:lnTo>
                    <a:pt x="4101233" y="1677696"/>
                  </a:lnTo>
                  <a:cubicBezTo>
                    <a:pt x="4110123" y="1676426"/>
                    <a:pt x="4119013" y="1675156"/>
                    <a:pt x="4129173" y="1673886"/>
                  </a:cubicBezTo>
                  <a:cubicBezTo>
                    <a:pt x="4122823" y="1672616"/>
                    <a:pt x="4117743" y="1671346"/>
                    <a:pt x="4112663" y="1670076"/>
                  </a:cubicBezTo>
                  <a:cubicBezTo>
                    <a:pt x="4119013" y="1663726"/>
                    <a:pt x="4124093" y="1657376"/>
                    <a:pt x="4130443" y="1652296"/>
                  </a:cubicBezTo>
                  <a:cubicBezTo>
                    <a:pt x="4131713" y="1651026"/>
                    <a:pt x="4135523" y="1649756"/>
                    <a:pt x="4136793" y="1649756"/>
                  </a:cubicBezTo>
                  <a:cubicBezTo>
                    <a:pt x="4140603" y="1651026"/>
                    <a:pt x="4144413" y="1654836"/>
                    <a:pt x="4146953" y="1657376"/>
                  </a:cubicBezTo>
                  <a:cubicBezTo>
                    <a:pt x="4148223" y="1653566"/>
                    <a:pt x="4149493" y="1648486"/>
                    <a:pt x="4152033" y="1644676"/>
                  </a:cubicBezTo>
                  <a:cubicBezTo>
                    <a:pt x="4157113" y="1638326"/>
                    <a:pt x="4163463" y="1633246"/>
                    <a:pt x="4168543" y="1628166"/>
                  </a:cubicBezTo>
                  <a:cubicBezTo>
                    <a:pt x="4174893" y="1635786"/>
                    <a:pt x="4181243" y="1643406"/>
                    <a:pt x="4187593" y="1652296"/>
                  </a:cubicBezTo>
                  <a:cubicBezTo>
                    <a:pt x="4188863" y="1652296"/>
                    <a:pt x="4190133" y="1651026"/>
                    <a:pt x="4190133" y="1651026"/>
                  </a:cubicBezTo>
                  <a:cubicBezTo>
                    <a:pt x="4188863" y="1638326"/>
                    <a:pt x="4188863" y="1625626"/>
                    <a:pt x="4187593" y="1612926"/>
                  </a:cubicBezTo>
                  <a:cubicBezTo>
                    <a:pt x="4192673" y="1614196"/>
                    <a:pt x="4196483" y="1614196"/>
                    <a:pt x="4200293" y="1615466"/>
                  </a:cubicBezTo>
                  <a:cubicBezTo>
                    <a:pt x="4201563" y="1614196"/>
                    <a:pt x="4201563" y="1612926"/>
                    <a:pt x="4202833" y="1612926"/>
                  </a:cubicBezTo>
                  <a:cubicBezTo>
                    <a:pt x="4199023" y="1611656"/>
                    <a:pt x="4196483" y="1610386"/>
                    <a:pt x="4192673" y="1609116"/>
                  </a:cubicBezTo>
                  <a:cubicBezTo>
                    <a:pt x="4199023" y="1601496"/>
                    <a:pt x="4202833" y="1596416"/>
                    <a:pt x="4204103" y="1595146"/>
                  </a:cubicBezTo>
                  <a:lnTo>
                    <a:pt x="4204103" y="1571016"/>
                  </a:lnTo>
                  <a:cubicBezTo>
                    <a:pt x="4201563" y="1569746"/>
                    <a:pt x="4199023" y="1567206"/>
                    <a:pt x="4195213" y="1565936"/>
                  </a:cubicBezTo>
                  <a:cubicBezTo>
                    <a:pt x="4192673" y="1564666"/>
                    <a:pt x="4190133" y="1563396"/>
                    <a:pt x="4187593" y="1563396"/>
                  </a:cubicBezTo>
                  <a:cubicBezTo>
                    <a:pt x="4190133" y="1560856"/>
                    <a:pt x="4195213" y="1557046"/>
                    <a:pt x="4196483" y="1557046"/>
                  </a:cubicBezTo>
                  <a:cubicBezTo>
                    <a:pt x="4205373" y="1562126"/>
                    <a:pt x="4202833" y="1548156"/>
                    <a:pt x="4207913" y="1549426"/>
                  </a:cubicBezTo>
                  <a:cubicBezTo>
                    <a:pt x="4207913" y="1545616"/>
                    <a:pt x="4207913" y="1537996"/>
                    <a:pt x="4206643" y="1537996"/>
                  </a:cubicBezTo>
                  <a:cubicBezTo>
                    <a:pt x="4190133" y="1531646"/>
                    <a:pt x="4192673" y="1517676"/>
                    <a:pt x="4188863" y="1508786"/>
                  </a:cubicBezTo>
                  <a:close/>
                  <a:moveTo>
                    <a:pt x="227733" y="988087"/>
                  </a:moveTo>
                  <a:lnTo>
                    <a:pt x="264563" y="988087"/>
                  </a:lnTo>
                  <a:cubicBezTo>
                    <a:pt x="255673" y="999517"/>
                    <a:pt x="234083" y="999517"/>
                    <a:pt x="227733" y="988087"/>
                  </a:cubicBezTo>
                  <a:close/>
                  <a:moveTo>
                    <a:pt x="481733" y="1504977"/>
                  </a:moveTo>
                  <a:lnTo>
                    <a:pt x="481733" y="1499897"/>
                  </a:lnTo>
                  <a:cubicBezTo>
                    <a:pt x="498243" y="1498627"/>
                    <a:pt x="516023" y="1497357"/>
                    <a:pt x="532533" y="1497357"/>
                  </a:cubicBezTo>
                  <a:cubicBezTo>
                    <a:pt x="514753" y="1497357"/>
                    <a:pt x="499513" y="1512597"/>
                    <a:pt x="481733" y="1504977"/>
                  </a:cubicBezTo>
                  <a:close/>
                  <a:moveTo>
                    <a:pt x="175663" y="2120927"/>
                  </a:moveTo>
                  <a:cubicBezTo>
                    <a:pt x="183283" y="2113307"/>
                    <a:pt x="189633" y="2108227"/>
                    <a:pt x="192173" y="2104417"/>
                  </a:cubicBezTo>
                  <a:cubicBezTo>
                    <a:pt x="198523" y="2109497"/>
                    <a:pt x="202333" y="2113307"/>
                    <a:pt x="206143" y="2117117"/>
                  </a:cubicBezTo>
                  <a:cubicBezTo>
                    <a:pt x="197253" y="2117117"/>
                    <a:pt x="188363" y="2118387"/>
                    <a:pt x="175663" y="2120927"/>
                  </a:cubicBezTo>
                  <a:close/>
                  <a:moveTo>
                    <a:pt x="264563" y="2114577"/>
                  </a:moveTo>
                  <a:lnTo>
                    <a:pt x="231543" y="2114577"/>
                  </a:lnTo>
                  <a:cubicBezTo>
                    <a:pt x="230273" y="2114577"/>
                    <a:pt x="229003" y="2109497"/>
                    <a:pt x="226463" y="2105687"/>
                  </a:cubicBezTo>
                  <a:cubicBezTo>
                    <a:pt x="241703" y="2106957"/>
                    <a:pt x="253133" y="2108227"/>
                    <a:pt x="264563" y="2109497"/>
                  </a:cubicBezTo>
                  <a:lnTo>
                    <a:pt x="264563" y="2114577"/>
                  </a:lnTo>
                  <a:close/>
                  <a:moveTo>
                    <a:pt x="273453" y="2113307"/>
                  </a:moveTo>
                  <a:cubicBezTo>
                    <a:pt x="272183" y="2112037"/>
                    <a:pt x="272183" y="2110767"/>
                    <a:pt x="270913" y="2110767"/>
                  </a:cubicBezTo>
                  <a:cubicBezTo>
                    <a:pt x="275993" y="2106957"/>
                    <a:pt x="282343" y="2104417"/>
                    <a:pt x="287423" y="2100607"/>
                  </a:cubicBezTo>
                  <a:cubicBezTo>
                    <a:pt x="291233" y="2096797"/>
                    <a:pt x="292503" y="2090447"/>
                    <a:pt x="296313" y="2084097"/>
                  </a:cubicBezTo>
                  <a:cubicBezTo>
                    <a:pt x="306473" y="2104417"/>
                    <a:pt x="328063" y="2098067"/>
                    <a:pt x="347113" y="2103147"/>
                  </a:cubicBezTo>
                  <a:cubicBezTo>
                    <a:pt x="321713" y="2105687"/>
                    <a:pt x="297583" y="2109497"/>
                    <a:pt x="273453" y="2113307"/>
                  </a:cubicBezTo>
                  <a:close/>
                  <a:moveTo>
                    <a:pt x="107083" y="2425727"/>
                  </a:moveTo>
                  <a:cubicBezTo>
                    <a:pt x="108353" y="2425727"/>
                    <a:pt x="108353" y="2425727"/>
                    <a:pt x="107083" y="2425727"/>
                  </a:cubicBezTo>
                  <a:close/>
                  <a:moveTo>
                    <a:pt x="338223" y="2607337"/>
                  </a:moveTo>
                  <a:cubicBezTo>
                    <a:pt x="336953" y="2598447"/>
                    <a:pt x="335683" y="2592097"/>
                    <a:pt x="334413" y="2583207"/>
                  </a:cubicBezTo>
                  <a:cubicBezTo>
                    <a:pt x="343303" y="2585747"/>
                    <a:pt x="348383" y="2587017"/>
                    <a:pt x="353463" y="2589557"/>
                  </a:cubicBezTo>
                  <a:cubicBezTo>
                    <a:pt x="348383" y="2594637"/>
                    <a:pt x="344573" y="2599717"/>
                    <a:pt x="338223" y="2607337"/>
                  </a:cubicBezTo>
                  <a:close/>
                  <a:moveTo>
                    <a:pt x="629053" y="1047777"/>
                  </a:moveTo>
                  <a:cubicBezTo>
                    <a:pt x="620163" y="1049047"/>
                    <a:pt x="611273" y="1052857"/>
                    <a:pt x="603653" y="1052857"/>
                  </a:cubicBezTo>
                  <a:cubicBezTo>
                    <a:pt x="594763" y="1054127"/>
                    <a:pt x="585873" y="1052857"/>
                    <a:pt x="575713" y="1052857"/>
                  </a:cubicBezTo>
                  <a:cubicBezTo>
                    <a:pt x="574443" y="1051587"/>
                    <a:pt x="573173" y="1047777"/>
                    <a:pt x="571903" y="1043967"/>
                  </a:cubicBezTo>
                  <a:cubicBezTo>
                    <a:pt x="580793" y="1041427"/>
                    <a:pt x="589683" y="1037617"/>
                    <a:pt x="599843" y="1035077"/>
                  </a:cubicBezTo>
                  <a:cubicBezTo>
                    <a:pt x="599843" y="1038887"/>
                    <a:pt x="598573" y="1041427"/>
                    <a:pt x="598573" y="1045237"/>
                  </a:cubicBezTo>
                  <a:cubicBezTo>
                    <a:pt x="610003" y="1037617"/>
                    <a:pt x="620163" y="1038887"/>
                    <a:pt x="629053" y="1047777"/>
                  </a:cubicBezTo>
                  <a:cubicBezTo>
                    <a:pt x="643023" y="1037617"/>
                    <a:pt x="645563" y="1038887"/>
                    <a:pt x="649373" y="1060477"/>
                  </a:cubicBezTo>
                  <a:cubicBezTo>
                    <a:pt x="641753" y="1055397"/>
                    <a:pt x="635403" y="1051587"/>
                    <a:pt x="629053" y="1047777"/>
                  </a:cubicBezTo>
                  <a:close/>
                  <a:moveTo>
                    <a:pt x="677313" y="1045237"/>
                  </a:moveTo>
                  <a:cubicBezTo>
                    <a:pt x="679853" y="1042697"/>
                    <a:pt x="682393" y="1040157"/>
                    <a:pt x="683663" y="1037617"/>
                  </a:cubicBezTo>
                  <a:cubicBezTo>
                    <a:pt x="692553" y="1049047"/>
                    <a:pt x="692553" y="1049047"/>
                    <a:pt x="673503" y="1057937"/>
                  </a:cubicBezTo>
                  <a:lnTo>
                    <a:pt x="654453" y="1042697"/>
                  </a:lnTo>
                  <a:cubicBezTo>
                    <a:pt x="667153" y="1032537"/>
                    <a:pt x="674773" y="1032537"/>
                    <a:pt x="677313" y="1045237"/>
                  </a:cubicBezTo>
                  <a:close/>
                  <a:moveTo>
                    <a:pt x="687473" y="2741957"/>
                  </a:moveTo>
                  <a:cubicBezTo>
                    <a:pt x="688743" y="2740687"/>
                    <a:pt x="690013" y="2740687"/>
                    <a:pt x="691283" y="2739417"/>
                  </a:cubicBezTo>
                  <a:cubicBezTo>
                    <a:pt x="692553" y="2741957"/>
                    <a:pt x="695093" y="2744497"/>
                    <a:pt x="697633" y="2748307"/>
                  </a:cubicBezTo>
                  <a:cubicBezTo>
                    <a:pt x="695093" y="2748307"/>
                    <a:pt x="692553" y="2748307"/>
                    <a:pt x="690013" y="2749577"/>
                  </a:cubicBezTo>
                  <a:cubicBezTo>
                    <a:pt x="688743" y="2745767"/>
                    <a:pt x="688743" y="2743227"/>
                    <a:pt x="687473" y="2741957"/>
                  </a:cubicBezTo>
                  <a:close/>
                  <a:moveTo>
                    <a:pt x="764943" y="2733067"/>
                  </a:moveTo>
                  <a:cubicBezTo>
                    <a:pt x="766213" y="2736877"/>
                    <a:pt x="767483" y="2739417"/>
                    <a:pt x="770023" y="2741957"/>
                  </a:cubicBezTo>
                  <a:lnTo>
                    <a:pt x="766213" y="2741957"/>
                  </a:lnTo>
                  <a:cubicBezTo>
                    <a:pt x="766213" y="2739417"/>
                    <a:pt x="766213" y="2736877"/>
                    <a:pt x="764943" y="2733067"/>
                  </a:cubicBezTo>
                  <a:close/>
                  <a:moveTo>
                    <a:pt x="869083" y="3016277"/>
                  </a:moveTo>
                  <a:cubicBezTo>
                    <a:pt x="865273" y="3009927"/>
                    <a:pt x="862733" y="3004847"/>
                    <a:pt x="860193" y="2999767"/>
                  </a:cubicBezTo>
                  <a:lnTo>
                    <a:pt x="866543" y="2993417"/>
                  </a:lnTo>
                  <a:cubicBezTo>
                    <a:pt x="875433" y="2999767"/>
                    <a:pt x="876703" y="3009927"/>
                    <a:pt x="869083" y="3016277"/>
                  </a:cubicBezTo>
                  <a:close/>
                  <a:moveTo>
                    <a:pt x="1191663" y="3041677"/>
                  </a:moveTo>
                  <a:cubicBezTo>
                    <a:pt x="1186583" y="3039137"/>
                    <a:pt x="1181503" y="3037867"/>
                    <a:pt x="1176423" y="3035327"/>
                  </a:cubicBezTo>
                  <a:cubicBezTo>
                    <a:pt x="1181503" y="3030247"/>
                    <a:pt x="1186583" y="3025167"/>
                    <a:pt x="1190393" y="3022627"/>
                  </a:cubicBezTo>
                  <a:lnTo>
                    <a:pt x="1205633" y="3034057"/>
                  </a:lnTo>
                  <a:cubicBezTo>
                    <a:pt x="1201823" y="3036597"/>
                    <a:pt x="1196743" y="3039137"/>
                    <a:pt x="1191663" y="3041677"/>
                  </a:cubicBezTo>
                  <a:close/>
                  <a:moveTo>
                    <a:pt x="3438293" y="2825777"/>
                  </a:moveTo>
                  <a:cubicBezTo>
                    <a:pt x="3437023" y="2827047"/>
                    <a:pt x="3438293" y="2829587"/>
                    <a:pt x="3438293" y="2832127"/>
                  </a:cubicBezTo>
                  <a:lnTo>
                    <a:pt x="3419243" y="2835937"/>
                  </a:lnTo>
                  <a:cubicBezTo>
                    <a:pt x="3416703" y="2824507"/>
                    <a:pt x="3421783" y="2818157"/>
                    <a:pt x="3433213" y="2816887"/>
                  </a:cubicBezTo>
                  <a:cubicBezTo>
                    <a:pt x="3437023" y="2816887"/>
                    <a:pt x="3442103" y="2814347"/>
                    <a:pt x="3448453" y="2814347"/>
                  </a:cubicBezTo>
                  <a:cubicBezTo>
                    <a:pt x="3444643" y="2818157"/>
                    <a:pt x="3440833" y="2820697"/>
                    <a:pt x="3438293" y="2825777"/>
                  </a:cubicBezTo>
                  <a:close/>
                  <a:moveTo>
                    <a:pt x="3463693" y="2823237"/>
                  </a:moveTo>
                  <a:cubicBezTo>
                    <a:pt x="3458613" y="2821967"/>
                    <a:pt x="3454803" y="2818157"/>
                    <a:pt x="3450993" y="2815617"/>
                  </a:cubicBezTo>
                  <a:cubicBezTo>
                    <a:pt x="3456073" y="2809267"/>
                    <a:pt x="3459883" y="2805457"/>
                    <a:pt x="3462423" y="2801647"/>
                  </a:cubicBezTo>
                  <a:cubicBezTo>
                    <a:pt x="3467503" y="2807997"/>
                    <a:pt x="3472583" y="2813077"/>
                    <a:pt x="3477663" y="2820697"/>
                  </a:cubicBezTo>
                  <a:cubicBezTo>
                    <a:pt x="3473853" y="2821967"/>
                    <a:pt x="3468773" y="2823237"/>
                    <a:pt x="3463693" y="2823237"/>
                  </a:cubicBezTo>
                  <a:close/>
                  <a:moveTo>
                    <a:pt x="3597043" y="1964717"/>
                  </a:moveTo>
                  <a:cubicBezTo>
                    <a:pt x="3597043" y="1962177"/>
                    <a:pt x="3597043" y="1960907"/>
                    <a:pt x="3595773" y="1958367"/>
                  </a:cubicBezTo>
                  <a:lnTo>
                    <a:pt x="3622443" y="1954557"/>
                  </a:lnTo>
                  <a:cubicBezTo>
                    <a:pt x="3622443" y="1957097"/>
                    <a:pt x="3623713" y="1959637"/>
                    <a:pt x="3623713" y="1962177"/>
                  </a:cubicBezTo>
                  <a:cubicBezTo>
                    <a:pt x="3613553" y="1962177"/>
                    <a:pt x="3604663" y="1963447"/>
                    <a:pt x="3597043" y="1964717"/>
                  </a:cubicBezTo>
                  <a:close/>
                  <a:moveTo>
                    <a:pt x="3663083" y="1967257"/>
                  </a:moveTo>
                  <a:cubicBezTo>
                    <a:pt x="3655463" y="1967257"/>
                    <a:pt x="3646573" y="1967257"/>
                    <a:pt x="3638953" y="1964717"/>
                  </a:cubicBezTo>
                  <a:cubicBezTo>
                    <a:pt x="3635143" y="1963447"/>
                    <a:pt x="3633873" y="1958367"/>
                    <a:pt x="3630063" y="1955827"/>
                  </a:cubicBezTo>
                  <a:cubicBezTo>
                    <a:pt x="3631333" y="1954557"/>
                    <a:pt x="3631333" y="1953287"/>
                    <a:pt x="3632603" y="1952017"/>
                  </a:cubicBezTo>
                  <a:cubicBezTo>
                    <a:pt x="3644033" y="1954557"/>
                    <a:pt x="3654193" y="1955827"/>
                    <a:pt x="3664353" y="1958367"/>
                  </a:cubicBezTo>
                  <a:cubicBezTo>
                    <a:pt x="3663083" y="1962177"/>
                    <a:pt x="3663083" y="1965987"/>
                    <a:pt x="3663083" y="1967257"/>
                  </a:cubicBezTo>
                  <a:close/>
                  <a:moveTo>
                    <a:pt x="3720233" y="1965987"/>
                  </a:moveTo>
                  <a:cubicBezTo>
                    <a:pt x="3711343" y="1964717"/>
                    <a:pt x="3702453" y="1958367"/>
                    <a:pt x="3693563" y="1967257"/>
                  </a:cubicBezTo>
                  <a:cubicBezTo>
                    <a:pt x="3692293" y="1968527"/>
                    <a:pt x="3684673" y="1964717"/>
                    <a:pt x="3680863" y="1963447"/>
                  </a:cubicBezTo>
                  <a:cubicBezTo>
                    <a:pt x="3680863" y="1962177"/>
                    <a:pt x="3682133" y="1959637"/>
                    <a:pt x="3682133" y="1958367"/>
                  </a:cubicBezTo>
                  <a:lnTo>
                    <a:pt x="3724043" y="1958367"/>
                  </a:lnTo>
                  <a:cubicBezTo>
                    <a:pt x="3725313" y="1958367"/>
                    <a:pt x="3726583" y="1962177"/>
                    <a:pt x="3727853" y="1964717"/>
                  </a:cubicBezTo>
                  <a:cubicBezTo>
                    <a:pt x="3724043" y="1964717"/>
                    <a:pt x="3721503" y="1965987"/>
                    <a:pt x="3720233" y="1965987"/>
                  </a:cubicBezTo>
                  <a:close/>
                  <a:moveTo>
                    <a:pt x="3840883" y="2595907"/>
                  </a:moveTo>
                  <a:cubicBezTo>
                    <a:pt x="3839613" y="2597177"/>
                    <a:pt x="3839613" y="2598447"/>
                    <a:pt x="3839613" y="2597177"/>
                  </a:cubicBezTo>
                  <a:cubicBezTo>
                    <a:pt x="3838343" y="2597177"/>
                    <a:pt x="3838343" y="2595907"/>
                    <a:pt x="3840883" y="2595907"/>
                  </a:cubicBezTo>
                  <a:close/>
                  <a:moveTo>
                    <a:pt x="124863" y="2527327"/>
                  </a:moveTo>
                  <a:cubicBezTo>
                    <a:pt x="123593" y="2527327"/>
                    <a:pt x="123593" y="2528597"/>
                    <a:pt x="122323" y="2528597"/>
                  </a:cubicBezTo>
                  <a:cubicBezTo>
                    <a:pt x="122323" y="2528597"/>
                    <a:pt x="123593" y="2527327"/>
                    <a:pt x="124863" y="2527327"/>
                  </a:cubicBezTo>
                  <a:close/>
                  <a:moveTo>
                    <a:pt x="608733" y="2767357"/>
                  </a:moveTo>
                  <a:cubicBezTo>
                    <a:pt x="613813" y="2769897"/>
                    <a:pt x="618893" y="2772437"/>
                    <a:pt x="622703" y="2773707"/>
                  </a:cubicBezTo>
                  <a:cubicBezTo>
                    <a:pt x="604923" y="2783867"/>
                    <a:pt x="593493" y="2781327"/>
                    <a:pt x="582063" y="2763547"/>
                  </a:cubicBezTo>
                  <a:cubicBezTo>
                    <a:pt x="585873" y="2763547"/>
                    <a:pt x="588413" y="2762277"/>
                    <a:pt x="592223" y="2762277"/>
                  </a:cubicBezTo>
                  <a:cubicBezTo>
                    <a:pt x="597303" y="2763547"/>
                    <a:pt x="603653" y="2764817"/>
                    <a:pt x="608733" y="2767357"/>
                  </a:cubicBezTo>
                  <a:close/>
                  <a:moveTo>
                    <a:pt x="2828693" y="2871497"/>
                  </a:moveTo>
                  <a:cubicBezTo>
                    <a:pt x="2824883" y="2870227"/>
                    <a:pt x="2822343" y="2870227"/>
                    <a:pt x="2817263" y="2868957"/>
                  </a:cubicBezTo>
                  <a:cubicBezTo>
                    <a:pt x="2812183" y="2867687"/>
                    <a:pt x="2805833" y="2863877"/>
                    <a:pt x="2798213" y="2861337"/>
                  </a:cubicBezTo>
                  <a:cubicBezTo>
                    <a:pt x="2803293" y="2860067"/>
                    <a:pt x="2807103" y="2857527"/>
                    <a:pt x="2812183" y="2856257"/>
                  </a:cubicBezTo>
                  <a:cubicBezTo>
                    <a:pt x="2826153" y="2852447"/>
                    <a:pt x="2832503" y="2858797"/>
                    <a:pt x="2828693" y="2871497"/>
                  </a:cubicBezTo>
                  <a:close/>
                  <a:moveTo>
                    <a:pt x="2583583" y="2900707"/>
                  </a:moveTo>
                  <a:cubicBezTo>
                    <a:pt x="2591203" y="2901977"/>
                    <a:pt x="2600093" y="2901977"/>
                    <a:pt x="2608983" y="2903247"/>
                  </a:cubicBezTo>
                  <a:cubicBezTo>
                    <a:pt x="2605173" y="2915947"/>
                    <a:pt x="2595013" y="2912137"/>
                    <a:pt x="2587393" y="2910867"/>
                  </a:cubicBezTo>
                  <a:cubicBezTo>
                    <a:pt x="2584853" y="2910867"/>
                    <a:pt x="2582313" y="2905787"/>
                    <a:pt x="2579773" y="2903247"/>
                  </a:cubicBezTo>
                  <a:cubicBezTo>
                    <a:pt x="2581043" y="2901977"/>
                    <a:pt x="2582313" y="2900707"/>
                    <a:pt x="2583583" y="2900707"/>
                  </a:cubicBezTo>
                  <a:close/>
                  <a:moveTo>
                    <a:pt x="212493" y="2602257"/>
                  </a:moveTo>
                  <a:cubicBezTo>
                    <a:pt x="213763" y="2606067"/>
                    <a:pt x="215033" y="2608607"/>
                    <a:pt x="216303" y="2613687"/>
                  </a:cubicBezTo>
                  <a:cubicBezTo>
                    <a:pt x="208683" y="2613687"/>
                    <a:pt x="202333" y="2613687"/>
                    <a:pt x="195983" y="2612417"/>
                  </a:cubicBezTo>
                  <a:lnTo>
                    <a:pt x="195983" y="2603527"/>
                  </a:lnTo>
                  <a:cubicBezTo>
                    <a:pt x="201063" y="2603527"/>
                    <a:pt x="206143" y="2603527"/>
                    <a:pt x="212493" y="2602257"/>
                  </a:cubicBezTo>
                  <a:close/>
                  <a:moveTo>
                    <a:pt x="707793" y="2759737"/>
                  </a:moveTo>
                  <a:cubicBezTo>
                    <a:pt x="715413" y="2761007"/>
                    <a:pt x="723033" y="2761007"/>
                    <a:pt x="731923" y="2762277"/>
                  </a:cubicBezTo>
                  <a:cubicBezTo>
                    <a:pt x="726843" y="2767357"/>
                    <a:pt x="706523" y="2771167"/>
                    <a:pt x="702713" y="2767357"/>
                  </a:cubicBezTo>
                  <a:cubicBezTo>
                    <a:pt x="702713" y="2766087"/>
                    <a:pt x="701443" y="2763547"/>
                    <a:pt x="702713" y="2762277"/>
                  </a:cubicBezTo>
                  <a:cubicBezTo>
                    <a:pt x="703983" y="2761007"/>
                    <a:pt x="706523" y="2759737"/>
                    <a:pt x="707793" y="2759737"/>
                  </a:cubicBezTo>
                  <a:close/>
                </a:path>
              </a:pathLst>
            </a:custGeom>
            <a:solidFill>
              <a:srgbClr val="2749A4"/>
            </a:solidFill>
          </p:spPr>
        </p:sp>
      </p:grpSp>
      <p:grpSp>
        <p:nvGrpSpPr>
          <p:cNvPr name="Group 11" id="11"/>
          <p:cNvGrpSpPr>
            <a:grpSpLocks noChangeAspect="true"/>
          </p:cNvGrpSpPr>
          <p:nvPr/>
        </p:nvGrpSpPr>
        <p:grpSpPr>
          <a:xfrm rot="855717">
            <a:off x="800659" y="5401181"/>
            <a:ext cx="6518726" cy="4781582"/>
            <a:chOff x="0" y="0"/>
            <a:chExt cx="4198620" cy="307975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-5483" y="-27"/>
              <a:ext cx="4207913" cy="3081047"/>
            </a:xfrm>
            <a:custGeom>
              <a:avLst/>
              <a:gdLst/>
              <a:ahLst/>
              <a:cxnLst/>
              <a:rect r="r" b="b" t="t" l="l"/>
              <a:pathLst>
                <a:path h="3081047" w="4207913">
                  <a:moveTo>
                    <a:pt x="4188863" y="1508787"/>
                  </a:moveTo>
                  <a:cubicBezTo>
                    <a:pt x="4192673" y="1506247"/>
                    <a:pt x="4196483" y="1504977"/>
                    <a:pt x="4199023" y="1501167"/>
                  </a:cubicBezTo>
                  <a:cubicBezTo>
                    <a:pt x="4201563" y="1498627"/>
                    <a:pt x="4206643" y="1494817"/>
                    <a:pt x="4206643" y="1491007"/>
                  </a:cubicBezTo>
                  <a:cubicBezTo>
                    <a:pt x="4206643" y="1488467"/>
                    <a:pt x="4201563" y="1484657"/>
                    <a:pt x="4199023" y="1482117"/>
                  </a:cubicBezTo>
                  <a:lnTo>
                    <a:pt x="4187593" y="1470687"/>
                  </a:lnTo>
                  <a:cubicBezTo>
                    <a:pt x="4190133" y="1468147"/>
                    <a:pt x="4195213" y="1466877"/>
                    <a:pt x="4195213" y="1463067"/>
                  </a:cubicBezTo>
                  <a:cubicBezTo>
                    <a:pt x="4197753" y="1452907"/>
                    <a:pt x="4201563" y="1442747"/>
                    <a:pt x="4201563" y="1432587"/>
                  </a:cubicBezTo>
                  <a:cubicBezTo>
                    <a:pt x="4201563" y="1427507"/>
                    <a:pt x="4192673" y="1423697"/>
                    <a:pt x="4187593" y="1417347"/>
                  </a:cubicBezTo>
                  <a:cubicBezTo>
                    <a:pt x="4192673" y="1417347"/>
                    <a:pt x="4195213" y="1417347"/>
                    <a:pt x="4199023" y="1416077"/>
                  </a:cubicBezTo>
                  <a:lnTo>
                    <a:pt x="4199023" y="1412267"/>
                  </a:lnTo>
                  <a:lnTo>
                    <a:pt x="4187593" y="1412267"/>
                  </a:lnTo>
                  <a:cubicBezTo>
                    <a:pt x="4179973" y="1407187"/>
                    <a:pt x="4172353" y="1397027"/>
                    <a:pt x="4169813" y="1398297"/>
                  </a:cubicBezTo>
                  <a:cubicBezTo>
                    <a:pt x="4155843" y="1405917"/>
                    <a:pt x="4155843" y="1395757"/>
                    <a:pt x="4153303" y="1388137"/>
                  </a:cubicBezTo>
                  <a:cubicBezTo>
                    <a:pt x="4148223" y="1389407"/>
                    <a:pt x="4143143" y="1390677"/>
                    <a:pt x="4139333" y="1389407"/>
                  </a:cubicBezTo>
                  <a:cubicBezTo>
                    <a:pt x="4130443" y="1388137"/>
                    <a:pt x="4121553" y="1384327"/>
                    <a:pt x="4112663" y="1384327"/>
                  </a:cubicBezTo>
                  <a:cubicBezTo>
                    <a:pt x="4101233" y="1383057"/>
                    <a:pt x="4088533" y="1383057"/>
                    <a:pt x="4075833" y="1381787"/>
                  </a:cubicBezTo>
                  <a:cubicBezTo>
                    <a:pt x="4056783" y="1379247"/>
                    <a:pt x="4037733" y="1376707"/>
                    <a:pt x="4018683" y="1374167"/>
                  </a:cubicBezTo>
                  <a:cubicBezTo>
                    <a:pt x="4017413" y="1374167"/>
                    <a:pt x="4014873" y="1376707"/>
                    <a:pt x="4013603" y="1376707"/>
                  </a:cubicBezTo>
                  <a:cubicBezTo>
                    <a:pt x="4003443" y="1375437"/>
                    <a:pt x="3993283" y="1374167"/>
                    <a:pt x="3984393" y="1371627"/>
                  </a:cubicBezTo>
                  <a:cubicBezTo>
                    <a:pt x="3981853" y="1370357"/>
                    <a:pt x="3980583" y="1364007"/>
                    <a:pt x="3980583" y="1361467"/>
                  </a:cubicBezTo>
                  <a:cubicBezTo>
                    <a:pt x="3994553" y="1351307"/>
                    <a:pt x="4008524" y="1341147"/>
                    <a:pt x="4017413" y="1334797"/>
                  </a:cubicBezTo>
                  <a:cubicBezTo>
                    <a:pt x="4027573" y="1333527"/>
                    <a:pt x="4033923" y="1332257"/>
                    <a:pt x="4042813" y="1332257"/>
                  </a:cubicBezTo>
                  <a:cubicBezTo>
                    <a:pt x="4035193" y="1322097"/>
                    <a:pt x="4030113" y="1317017"/>
                    <a:pt x="4023763" y="1309397"/>
                  </a:cubicBezTo>
                  <a:cubicBezTo>
                    <a:pt x="4019953" y="1310667"/>
                    <a:pt x="4016143" y="1311937"/>
                    <a:pt x="4009793" y="1314477"/>
                  </a:cubicBezTo>
                  <a:cubicBezTo>
                    <a:pt x="4009793" y="1308127"/>
                    <a:pt x="4009793" y="1301777"/>
                    <a:pt x="4011063" y="1301777"/>
                  </a:cubicBezTo>
                  <a:cubicBezTo>
                    <a:pt x="4016143" y="1300507"/>
                    <a:pt x="4023763" y="1299237"/>
                    <a:pt x="4027573" y="1301777"/>
                  </a:cubicBezTo>
                  <a:cubicBezTo>
                    <a:pt x="4032653" y="1305587"/>
                    <a:pt x="4035193" y="1311937"/>
                    <a:pt x="4040273" y="1319557"/>
                  </a:cubicBezTo>
                  <a:cubicBezTo>
                    <a:pt x="4042813" y="1319557"/>
                    <a:pt x="4047893" y="1320827"/>
                    <a:pt x="4052973" y="1320827"/>
                  </a:cubicBezTo>
                  <a:cubicBezTo>
                    <a:pt x="4051703" y="1304317"/>
                    <a:pt x="4051703" y="1304317"/>
                    <a:pt x="4037733" y="1280187"/>
                  </a:cubicBezTo>
                  <a:cubicBezTo>
                    <a:pt x="4055513" y="1280187"/>
                    <a:pt x="4060593" y="1275107"/>
                    <a:pt x="4056783" y="1257327"/>
                  </a:cubicBezTo>
                  <a:cubicBezTo>
                    <a:pt x="4068213" y="1256057"/>
                    <a:pt x="4080913" y="1254787"/>
                    <a:pt x="4092343" y="1254787"/>
                  </a:cubicBezTo>
                  <a:cubicBezTo>
                    <a:pt x="4091073" y="1252247"/>
                    <a:pt x="4088533" y="1247167"/>
                    <a:pt x="4087263" y="1243357"/>
                  </a:cubicBezTo>
                  <a:cubicBezTo>
                    <a:pt x="4092343" y="1244627"/>
                    <a:pt x="4096153" y="1245897"/>
                    <a:pt x="4098693" y="1247167"/>
                  </a:cubicBezTo>
                  <a:cubicBezTo>
                    <a:pt x="4099963" y="1240817"/>
                    <a:pt x="4099963" y="1234467"/>
                    <a:pt x="4101233" y="1229387"/>
                  </a:cubicBezTo>
                  <a:cubicBezTo>
                    <a:pt x="4102503" y="1223037"/>
                    <a:pt x="4103773" y="1215417"/>
                    <a:pt x="4105043" y="1209067"/>
                  </a:cubicBezTo>
                  <a:cubicBezTo>
                    <a:pt x="4105043" y="1206527"/>
                    <a:pt x="4103773" y="1202717"/>
                    <a:pt x="4105043" y="1198907"/>
                  </a:cubicBezTo>
                  <a:cubicBezTo>
                    <a:pt x="4108853" y="1188747"/>
                    <a:pt x="4110123" y="1173507"/>
                    <a:pt x="4106313" y="1165887"/>
                  </a:cubicBezTo>
                  <a:cubicBezTo>
                    <a:pt x="4108853" y="1163347"/>
                    <a:pt x="4110123" y="1159537"/>
                    <a:pt x="4110123" y="1156997"/>
                  </a:cubicBezTo>
                  <a:cubicBezTo>
                    <a:pt x="4110123" y="1146837"/>
                    <a:pt x="4110123" y="1135407"/>
                    <a:pt x="4108853" y="1125247"/>
                  </a:cubicBezTo>
                  <a:cubicBezTo>
                    <a:pt x="4107583" y="1115087"/>
                    <a:pt x="4106313" y="1106197"/>
                    <a:pt x="4105043" y="1096037"/>
                  </a:cubicBezTo>
                  <a:cubicBezTo>
                    <a:pt x="4103773" y="1093497"/>
                    <a:pt x="4103773" y="1090957"/>
                    <a:pt x="4105043" y="1087147"/>
                  </a:cubicBezTo>
                  <a:cubicBezTo>
                    <a:pt x="4108853" y="1076987"/>
                    <a:pt x="4111393" y="1066827"/>
                    <a:pt x="4103773" y="1056667"/>
                  </a:cubicBezTo>
                  <a:cubicBezTo>
                    <a:pt x="4101233" y="1054127"/>
                    <a:pt x="4102503" y="1047777"/>
                    <a:pt x="4103773" y="1043967"/>
                  </a:cubicBezTo>
                  <a:cubicBezTo>
                    <a:pt x="4107583" y="1029997"/>
                    <a:pt x="4099963" y="1018567"/>
                    <a:pt x="4085993" y="1016027"/>
                  </a:cubicBezTo>
                  <a:lnTo>
                    <a:pt x="4080913" y="1016027"/>
                  </a:lnTo>
                  <a:cubicBezTo>
                    <a:pt x="4082183" y="1012217"/>
                    <a:pt x="4083453" y="1010947"/>
                    <a:pt x="4084723" y="1008407"/>
                  </a:cubicBezTo>
                  <a:cubicBezTo>
                    <a:pt x="4080913" y="1007137"/>
                    <a:pt x="4077103" y="1007137"/>
                    <a:pt x="4074563" y="1004597"/>
                  </a:cubicBezTo>
                  <a:cubicBezTo>
                    <a:pt x="4072023" y="1003327"/>
                    <a:pt x="4070753" y="999517"/>
                    <a:pt x="4068213" y="998247"/>
                  </a:cubicBezTo>
                  <a:cubicBezTo>
                    <a:pt x="4058053" y="993167"/>
                    <a:pt x="4046623" y="988087"/>
                    <a:pt x="4035193" y="983007"/>
                  </a:cubicBezTo>
                  <a:cubicBezTo>
                    <a:pt x="4031383" y="981737"/>
                    <a:pt x="4026303" y="981737"/>
                    <a:pt x="4022493" y="981737"/>
                  </a:cubicBezTo>
                  <a:cubicBezTo>
                    <a:pt x="4019953" y="983007"/>
                    <a:pt x="4018683" y="977927"/>
                    <a:pt x="4016143" y="977927"/>
                  </a:cubicBezTo>
                  <a:cubicBezTo>
                    <a:pt x="3998363" y="974117"/>
                    <a:pt x="3980583" y="971577"/>
                    <a:pt x="3962803" y="966497"/>
                  </a:cubicBezTo>
                  <a:cubicBezTo>
                    <a:pt x="3948833" y="961417"/>
                    <a:pt x="3932323" y="971577"/>
                    <a:pt x="3918353" y="961417"/>
                  </a:cubicBezTo>
                  <a:cubicBezTo>
                    <a:pt x="3917083" y="960147"/>
                    <a:pt x="3914543" y="962687"/>
                    <a:pt x="3913273" y="962687"/>
                  </a:cubicBezTo>
                  <a:cubicBezTo>
                    <a:pt x="3901843" y="960147"/>
                    <a:pt x="3891683" y="966497"/>
                    <a:pt x="3880253" y="962687"/>
                  </a:cubicBezTo>
                  <a:cubicBezTo>
                    <a:pt x="3868823" y="958877"/>
                    <a:pt x="3856123" y="957607"/>
                    <a:pt x="3851043" y="946177"/>
                  </a:cubicBezTo>
                  <a:cubicBezTo>
                    <a:pt x="3845963" y="934747"/>
                    <a:pt x="3842153" y="923317"/>
                    <a:pt x="3842153" y="911887"/>
                  </a:cubicBezTo>
                  <a:cubicBezTo>
                    <a:pt x="3843423" y="897917"/>
                    <a:pt x="3849773" y="882677"/>
                    <a:pt x="3825643" y="885217"/>
                  </a:cubicBezTo>
                  <a:cubicBezTo>
                    <a:pt x="3826913" y="882677"/>
                    <a:pt x="3826913" y="880137"/>
                    <a:pt x="3828183" y="878867"/>
                  </a:cubicBezTo>
                  <a:cubicBezTo>
                    <a:pt x="3754523" y="871247"/>
                    <a:pt x="3680863" y="864897"/>
                    <a:pt x="3608473" y="857277"/>
                  </a:cubicBezTo>
                  <a:cubicBezTo>
                    <a:pt x="3605933" y="848387"/>
                    <a:pt x="3603393" y="838227"/>
                    <a:pt x="3600853" y="824257"/>
                  </a:cubicBezTo>
                  <a:cubicBezTo>
                    <a:pt x="3614823" y="839497"/>
                    <a:pt x="3627523" y="848387"/>
                    <a:pt x="3645303" y="847117"/>
                  </a:cubicBezTo>
                  <a:cubicBezTo>
                    <a:pt x="3646573" y="836957"/>
                    <a:pt x="3645303" y="829337"/>
                    <a:pt x="3635143" y="822987"/>
                  </a:cubicBezTo>
                  <a:cubicBezTo>
                    <a:pt x="3633873" y="821717"/>
                    <a:pt x="3632603" y="816637"/>
                    <a:pt x="3633873" y="814097"/>
                  </a:cubicBezTo>
                  <a:cubicBezTo>
                    <a:pt x="3638953" y="801397"/>
                    <a:pt x="3644033" y="789967"/>
                    <a:pt x="3647843" y="778537"/>
                  </a:cubicBezTo>
                  <a:cubicBezTo>
                    <a:pt x="3652923" y="782347"/>
                    <a:pt x="3656733" y="784887"/>
                    <a:pt x="3661813" y="787427"/>
                  </a:cubicBezTo>
                  <a:lnTo>
                    <a:pt x="3664353" y="784887"/>
                  </a:lnTo>
                  <a:lnTo>
                    <a:pt x="3649113" y="762027"/>
                  </a:lnTo>
                  <a:cubicBezTo>
                    <a:pt x="3659273" y="764567"/>
                    <a:pt x="3668163" y="765837"/>
                    <a:pt x="3679593" y="768377"/>
                  </a:cubicBezTo>
                  <a:cubicBezTo>
                    <a:pt x="3675783" y="760757"/>
                    <a:pt x="3671973" y="755677"/>
                    <a:pt x="3671973" y="755677"/>
                  </a:cubicBezTo>
                  <a:cubicBezTo>
                    <a:pt x="3678323" y="750597"/>
                    <a:pt x="3684673" y="745517"/>
                    <a:pt x="3693563" y="739167"/>
                  </a:cubicBezTo>
                  <a:cubicBezTo>
                    <a:pt x="3693563" y="737897"/>
                    <a:pt x="3694833" y="730277"/>
                    <a:pt x="3698643" y="729007"/>
                  </a:cubicBezTo>
                  <a:cubicBezTo>
                    <a:pt x="3706263" y="725197"/>
                    <a:pt x="3708803" y="731547"/>
                    <a:pt x="3711343" y="737897"/>
                  </a:cubicBezTo>
                  <a:cubicBezTo>
                    <a:pt x="3712613" y="741707"/>
                    <a:pt x="3720233" y="742977"/>
                    <a:pt x="3725313" y="744247"/>
                  </a:cubicBezTo>
                  <a:cubicBezTo>
                    <a:pt x="3730393" y="745517"/>
                    <a:pt x="3736743" y="745517"/>
                    <a:pt x="3743093" y="744247"/>
                  </a:cubicBezTo>
                  <a:cubicBezTo>
                    <a:pt x="3753253" y="744247"/>
                    <a:pt x="3763413" y="742977"/>
                    <a:pt x="3777383" y="741707"/>
                  </a:cubicBezTo>
                  <a:cubicBezTo>
                    <a:pt x="3767224" y="739167"/>
                    <a:pt x="3759603" y="736627"/>
                    <a:pt x="3753253" y="735357"/>
                  </a:cubicBezTo>
                  <a:cubicBezTo>
                    <a:pt x="3753253" y="734087"/>
                    <a:pt x="3753253" y="732817"/>
                    <a:pt x="3751983" y="731547"/>
                  </a:cubicBezTo>
                  <a:cubicBezTo>
                    <a:pt x="3762143" y="729007"/>
                    <a:pt x="3772303" y="726467"/>
                    <a:pt x="3781193" y="723927"/>
                  </a:cubicBezTo>
                  <a:cubicBezTo>
                    <a:pt x="3791353" y="726467"/>
                    <a:pt x="3800243" y="730277"/>
                    <a:pt x="3807863" y="732817"/>
                  </a:cubicBezTo>
                  <a:cubicBezTo>
                    <a:pt x="3810403" y="755677"/>
                    <a:pt x="3825643" y="736627"/>
                    <a:pt x="3834533" y="739167"/>
                  </a:cubicBezTo>
                  <a:cubicBezTo>
                    <a:pt x="3831993" y="734087"/>
                    <a:pt x="3828183" y="729007"/>
                    <a:pt x="3824374" y="722657"/>
                  </a:cubicBezTo>
                  <a:cubicBezTo>
                    <a:pt x="3840883" y="725197"/>
                    <a:pt x="3857394" y="725197"/>
                    <a:pt x="3868824" y="737897"/>
                  </a:cubicBezTo>
                  <a:cubicBezTo>
                    <a:pt x="3870094" y="739167"/>
                    <a:pt x="3875174" y="737897"/>
                    <a:pt x="3877714" y="736627"/>
                  </a:cubicBezTo>
                  <a:cubicBezTo>
                    <a:pt x="3881524" y="737897"/>
                    <a:pt x="3887874" y="740437"/>
                    <a:pt x="3890414" y="739167"/>
                  </a:cubicBezTo>
                  <a:cubicBezTo>
                    <a:pt x="3894224" y="735357"/>
                    <a:pt x="3894224" y="729007"/>
                    <a:pt x="3898034" y="721387"/>
                  </a:cubicBezTo>
                  <a:cubicBezTo>
                    <a:pt x="3906924" y="736627"/>
                    <a:pt x="3915814" y="727737"/>
                    <a:pt x="3924704" y="721387"/>
                  </a:cubicBezTo>
                  <a:cubicBezTo>
                    <a:pt x="3923434" y="725197"/>
                    <a:pt x="3923434" y="727737"/>
                    <a:pt x="3923434" y="727737"/>
                  </a:cubicBezTo>
                  <a:cubicBezTo>
                    <a:pt x="3931054" y="731547"/>
                    <a:pt x="3937404" y="734087"/>
                    <a:pt x="3946294" y="737897"/>
                  </a:cubicBezTo>
                  <a:cubicBezTo>
                    <a:pt x="3952644" y="735357"/>
                    <a:pt x="3960264" y="726467"/>
                    <a:pt x="3971694" y="735357"/>
                  </a:cubicBezTo>
                  <a:cubicBezTo>
                    <a:pt x="3972964" y="736627"/>
                    <a:pt x="3978044" y="734087"/>
                    <a:pt x="3981853" y="734087"/>
                  </a:cubicBezTo>
                  <a:cubicBezTo>
                    <a:pt x="3985663" y="732817"/>
                    <a:pt x="3988203" y="732817"/>
                    <a:pt x="3989474" y="731547"/>
                  </a:cubicBezTo>
                  <a:cubicBezTo>
                    <a:pt x="3992014" y="722657"/>
                    <a:pt x="3993283" y="715037"/>
                    <a:pt x="3997094" y="707417"/>
                  </a:cubicBezTo>
                  <a:cubicBezTo>
                    <a:pt x="4000904" y="699797"/>
                    <a:pt x="3999634" y="692177"/>
                    <a:pt x="3992014" y="689637"/>
                  </a:cubicBezTo>
                  <a:cubicBezTo>
                    <a:pt x="3989474" y="688367"/>
                    <a:pt x="3986934" y="688367"/>
                    <a:pt x="3985664" y="687097"/>
                  </a:cubicBezTo>
                  <a:cubicBezTo>
                    <a:pt x="3997094" y="675667"/>
                    <a:pt x="4007254" y="668047"/>
                    <a:pt x="4023764" y="673127"/>
                  </a:cubicBezTo>
                  <a:cubicBezTo>
                    <a:pt x="4027574" y="674397"/>
                    <a:pt x="4032654" y="669317"/>
                    <a:pt x="4039004" y="665507"/>
                  </a:cubicBezTo>
                  <a:cubicBezTo>
                    <a:pt x="4035194" y="661697"/>
                    <a:pt x="4032654" y="660427"/>
                    <a:pt x="4030114" y="659157"/>
                  </a:cubicBezTo>
                  <a:cubicBezTo>
                    <a:pt x="4040274" y="637567"/>
                    <a:pt x="4056784" y="651537"/>
                    <a:pt x="4072024" y="651537"/>
                  </a:cubicBezTo>
                  <a:cubicBezTo>
                    <a:pt x="4066944" y="647727"/>
                    <a:pt x="4064403" y="643917"/>
                    <a:pt x="4061864" y="642647"/>
                  </a:cubicBezTo>
                  <a:cubicBezTo>
                    <a:pt x="4069484" y="638837"/>
                    <a:pt x="4077104" y="636297"/>
                    <a:pt x="4083454" y="632487"/>
                  </a:cubicBezTo>
                  <a:cubicBezTo>
                    <a:pt x="4084724" y="627407"/>
                    <a:pt x="4083454" y="622327"/>
                    <a:pt x="4084724" y="619787"/>
                  </a:cubicBezTo>
                  <a:cubicBezTo>
                    <a:pt x="4091074" y="609627"/>
                    <a:pt x="4087264" y="602007"/>
                    <a:pt x="4077104" y="596927"/>
                  </a:cubicBezTo>
                  <a:cubicBezTo>
                    <a:pt x="4073294" y="594387"/>
                    <a:pt x="4069484" y="589307"/>
                    <a:pt x="4066944" y="585497"/>
                  </a:cubicBezTo>
                  <a:cubicBezTo>
                    <a:pt x="4070754" y="585497"/>
                    <a:pt x="4075834" y="584227"/>
                    <a:pt x="4080914" y="584227"/>
                  </a:cubicBezTo>
                  <a:lnTo>
                    <a:pt x="4080914" y="568987"/>
                  </a:lnTo>
                  <a:cubicBezTo>
                    <a:pt x="4083454" y="568987"/>
                    <a:pt x="4085994" y="568987"/>
                    <a:pt x="4088534" y="570257"/>
                  </a:cubicBezTo>
                  <a:cubicBezTo>
                    <a:pt x="4089804" y="555017"/>
                    <a:pt x="4091074" y="539777"/>
                    <a:pt x="4093614" y="523267"/>
                  </a:cubicBezTo>
                  <a:cubicBezTo>
                    <a:pt x="4079644" y="515647"/>
                    <a:pt x="4087264" y="506757"/>
                    <a:pt x="4094884" y="495327"/>
                  </a:cubicBezTo>
                  <a:cubicBezTo>
                    <a:pt x="4094884" y="495327"/>
                    <a:pt x="4092344" y="494057"/>
                    <a:pt x="4089804" y="494057"/>
                  </a:cubicBezTo>
                  <a:cubicBezTo>
                    <a:pt x="4091074" y="488977"/>
                    <a:pt x="4093614" y="483897"/>
                    <a:pt x="4094884" y="478817"/>
                  </a:cubicBezTo>
                  <a:cubicBezTo>
                    <a:pt x="4097424" y="468657"/>
                    <a:pt x="4093614" y="467387"/>
                    <a:pt x="4082184" y="472467"/>
                  </a:cubicBezTo>
                  <a:cubicBezTo>
                    <a:pt x="4080914" y="469927"/>
                    <a:pt x="4079644" y="466117"/>
                    <a:pt x="4077104" y="463577"/>
                  </a:cubicBezTo>
                  <a:cubicBezTo>
                    <a:pt x="4075834" y="464847"/>
                    <a:pt x="4075834" y="466117"/>
                    <a:pt x="4074564" y="467387"/>
                  </a:cubicBezTo>
                  <a:cubicBezTo>
                    <a:pt x="4069484" y="466117"/>
                    <a:pt x="4065674" y="463577"/>
                    <a:pt x="4060594" y="462307"/>
                  </a:cubicBezTo>
                  <a:cubicBezTo>
                    <a:pt x="4035194" y="452147"/>
                    <a:pt x="4008524" y="454687"/>
                    <a:pt x="3983124" y="453417"/>
                  </a:cubicBezTo>
                  <a:cubicBezTo>
                    <a:pt x="3979314" y="453417"/>
                    <a:pt x="3974234" y="457227"/>
                    <a:pt x="3970424" y="457227"/>
                  </a:cubicBezTo>
                  <a:cubicBezTo>
                    <a:pt x="3955184" y="455957"/>
                    <a:pt x="3941214" y="450877"/>
                    <a:pt x="3927244" y="449607"/>
                  </a:cubicBezTo>
                  <a:cubicBezTo>
                    <a:pt x="3908194" y="448337"/>
                    <a:pt x="3889144" y="448337"/>
                    <a:pt x="3870094" y="448337"/>
                  </a:cubicBezTo>
                  <a:cubicBezTo>
                    <a:pt x="3856124" y="448337"/>
                    <a:pt x="3853584" y="440717"/>
                    <a:pt x="3854854" y="430557"/>
                  </a:cubicBezTo>
                  <a:cubicBezTo>
                    <a:pt x="3859934" y="426747"/>
                    <a:pt x="3865014" y="419127"/>
                    <a:pt x="3865014" y="417857"/>
                  </a:cubicBezTo>
                  <a:cubicBezTo>
                    <a:pt x="3848504" y="405157"/>
                    <a:pt x="3863744" y="396267"/>
                    <a:pt x="3867554" y="386107"/>
                  </a:cubicBezTo>
                  <a:cubicBezTo>
                    <a:pt x="3866284" y="360707"/>
                    <a:pt x="3865014" y="335307"/>
                    <a:pt x="3863744" y="308637"/>
                  </a:cubicBezTo>
                  <a:cubicBezTo>
                    <a:pt x="3866284" y="307367"/>
                    <a:pt x="3871364" y="306097"/>
                    <a:pt x="3875174" y="304827"/>
                  </a:cubicBezTo>
                  <a:cubicBezTo>
                    <a:pt x="3873904" y="301017"/>
                    <a:pt x="3871364" y="297207"/>
                    <a:pt x="3871364" y="293397"/>
                  </a:cubicBezTo>
                  <a:cubicBezTo>
                    <a:pt x="3875174" y="278157"/>
                    <a:pt x="3876444" y="262917"/>
                    <a:pt x="3859934" y="251487"/>
                  </a:cubicBezTo>
                  <a:cubicBezTo>
                    <a:pt x="3867554" y="246407"/>
                    <a:pt x="3873904" y="242597"/>
                    <a:pt x="3881524" y="237517"/>
                  </a:cubicBezTo>
                  <a:cubicBezTo>
                    <a:pt x="3880254" y="236247"/>
                    <a:pt x="3878984" y="233707"/>
                    <a:pt x="3878984" y="232437"/>
                  </a:cubicBezTo>
                  <a:cubicBezTo>
                    <a:pt x="3878984" y="231167"/>
                    <a:pt x="3877714" y="231167"/>
                    <a:pt x="3876444" y="231167"/>
                  </a:cubicBezTo>
                  <a:cubicBezTo>
                    <a:pt x="3863744" y="231167"/>
                    <a:pt x="3858664" y="228627"/>
                    <a:pt x="3857394" y="215927"/>
                  </a:cubicBezTo>
                  <a:cubicBezTo>
                    <a:pt x="3857394" y="213387"/>
                    <a:pt x="3857394" y="209577"/>
                    <a:pt x="3859934" y="207037"/>
                  </a:cubicBezTo>
                  <a:cubicBezTo>
                    <a:pt x="3865014" y="203227"/>
                    <a:pt x="3870094" y="199417"/>
                    <a:pt x="3876444" y="196877"/>
                  </a:cubicBezTo>
                  <a:cubicBezTo>
                    <a:pt x="3878984" y="195607"/>
                    <a:pt x="3884064" y="196877"/>
                    <a:pt x="3886604" y="198147"/>
                  </a:cubicBezTo>
                  <a:cubicBezTo>
                    <a:pt x="3900574" y="205767"/>
                    <a:pt x="3901844" y="205767"/>
                    <a:pt x="3904384" y="189257"/>
                  </a:cubicBezTo>
                  <a:cubicBezTo>
                    <a:pt x="3906924" y="190527"/>
                    <a:pt x="3909464" y="191797"/>
                    <a:pt x="3913274" y="193067"/>
                  </a:cubicBezTo>
                  <a:cubicBezTo>
                    <a:pt x="3912004" y="187987"/>
                    <a:pt x="3912004" y="184177"/>
                    <a:pt x="3909464" y="180367"/>
                  </a:cubicBezTo>
                  <a:cubicBezTo>
                    <a:pt x="3909464" y="179097"/>
                    <a:pt x="3906924" y="177827"/>
                    <a:pt x="3904384" y="176557"/>
                  </a:cubicBezTo>
                  <a:cubicBezTo>
                    <a:pt x="3906924" y="175287"/>
                    <a:pt x="3909464" y="172747"/>
                    <a:pt x="3912004" y="174017"/>
                  </a:cubicBezTo>
                  <a:cubicBezTo>
                    <a:pt x="3924704" y="177827"/>
                    <a:pt x="3932324" y="168937"/>
                    <a:pt x="3941214" y="163857"/>
                  </a:cubicBezTo>
                  <a:cubicBezTo>
                    <a:pt x="3933594" y="153697"/>
                    <a:pt x="3925974" y="144807"/>
                    <a:pt x="3919624" y="134647"/>
                  </a:cubicBezTo>
                  <a:cubicBezTo>
                    <a:pt x="3929784" y="129567"/>
                    <a:pt x="3937404" y="127027"/>
                    <a:pt x="3945024" y="123217"/>
                  </a:cubicBezTo>
                  <a:cubicBezTo>
                    <a:pt x="3928514" y="95277"/>
                    <a:pt x="3928514" y="95277"/>
                    <a:pt x="3939944" y="83847"/>
                  </a:cubicBezTo>
                  <a:cubicBezTo>
                    <a:pt x="3939944" y="82577"/>
                    <a:pt x="3938674" y="81307"/>
                    <a:pt x="3938674" y="80037"/>
                  </a:cubicBezTo>
                  <a:cubicBezTo>
                    <a:pt x="3934864" y="81307"/>
                    <a:pt x="3929784" y="82577"/>
                    <a:pt x="3925974" y="85117"/>
                  </a:cubicBezTo>
                  <a:lnTo>
                    <a:pt x="3924704" y="83847"/>
                  </a:lnTo>
                  <a:cubicBezTo>
                    <a:pt x="3929784" y="78767"/>
                    <a:pt x="3934864" y="74957"/>
                    <a:pt x="3939944" y="69877"/>
                  </a:cubicBezTo>
                  <a:cubicBezTo>
                    <a:pt x="3939944" y="66067"/>
                    <a:pt x="3942484" y="57177"/>
                    <a:pt x="3939944" y="54637"/>
                  </a:cubicBezTo>
                  <a:cubicBezTo>
                    <a:pt x="3929784" y="45747"/>
                    <a:pt x="3941214" y="36857"/>
                    <a:pt x="3938674" y="27967"/>
                  </a:cubicBezTo>
                  <a:cubicBezTo>
                    <a:pt x="3937404" y="25427"/>
                    <a:pt x="3938674" y="19077"/>
                    <a:pt x="3937404" y="19077"/>
                  </a:cubicBezTo>
                  <a:cubicBezTo>
                    <a:pt x="3929784" y="15267"/>
                    <a:pt x="3920894" y="8917"/>
                    <a:pt x="3912004" y="8917"/>
                  </a:cubicBezTo>
                  <a:cubicBezTo>
                    <a:pt x="3891684" y="7647"/>
                    <a:pt x="3871364" y="10187"/>
                    <a:pt x="3851044" y="10187"/>
                  </a:cubicBezTo>
                  <a:lnTo>
                    <a:pt x="3786274" y="10187"/>
                  </a:lnTo>
                  <a:cubicBezTo>
                    <a:pt x="3771034" y="10187"/>
                    <a:pt x="3758334" y="6377"/>
                    <a:pt x="3743094" y="2567"/>
                  </a:cubicBezTo>
                  <a:cubicBezTo>
                    <a:pt x="3725314" y="-2513"/>
                    <a:pt x="3706264" y="1297"/>
                    <a:pt x="3687214" y="2567"/>
                  </a:cubicBezTo>
                  <a:cubicBezTo>
                    <a:pt x="3646574" y="3837"/>
                    <a:pt x="3605934" y="3837"/>
                    <a:pt x="3565294" y="5107"/>
                  </a:cubicBezTo>
                  <a:cubicBezTo>
                    <a:pt x="3546244" y="5107"/>
                    <a:pt x="3525924" y="7647"/>
                    <a:pt x="3506874" y="8917"/>
                  </a:cubicBezTo>
                  <a:cubicBezTo>
                    <a:pt x="3482744" y="10187"/>
                    <a:pt x="3458614" y="8917"/>
                    <a:pt x="3434484" y="10187"/>
                  </a:cubicBezTo>
                  <a:cubicBezTo>
                    <a:pt x="3409084" y="11457"/>
                    <a:pt x="3383684" y="13997"/>
                    <a:pt x="3358284" y="15267"/>
                  </a:cubicBezTo>
                  <a:cubicBezTo>
                    <a:pt x="3327804" y="16537"/>
                    <a:pt x="3297324" y="16537"/>
                    <a:pt x="3266844" y="17807"/>
                  </a:cubicBezTo>
                  <a:lnTo>
                    <a:pt x="3171594" y="21617"/>
                  </a:lnTo>
                  <a:cubicBezTo>
                    <a:pt x="3142384" y="22887"/>
                    <a:pt x="3114444" y="22887"/>
                    <a:pt x="3085234" y="22887"/>
                  </a:cubicBezTo>
                  <a:cubicBezTo>
                    <a:pt x="3063644" y="22887"/>
                    <a:pt x="3040784" y="24157"/>
                    <a:pt x="3019194" y="25427"/>
                  </a:cubicBezTo>
                  <a:lnTo>
                    <a:pt x="2954424" y="29237"/>
                  </a:lnTo>
                  <a:cubicBezTo>
                    <a:pt x="2939184" y="30507"/>
                    <a:pt x="2923944" y="30507"/>
                    <a:pt x="2907434" y="31777"/>
                  </a:cubicBezTo>
                  <a:cubicBezTo>
                    <a:pt x="2882034" y="33047"/>
                    <a:pt x="2856634" y="33047"/>
                    <a:pt x="2831234" y="34317"/>
                  </a:cubicBezTo>
                  <a:cubicBezTo>
                    <a:pt x="2802024" y="35587"/>
                    <a:pt x="2774084" y="38127"/>
                    <a:pt x="2746144" y="39397"/>
                  </a:cubicBezTo>
                  <a:cubicBezTo>
                    <a:pt x="2716934" y="41937"/>
                    <a:pt x="2688994" y="44477"/>
                    <a:pt x="2659784" y="47017"/>
                  </a:cubicBezTo>
                  <a:cubicBezTo>
                    <a:pt x="2648354" y="48287"/>
                    <a:pt x="2636924" y="48287"/>
                    <a:pt x="2624224" y="49557"/>
                  </a:cubicBezTo>
                  <a:lnTo>
                    <a:pt x="2587394" y="49557"/>
                  </a:lnTo>
                  <a:cubicBezTo>
                    <a:pt x="2545484" y="52097"/>
                    <a:pt x="2504844" y="55907"/>
                    <a:pt x="2462934" y="58447"/>
                  </a:cubicBezTo>
                  <a:cubicBezTo>
                    <a:pt x="2437534" y="59717"/>
                    <a:pt x="2410864" y="60987"/>
                    <a:pt x="2385464" y="63527"/>
                  </a:cubicBezTo>
                  <a:cubicBezTo>
                    <a:pt x="2370224" y="64797"/>
                    <a:pt x="2353714" y="67337"/>
                    <a:pt x="2338474" y="68607"/>
                  </a:cubicBezTo>
                  <a:lnTo>
                    <a:pt x="2235603" y="76227"/>
                  </a:lnTo>
                  <a:cubicBezTo>
                    <a:pt x="2214014" y="77497"/>
                    <a:pt x="2193693" y="82577"/>
                    <a:pt x="2173374" y="83847"/>
                  </a:cubicBezTo>
                  <a:cubicBezTo>
                    <a:pt x="2141624" y="86387"/>
                    <a:pt x="2108603" y="87657"/>
                    <a:pt x="2076853" y="90197"/>
                  </a:cubicBezTo>
                  <a:cubicBezTo>
                    <a:pt x="2069233" y="90197"/>
                    <a:pt x="2060343" y="91467"/>
                    <a:pt x="2052724" y="91467"/>
                  </a:cubicBezTo>
                  <a:cubicBezTo>
                    <a:pt x="2024784" y="94007"/>
                    <a:pt x="1998114" y="96547"/>
                    <a:pt x="1970174" y="99087"/>
                  </a:cubicBezTo>
                  <a:cubicBezTo>
                    <a:pt x="1954934" y="100357"/>
                    <a:pt x="1938424" y="102897"/>
                    <a:pt x="1923184" y="104167"/>
                  </a:cubicBezTo>
                  <a:cubicBezTo>
                    <a:pt x="1904134" y="105437"/>
                    <a:pt x="1885084" y="106707"/>
                    <a:pt x="1867304" y="107977"/>
                  </a:cubicBezTo>
                  <a:cubicBezTo>
                    <a:pt x="1831744" y="111787"/>
                    <a:pt x="1794914" y="115597"/>
                    <a:pt x="1759354" y="119407"/>
                  </a:cubicBezTo>
                  <a:cubicBezTo>
                    <a:pt x="1753004" y="120677"/>
                    <a:pt x="1747924" y="124487"/>
                    <a:pt x="1741574" y="124487"/>
                  </a:cubicBezTo>
                  <a:cubicBezTo>
                    <a:pt x="1712364" y="127027"/>
                    <a:pt x="1683154" y="127027"/>
                    <a:pt x="1655214" y="130837"/>
                  </a:cubicBezTo>
                  <a:cubicBezTo>
                    <a:pt x="1639974" y="133377"/>
                    <a:pt x="1623464" y="127027"/>
                    <a:pt x="1609494" y="139727"/>
                  </a:cubicBezTo>
                  <a:cubicBezTo>
                    <a:pt x="1604414" y="143537"/>
                    <a:pt x="1590444" y="137187"/>
                    <a:pt x="1581554" y="138457"/>
                  </a:cubicBezTo>
                  <a:cubicBezTo>
                    <a:pt x="1545994" y="142267"/>
                    <a:pt x="1510434" y="147347"/>
                    <a:pt x="1476144" y="151157"/>
                  </a:cubicBezTo>
                  <a:cubicBezTo>
                    <a:pt x="1448204" y="154967"/>
                    <a:pt x="1421534" y="157507"/>
                    <a:pt x="1393594" y="161317"/>
                  </a:cubicBezTo>
                  <a:cubicBezTo>
                    <a:pt x="1383434" y="162587"/>
                    <a:pt x="1373274" y="166397"/>
                    <a:pt x="1364384" y="167667"/>
                  </a:cubicBezTo>
                  <a:cubicBezTo>
                    <a:pt x="1338984" y="170207"/>
                    <a:pt x="1313584" y="172747"/>
                    <a:pt x="1289454" y="175287"/>
                  </a:cubicBezTo>
                  <a:cubicBezTo>
                    <a:pt x="1289454" y="180367"/>
                    <a:pt x="1289454" y="182907"/>
                    <a:pt x="1288184" y="185447"/>
                  </a:cubicBezTo>
                  <a:cubicBezTo>
                    <a:pt x="1285644" y="182907"/>
                    <a:pt x="1283104" y="179097"/>
                    <a:pt x="1280564" y="174017"/>
                  </a:cubicBezTo>
                  <a:cubicBezTo>
                    <a:pt x="1275484" y="187987"/>
                    <a:pt x="1265324" y="179097"/>
                    <a:pt x="1257704" y="180367"/>
                  </a:cubicBezTo>
                  <a:cubicBezTo>
                    <a:pt x="1243734" y="182907"/>
                    <a:pt x="1228494" y="186717"/>
                    <a:pt x="1214524" y="187987"/>
                  </a:cubicBezTo>
                  <a:cubicBezTo>
                    <a:pt x="1189124" y="191797"/>
                    <a:pt x="1163724" y="194337"/>
                    <a:pt x="1138324" y="196877"/>
                  </a:cubicBezTo>
                  <a:cubicBezTo>
                    <a:pt x="1116734" y="199417"/>
                    <a:pt x="1095144" y="204497"/>
                    <a:pt x="1073554" y="208307"/>
                  </a:cubicBezTo>
                  <a:cubicBezTo>
                    <a:pt x="1036724" y="214657"/>
                    <a:pt x="998624" y="218467"/>
                    <a:pt x="961794" y="224817"/>
                  </a:cubicBezTo>
                  <a:cubicBezTo>
                    <a:pt x="936394" y="228627"/>
                    <a:pt x="910994" y="234977"/>
                    <a:pt x="884324" y="238787"/>
                  </a:cubicBezTo>
                  <a:cubicBezTo>
                    <a:pt x="857654" y="243867"/>
                    <a:pt x="829714" y="247677"/>
                    <a:pt x="803044" y="252757"/>
                  </a:cubicBezTo>
                  <a:cubicBezTo>
                    <a:pt x="783994" y="256567"/>
                    <a:pt x="764944" y="261647"/>
                    <a:pt x="745894" y="265457"/>
                  </a:cubicBezTo>
                  <a:cubicBezTo>
                    <a:pt x="707794" y="271807"/>
                    <a:pt x="668424" y="278157"/>
                    <a:pt x="630324" y="284507"/>
                  </a:cubicBezTo>
                  <a:cubicBezTo>
                    <a:pt x="616354" y="287047"/>
                    <a:pt x="603654" y="292127"/>
                    <a:pt x="589684" y="294667"/>
                  </a:cubicBezTo>
                  <a:cubicBezTo>
                    <a:pt x="565554" y="299747"/>
                    <a:pt x="541424" y="302287"/>
                    <a:pt x="517294" y="307367"/>
                  </a:cubicBezTo>
                  <a:cubicBezTo>
                    <a:pt x="499514" y="311177"/>
                    <a:pt x="483004" y="317527"/>
                    <a:pt x="466494" y="320067"/>
                  </a:cubicBezTo>
                  <a:cubicBezTo>
                    <a:pt x="430934" y="327687"/>
                    <a:pt x="395374" y="332767"/>
                    <a:pt x="359814" y="339117"/>
                  </a:cubicBezTo>
                  <a:cubicBezTo>
                    <a:pt x="344574" y="341657"/>
                    <a:pt x="329334" y="346737"/>
                    <a:pt x="314094" y="350547"/>
                  </a:cubicBezTo>
                  <a:cubicBezTo>
                    <a:pt x="289964" y="356897"/>
                    <a:pt x="264564" y="361977"/>
                    <a:pt x="240434" y="368327"/>
                  </a:cubicBezTo>
                  <a:cubicBezTo>
                    <a:pt x="234084" y="369597"/>
                    <a:pt x="227734" y="373407"/>
                    <a:pt x="220114" y="374677"/>
                  </a:cubicBezTo>
                  <a:cubicBezTo>
                    <a:pt x="212494" y="375947"/>
                    <a:pt x="204874" y="375947"/>
                    <a:pt x="197254" y="377217"/>
                  </a:cubicBezTo>
                  <a:cubicBezTo>
                    <a:pt x="182014" y="381027"/>
                    <a:pt x="166774" y="384837"/>
                    <a:pt x="152804" y="388647"/>
                  </a:cubicBezTo>
                  <a:cubicBezTo>
                    <a:pt x="122324" y="396267"/>
                    <a:pt x="107084" y="398807"/>
                    <a:pt x="93114" y="406427"/>
                  </a:cubicBezTo>
                  <a:cubicBezTo>
                    <a:pt x="80414" y="412777"/>
                    <a:pt x="62634" y="411507"/>
                    <a:pt x="57554" y="431827"/>
                  </a:cubicBezTo>
                  <a:cubicBezTo>
                    <a:pt x="55014" y="438177"/>
                    <a:pt x="48664" y="441987"/>
                    <a:pt x="60094" y="444527"/>
                  </a:cubicBezTo>
                  <a:cubicBezTo>
                    <a:pt x="61364" y="444527"/>
                    <a:pt x="63904" y="448337"/>
                    <a:pt x="62634" y="449607"/>
                  </a:cubicBezTo>
                  <a:cubicBezTo>
                    <a:pt x="60094" y="457227"/>
                    <a:pt x="57554" y="464847"/>
                    <a:pt x="55014" y="475007"/>
                  </a:cubicBezTo>
                  <a:cubicBezTo>
                    <a:pt x="55014" y="475007"/>
                    <a:pt x="57554" y="476277"/>
                    <a:pt x="60094" y="478817"/>
                  </a:cubicBezTo>
                  <a:cubicBezTo>
                    <a:pt x="52474" y="486437"/>
                    <a:pt x="52474" y="514377"/>
                    <a:pt x="57554" y="523267"/>
                  </a:cubicBezTo>
                  <a:cubicBezTo>
                    <a:pt x="60094" y="528347"/>
                    <a:pt x="61364" y="534697"/>
                    <a:pt x="62634" y="541047"/>
                  </a:cubicBezTo>
                  <a:cubicBezTo>
                    <a:pt x="47394" y="544857"/>
                    <a:pt x="65174" y="553747"/>
                    <a:pt x="60094" y="558827"/>
                  </a:cubicBezTo>
                  <a:cubicBezTo>
                    <a:pt x="62634" y="558827"/>
                    <a:pt x="65174" y="558827"/>
                    <a:pt x="68984" y="560097"/>
                  </a:cubicBezTo>
                  <a:cubicBezTo>
                    <a:pt x="66444" y="563907"/>
                    <a:pt x="63904" y="566447"/>
                    <a:pt x="62634" y="567717"/>
                  </a:cubicBezTo>
                  <a:cubicBezTo>
                    <a:pt x="65174" y="570257"/>
                    <a:pt x="68984" y="571527"/>
                    <a:pt x="71524" y="574067"/>
                  </a:cubicBezTo>
                  <a:cubicBezTo>
                    <a:pt x="57554" y="593117"/>
                    <a:pt x="57554" y="602007"/>
                    <a:pt x="74064" y="618517"/>
                  </a:cubicBezTo>
                  <a:cubicBezTo>
                    <a:pt x="75334" y="619787"/>
                    <a:pt x="77874" y="622327"/>
                    <a:pt x="77874" y="623597"/>
                  </a:cubicBezTo>
                  <a:cubicBezTo>
                    <a:pt x="74064" y="637567"/>
                    <a:pt x="75334" y="650267"/>
                    <a:pt x="84224" y="661697"/>
                  </a:cubicBezTo>
                  <a:cubicBezTo>
                    <a:pt x="84224" y="661697"/>
                    <a:pt x="82954" y="665507"/>
                    <a:pt x="80414" y="668047"/>
                  </a:cubicBezTo>
                  <a:cubicBezTo>
                    <a:pt x="84224" y="666777"/>
                    <a:pt x="86764" y="665507"/>
                    <a:pt x="89304" y="665507"/>
                  </a:cubicBezTo>
                  <a:lnTo>
                    <a:pt x="85494" y="688367"/>
                  </a:lnTo>
                  <a:lnTo>
                    <a:pt x="99464" y="688367"/>
                  </a:lnTo>
                  <a:cubicBezTo>
                    <a:pt x="103274" y="693447"/>
                    <a:pt x="107084" y="697257"/>
                    <a:pt x="107084" y="698527"/>
                  </a:cubicBezTo>
                  <a:cubicBezTo>
                    <a:pt x="110894" y="694717"/>
                    <a:pt x="113434" y="693447"/>
                    <a:pt x="114704" y="692177"/>
                  </a:cubicBezTo>
                  <a:cubicBezTo>
                    <a:pt x="121054" y="702337"/>
                    <a:pt x="126134" y="709957"/>
                    <a:pt x="129944" y="717577"/>
                  </a:cubicBezTo>
                  <a:cubicBezTo>
                    <a:pt x="128674" y="726467"/>
                    <a:pt x="126134" y="734087"/>
                    <a:pt x="124864" y="739167"/>
                  </a:cubicBezTo>
                  <a:cubicBezTo>
                    <a:pt x="118514" y="739167"/>
                    <a:pt x="112164" y="737897"/>
                    <a:pt x="108354" y="740437"/>
                  </a:cubicBezTo>
                  <a:cubicBezTo>
                    <a:pt x="104544" y="742977"/>
                    <a:pt x="104544" y="749327"/>
                    <a:pt x="102004" y="753137"/>
                  </a:cubicBezTo>
                  <a:cubicBezTo>
                    <a:pt x="102004" y="754407"/>
                    <a:pt x="110894" y="770917"/>
                    <a:pt x="109624" y="772187"/>
                  </a:cubicBezTo>
                  <a:cubicBezTo>
                    <a:pt x="108354" y="781077"/>
                    <a:pt x="105814" y="789967"/>
                    <a:pt x="104544" y="800127"/>
                  </a:cubicBezTo>
                  <a:cubicBezTo>
                    <a:pt x="109624" y="803937"/>
                    <a:pt x="115974" y="809017"/>
                    <a:pt x="121054" y="812827"/>
                  </a:cubicBezTo>
                  <a:cubicBezTo>
                    <a:pt x="112164" y="817907"/>
                    <a:pt x="105814" y="822987"/>
                    <a:pt x="99464" y="826797"/>
                  </a:cubicBezTo>
                  <a:cubicBezTo>
                    <a:pt x="102004" y="828067"/>
                    <a:pt x="103274" y="829337"/>
                    <a:pt x="105814" y="830607"/>
                  </a:cubicBezTo>
                  <a:cubicBezTo>
                    <a:pt x="107084" y="835687"/>
                    <a:pt x="109624" y="840767"/>
                    <a:pt x="109624" y="845847"/>
                  </a:cubicBezTo>
                  <a:cubicBezTo>
                    <a:pt x="109624" y="850927"/>
                    <a:pt x="105814" y="859817"/>
                    <a:pt x="108354" y="861087"/>
                  </a:cubicBezTo>
                  <a:cubicBezTo>
                    <a:pt x="119784" y="867437"/>
                    <a:pt x="113434" y="886487"/>
                    <a:pt x="128674" y="889027"/>
                  </a:cubicBezTo>
                  <a:cubicBezTo>
                    <a:pt x="129944" y="889027"/>
                    <a:pt x="129944" y="891567"/>
                    <a:pt x="132484" y="894107"/>
                  </a:cubicBezTo>
                  <a:cubicBezTo>
                    <a:pt x="128674" y="894107"/>
                    <a:pt x="126134" y="894107"/>
                    <a:pt x="121054" y="895377"/>
                  </a:cubicBezTo>
                  <a:cubicBezTo>
                    <a:pt x="135024" y="905537"/>
                    <a:pt x="131214" y="914427"/>
                    <a:pt x="126134" y="922047"/>
                  </a:cubicBezTo>
                  <a:cubicBezTo>
                    <a:pt x="121054" y="923317"/>
                    <a:pt x="117244" y="924587"/>
                    <a:pt x="113434" y="925857"/>
                  </a:cubicBezTo>
                  <a:cubicBezTo>
                    <a:pt x="114704" y="928397"/>
                    <a:pt x="114704" y="929667"/>
                    <a:pt x="115974" y="932207"/>
                  </a:cubicBezTo>
                  <a:cubicBezTo>
                    <a:pt x="117244" y="933477"/>
                    <a:pt x="123594" y="949987"/>
                    <a:pt x="123594" y="952527"/>
                  </a:cubicBezTo>
                  <a:cubicBezTo>
                    <a:pt x="121054" y="958877"/>
                    <a:pt x="119784" y="965227"/>
                    <a:pt x="118514" y="971577"/>
                  </a:cubicBezTo>
                  <a:cubicBezTo>
                    <a:pt x="126134" y="971577"/>
                    <a:pt x="132484" y="972847"/>
                    <a:pt x="135024" y="972847"/>
                  </a:cubicBezTo>
                  <a:cubicBezTo>
                    <a:pt x="132484" y="974117"/>
                    <a:pt x="128674" y="976657"/>
                    <a:pt x="126134" y="977927"/>
                  </a:cubicBezTo>
                  <a:cubicBezTo>
                    <a:pt x="127404" y="980467"/>
                    <a:pt x="128674" y="983007"/>
                    <a:pt x="131214" y="984277"/>
                  </a:cubicBezTo>
                  <a:cubicBezTo>
                    <a:pt x="141374" y="983007"/>
                    <a:pt x="151534" y="981737"/>
                    <a:pt x="162964" y="980467"/>
                  </a:cubicBezTo>
                  <a:cubicBezTo>
                    <a:pt x="161694" y="986817"/>
                    <a:pt x="160424" y="991897"/>
                    <a:pt x="157884" y="996977"/>
                  </a:cubicBezTo>
                  <a:cubicBezTo>
                    <a:pt x="164234" y="996977"/>
                    <a:pt x="171854" y="998247"/>
                    <a:pt x="178204" y="998247"/>
                  </a:cubicBezTo>
                  <a:lnTo>
                    <a:pt x="178204" y="1004597"/>
                  </a:lnTo>
                  <a:cubicBezTo>
                    <a:pt x="169314" y="1005867"/>
                    <a:pt x="160424" y="1008407"/>
                    <a:pt x="152804" y="1009677"/>
                  </a:cubicBezTo>
                  <a:cubicBezTo>
                    <a:pt x="184554" y="1024917"/>
                    <a:pt x="213764" y="1010947"/>
                    <a:pt x="248054" y="1005867"/>
                  </a:cubicBezTo>
                  <a:cubicBezTo>
                    <a:pt x="254404" y="1012217"/>
                    <a:pt x="260754" y="1007137"/>
                    <a:pt x="265834" y="996977"/>
                  </a:cubicBezTo>
                  <a:cubicBezTo>
                    <a:pt x="272184" y="1005867"/>
                    <a:pt x="277264" y="1003327"/>
                    <a:pt x="289964" y="985547"/>
                  </a:cubicBezTo>
                  <a:cubicBezTo>
                    <a:pt x="291234" y="985547"/>
                    <a:pt x="292504" y="986817"/>
                    <a:pt x="293774" y="986817"/>
                  </a:cubicBezTo>
                  <a:cubicBezTo>
                    <a:pt x="292504" y="991897"/>
                    <a:pt x="289964" y="995707"/>
                    <a:pt x="288694" y="1000787"/>
                  </a:cubicBezTo>
                  <a:cubicBezTo>
                    <a:pt x="296314" y="998247"/>
                    <a:pt x="302664" y="996977"/>
                    <a:pt x="310284" y="994437"/>
                  </a:cubicBezTo>
                  <a:lnTo>
                    <a:pt x="336954" y="990627"/>
                  </a:lnTo>
                  <a:cubicBezTo>
                    <a:pt x="350924" y="988087"/>
                    <a:pt x="364894" y="986817"/>
                    <a:pt x="377594" y="984277"/>
                  </a:cubicBezTo>
                  <a:cubicBezTo>
                    <a:pt x="382674" y="983007"/>
                    <a:pt x="387754" y="979197"/>
                    <a:pt x="392834" y="977927"/>
                  </a:cubicBezTo>
                  <a:cubicBezTo>
                    <a:pt x="397914" y="976657"/>
                    <a:pt x="405534" y="972847"/>
                    <a:pt x="408074" y="975387"/>
                  </a:cubicBezTo>
                  <a:cubicBezTo>
                    <a:pt x="418234" y="984277"/>
                    <a:pt x="427124" y="994437"/>
                    <a:pt x="437284" y="1003327"/>
                  </a:cubicBezTo>
                  <a:cubicBezTo>
                    <a:pt x="438554" y="1000787"/>
                    <a:pt x="439824" y="996977"/>
                    <a:pt x="439824" y="996977"/>
                  </a:cubicBezTo>
                  <a:cubicBezTo>
                    <a:pt x="448714" y="999517"/>
                    <a:pt x="455064" y="1000787"/>
                    <a:pt x="463954" y="1003327"/>
                  </a:cubicBezTo>
                  <a:cubicBezTo>
                    <a:pt x="465224" y="1007137"/>
                    <a:pt x="467764" y="1012217"/>
                    <a:pt x="467764" y="1014757"/>
                  </a:cubicBezTo>
                  <a:cubicBezTo>
                    <a:pt x="481734" y="1016027"/>
                    <a:pt x="493164" y="1017297"/>
                    <a:pt x="503324" y="1018567"/>
                  </a:cubicBezTo>
                  <a:cubicBezTo>
                    <a:pt x="503324" y="1019837"/>
                    <a:pt x="504594" y="1021107"/>
                    <a:pt x="504594" y="1022377"/>
                  </a:cubicBezTo>
                  <a:lnTo>
                    <a:pt x="481734" y="1029997"/>
                  </a:lnTo>
                  <a:cubicBezTo>
                    <a:pt x="480464" y="1026187"/>
                    <a:pt x="479194" y="1024917"/>
                    <a:pt x="476654" y="1018567"/>
                  </a:cubicBezTo>
                  <a:cubicBezTo>
                    <a:pt x="477924" y="1032537"/>
                    <a:pt x="479194" y="1041427"/>
                    <a:pt x="479194" y="1052857"/>
                  </a:cubicBezTo>
                  <a:cubicBezTo>
                    <a:pt x="490624" y="1043967"/>
                    <a:pt x="505864" y="1054127"/>
                    <a:pt x="513484" y="1038887"/>
                  </a:cubicBezTo>
                  <a:cubicBezTo>
                    <a:pt x="513484" y="1037617"/>
                    <a:pt x="518564" y="1037617"/>
                    <a:pt x="519834" y="1038887"/>
                  </a:cubicBezTo>
                  <a:cubicBezTo>
                    <a:pt x="529994" y="1040157"/>
                    <a:pt x="540154" y="1041427"/>
                    <a:pt x="550314" y="1043967"/>
                  </a:cubicBezTo>
                  <a:cubicBezTo>
                    <a:pt x="549044" y="1041427"/>
                    <a:pt x="549044" y="1038887"/>
                    <a:pt x="547774" y="1036347"/>
                  </a:cubicBezTo>
                  <a:cubicBezTo>
                    <a:pt x="554124" y="1037617"/>
                    <a:pt x="559204" y="1038887"/>
                    <a:pt x="563014" y="1040157"/>
                  </a:cubicBezTo>
                  <a:cubicBezTo>
                    <a:pt x="563014" y="1041427"/>
                    <a:pt x="564284" y="1042697"/>
                    <a:pt x="564284" y="1043967"/>
                  </a:cubicBezTo>
                  <a:cubicBezTo>
                    <a:pt x="555394" y="1049047"/>
                    <a:pt x="546504" y="1055397"/>
                    <a:pt x="537614" y="1060477"/>
                  </a:cubicBezTo>
                  <a:cubicBezTo>
                    <a:pt x="523644" y="1069367"/>
                    <a:pt x="510944" y="1080797"/>
                    <a:pt x="496974" y="1084607"/>
                  </a:cubicBezTo>
                  <a:cubicBezTo>
                    <a:pt x="472844" y="1089687"/>
                    <a:pt x="448714" y="1098577"/>
                    <a:pt x="423314" y="1099847"/>
                  </a:cubicBezTo>
                  <a:lnTo>
                    <a:pt x="416964" y="1099847"/>
                  </a:lnTo>
                  <a:cubicBezTo>
                    <a:pt x="390294" y="1104927"/>
                    <a:pt x="364894" y="1110007"/>
                    <a:pt x="338224" y="1115087"/>
                  </a:cubicBezTo>
                  <a:cubicBezTo>
                    <a:pt x="334414" y="1116357"/>
                    <a:pt x="331874" y="1117627"/>
                    <a:pt x="328064" y="1117627"/>
                  </a:cubicBezTo>
                  <a:cubicBezTo>
                    <a:pt x="311554" y="1120167"/>
                    <a:pt x="295044" y="1121437"/>
                    <a:pt x="279804" y="1123977"/>
                  </a:cubicBezTo>
                  <a:cubicBezTo>
                    <a:pt x="263294" y="1127787"/>
                    <a:pt x="245514" y="1130327"/>
                    <a:pt x="229004" y="1136677"/>
                  </a:cubicBezTo>
                  <a:cubicBezTo>
                    <a:pt x="216304" y="1140487"/>
                    <a:pt x="199794" y="1139217"/>
                    <a:pt x="194714" y="1151917"/>
                  </a:cubicBezTo>
                  <a:cubicBezTo>
                    <a:pt x="189634" y="1151917"/>
                    <a:pt x="184554" y="1150647"/>
                    <a:pt x="182014" y="1151917"/>
                  </a:cubicBezTo>
                  <a:cubicBezTo>
                    <a:pt x="162964" y="1159537"/>
                    <a:pt x="143914" y="1167157"/>
                    <a:pt x="126134" y="1176047"/>
                  </a:cubicBezTo>
                  <a:cubicBezTo>
                    <a:pt x="119784" y="1181127"/>
                    <a:pt x="114704" y="1183667"/>
                    <a:pt x="112164" y="1188747"/>
                  </a:cubicBezTo>
                  <a:cubicBezTo>
                    <a:pt x="110894" y="1192557"/>
                    <a:pt x="114704" y="1198907"/>
                    <a:pt x="115974" y="1201447"/>
                  </a:cubicBezTo>
                  <a:cubicBezTo>
                    <a:pt x="113434" y="1202717"/>
                    <a:pt x="108354" y="1203987"/>
                    <a:pt x="108354" y="1205257"/>
                  </a:cubicBezTo>
                  <a:cubicBezTo>
                    <a:pt x="108354" y="1212877"/>
                    <a:pt x="108354" y="1220497"/>
                    <a:pt x="110894" y="1226847"/>
                  </a:cubicBezTo>
                  <a:cubicBezTo>
                    <a:pt x="114704" y="1235737"/>
                    <a:pt x="126134" y="1243357"/>
                    <a:pt x="113434" y="1254787"/>
                  </a:cubicBezTo>
                  <a:cubicBezTo>
                    <a:pt x="110894" y="1256057"/>
                    <a:pt x="113434" y="1262407"/>
                    <a:pt x="113434" y="1267487"/>
                  </a:cubicBezTo>
                  <a:cubicBezTo>
                    <a:pt x="117244" y="1266217"/>
                    <a:pt x="119784" y="1266217"/>
                    <a:pt x="123594" y="1266217"/>
                  </a:cubicBezTo>
                  <a:cubicBezTo>
                    <a:pt x="110894" y="1287807"/>
                    <a:pt x="110894" y="1295427"/>
                    <a:pt x="123594" y="1299237"/>
                  </a:cubicBezTo>
                  <a:cubicBezTo>
                    <a:pt x="123594" y="1306857"/>
                    <a:pt x="121054" y="1314477"/>
                    <a:pt x="123594" y="1319557"/>
                  </a:cubicBezTo>
                  <a:cubicBezTo>
                    <a:pt x="131214" y="1332257"/>
                    <a:pt x="141374" y="1344957"/>
                    <a:pt x="150264" y="1356387"/>
                  </a:cubicBezTo>
                  <a:cubicBezTo>
                    <a:pt x="148994" y="1357657"/>
                    <a:pt x="146454" y="1358927"/>
                    <a:pt x="145184" y="1358927"/>
                  </a:cubicBezTo>
                  <a:cubicBezTo>
                    <a:pt x="150264" y="1365277"/>
                    <a:pt x="155344" y="1371627"/>
                    <a:pt x="159154" y="1375437"/>
                  </a:cubicBezTo>
                  <a:cubicBezTo>
                    <a:pt x="154074" y="1383057"/>
                    <a:pt x="150264" y="1389407"/>
                    <a:pt x="145184" y="1395757"/>
                  </a:cubicBezTo>
                  <a:cubicBezTo>
                    <a:pt x="151534" y="1398297"/>
                    <a:pt x="155344" y="1399567"/>
                    <a:pt x="160424" y="1400837"/>
                  </a:cubicBezTo>
                  <a:cubicBezTo>
                    <a:pt x="151534" y="1403377"/>
                    <a:pt x="143914" y="1405917"/>
                    <a:pt x="132484" y="1410997"/>
                  </a:cubicBezTo>
                  <a:cubicBezTo>
                    <a:pt x="154074" y="1416077"/>
                    <a:pt x="155344" y="1431317"/>
                    <a:pt x="157884" y="1446557"/>
                  </a:cubicBezTo>
                  <a:cubicBezTo>
                    <a:pt x="157884" y="1447827"/>
                    <a:pt x="164234" y="1449097"/>
                    <a:pt x="168044" y="1450367"/>
                  </a:cubicBezTo>
                  <a:cubicBezTo>
                    <a:pt x="168044" y="1452907"/>
                    <a:pt x="165504" y="1456717"/>
                    <a:pt x="166774" y="1459257"/>
                  </a:cubicBezTo>
                  <a:cubicBezTo>
                    <a:pt x="171854" y="1465607"/>
                    <a:pt x="180744" y="1469417"/>
                    <a:pt x="182014" y="1477037"/>
                  </a:cubicBezTo>
                  <a:cubicBezTo>
                    <a:pt x="189634" y="1498627"/>
                    <a:pt x="203604" y="1494817"/>
                    <a:pt x="218844" y="1489737"/>
                  </a:cubicBezTo>
                  <a:lnTo>
                    <a:pt x="226464" y="1501167"/>
                  </a:lnTo>
                  <a:cubicBezTo>
                    <a:pt x="229004" y="1499897"/>
                    <a:pt x="231544" y="1497357"/>
                    <a:pt x="232814" y="1496087"/>
                  </a:cubicBezTo>
                  <a:cubicBezTo>
                    <a:pt x="234084" y="1503707"/>
                    <a:pt x="246784" y="1512597"/>
                    <a:pt x="250594" y="1507517"/>
                  </a:cubicBezTo>
                  <a:cubicBezTo>
                    <a:pt x="259484" y="1494817"/>
                    <a:pt x="269644" y="1502437"/>
                    <a:pt x="279804" y="1503707"/>
                  </a:cubicBezTo>
                  <a:cubicBezTo>
                    <a:pt x="284884" y="1504977"/>
                    <a:pt x="292504" y="1506247"/>
                    <a:pt x="295044" y="1503707"/>
                  </a:cubicBezTo>
                  <a:cubicBezTo>
                    <a:pt x="301394" y="1497357"/>
                    <a:pt x="320444" y="1503707"/>
                    <a:pt x="315364" y="1485927"/>
                  </a:cubicBezTo>
                  <a:cubicBezTo>
                    <a:pt x="314094" y="1482117"/>
                    <a:pt x="309014" y="1478307"/>
                    <a:pt x="303934" y="1474497"/>
                  </a:cubicBezTo>
                  <a:lnTo>
                    <a:pt x="340764" y="1474497"/>
                  </a:lnTo>
                  <a:cubicBezTo>
                    <a:pt x="342034" y="1478307"/>
                    <a:pt x="342034" y="1483387"/>
                    <a:pt x="343304" y="1487197"/>
                  </a:cubicBezTo>
                  <a:cubicBezTo>
                    <a:pt x="336954" y="1488467"/>
                    <a:pt x="330604" y="1489737"/>
                    <a:pt x="324254" y="1492277"/>
                  </a:cubicBezTo>
                  <a:cubicBezTo>
                    <a:pt x="324254" y="1493547"/>
                    <a:pt x="325524" y="1494817"/>
                    <a:pt x="325524" y="1497357"/>
                  </a:cubicBezTo>
                  <a:cubicBezTo>
                    <a:pt x="328064" y="1497357"/>
                    <a:pt x="331874" y="1496087"/>
                    <a:pt x="334414" y="1496087"/>
                  </a:cubicBezTo>
                  <a:cubicBezTo>
                    <a:pt x="344574" y="1499897"/>
                    <a:pt x="358544" y="1489737"/>
                    <a:pt x="367434" y="1502437"/>
                  </a:cubicBezTo>
                  <a:cubicBezTo>
                    <a:pt x="383944" y="1525297"/>
                    <a:pt x="413154" y="1531647"/>
                    <a:pt x="439824" y="1518947"/>
                  </a:cubicBezTo>
                  <a:cubicBezTo>
                    <a:pt x="442364" y="1517677"/>
                    <a:pt x="447444" y="1521487"/>
                    <a:pt x="451254" y="1522757"/>
                  </a:cubicBezTo>
                  <a:cubicBezTo>
                    <a:pt x="452524" y="1522757"/>
                    <a:pt x="452524" y="1522757"/>
                    <a:pt x="453794" y="1524027"/>
                  </a:cubicBezTo>
                  <a:cubicBezTo>
                    <a:pt x="455064" y="1521487"/>
                    <a:pt x="455064" y="1518947"/>
                    <a:pt x="455064" y="1520217"/>
                  </a:cubicBezTo>
                  <a:cubicBezTo>
                    <a:pt x="463954" y="1520217"/>
                    <a:pt x="472844" y="1522757"/>
                    <a:pt x="481734" y="1521487"/>
                  </a:cubicBezTo>
                  <a:cubicBezTo>
                    <a:pt x="495704" y="1520217"/>
                    <a:pt x="509674" y="1515137"/>
                    <a:pt x="523644" y="1513867"/>
                  </a:cubicBezTo>
                  <a:cubicBezTo>
                    <a:pt x="545234" y="1511327"/>
                    <a:pt x="566824" y="1511327"/>
                    <a:pt x="588414" y="1506247"/>
                  </a:cubicBezTo>
                  <a:cubicBezTo>
                    <a:pt x="597304" y="1503707"/>
                    <a:pt x="603654" y="1504977"/>
                    <a:pt x="610004" y="1507517"/>
                  </a:cubicBezTo>
                  <a:cubicBezTo>
                    <a:pt x="570634" y="1524027"/>
                    <a:pt x="531264" y="1540537"/>
                    <a:pt x="491894" y="1555777"/>
                  </a:cubicBezTo>
                  <a:cubicBezTo>
                    <a:pt x="491894" y="1557047"/>
                    <a:pt x="493164" y="1558317"/>
                    <a:pt x="493164" y="1559587"/>
                  </a:cubicBezTo>
                  <a:cubicBezTo>
                    <a:pt x="495704" y="1559587"/>
                    <a:pt x="498244" y="1560857"/>
                    <a:pt x="503324" y="1562127"/>
                  </a:cubicBezTo>
                  <a:cubicBezTo>
                    <a:pt x="494434" y="1565937"/>
                    <a:pt x="490624" y="1567207"/>
                    <a:pt x="484274" y="1569747"/>
                  </a:cubicBezTo>
                  <a:cubicBezTo>
                    <a:pt x="495704" y="1577367"/>
                    <a:pt x="480464" y="1586257"/>
                    <a:pt x="486814" y="1596417"/>
                  </a:cubicBezTo>
                  <a:cubicBezTo>
                    <a:pt x="491894" y="1606577"/>
                    <a:pt x="488084" y="1621817"/>
                    <a:pt x="510944" y="1618007"/>
                  </a:cubicBezTo>
                  <a:cubicBezTo>
                    <a:pt x="488084" y="1629437"/>
                    <a:pt x="486814" y="1645947"/>
                    <a:pt x="502054" y="1663727"/>
                  </a:cubicBezTo>
                  <a:cubicBezTo>
                    <a:pt x="504594" y="1666267"/>
                    <a:pt x="505864" y="1671347"/>
                    <a:pt x="504594" y="1673887"/>
                  </a:cubicBezTo>
                  <a:cubicBezTo>
                    <a:pt x="502054" y="1682777"/>
                    <a:pt x="498244" y="1690397"/>
                    <a:pt x="495704" y="1696747"/>
                  </a:cubicBezTo>
                  <a:cubicBezTo>
                    <a:pt x="486814" y="1696747"/>
                    <a:pt x="481734" y="1695477"/>
                    <a:pt x="476654" y="1695477"/>
                  </a:cubicBezTo>
                  <a:cubicBezTo>
                    <a:pt x="463954" y="1696747"/>
                    <a:pt x="451254" y="1699287"/>
                    <a:pt x="438554" y="1701827"/>
                  </a:cubicBezTo>
                  <a:cubicBezTo>
                    <a:pt x="397914" y="1709447"/>
                    <a:pt x="356004" y="1717067"/>
                    <a:pt x="315364" y="1724687"/>
                  </a:cubicBezTo>
                  <a:cubicBezTo>
                    <a:pt x="281074" y="1731037"/>
                    <a:pt x="248054" y="1743737"/>
                    <a:pt x="213764" y="1746277"/>
                  </a:cubicBezTo>
                  <a:cubicBezTo>
                    <a:pt x="189634" y="1747547"/>
                    <a:pt x="168044" y="1760247"/>
                    <a:pt x="145184" y="1761517"/>
                  </a:cubicBezTo>
                  <a:cubicBezTo>
                    <a:pt x="129944" y="1762787"/>
                    <a:pt x="114704" y="1769137"/>
                    <a:pt x="100734" y="1775487"/>
                  </a:cubicBezTo>
                  <a:cubicBezTo>
                    <a:pt x="93114" y="1778027"/>
                    <a:pt x="86764" y="1784377"/>
                    <a:pt x="80414" y="1788187"/>
                  </a:cubicBezTo>
                  <a:cubicBezTo>
                    <a:pt x="79144" y="1788187"/>
                    <a:pt x="75334" y="1786917"/>
                    <a:pt x="74064" y="1788187"/>
                  </a:cubicBezTo>
                  <a:cubicBezTo>
                    <a:pt x="63904" y="1793267"/>
                    <a:pt x="55014" y="1798347"/>
                    <a:pt x="44854" y="1802157"/>
                  </a:cubicBezTo>
                  <a:cubicBezTo>
                    <a:pt x="37234" y="1805967"/>
                    <a:pt x="30884" y="1809777"/>
                    <a:pt x="23264" y="1813587"/>
                  </a:cubicBezTo>
                  <a:cubicBezTo>
                    <a:pt x="23264" y="1814857"/>
                    <a:pt x="24534" y="1816127"/>
                    <a:pt x="24534" y="1817397"/>
                  </a:cubicBezTo>
                  <a:cubicBezTo>
                    <a:pt x="21994" y="1817397"/>
                    <a:pt x="18184" y="1816127"/>
                    <a:pt x="14374" y="1814857"/>
                  </a:cubicBezTo>
                  <a:cubicBezTo>
                    <a:pt x="15644" y="1822477"/>
                    <a:pt x="16914" y="1827557"/>
                    <a:pt x="18184" y="1833907"/>
                  </a:cubicBezTo>
                  <a:cubicBezTo>
                    <a:pt x="16914" y="1833907"/>
                    <a:pt x="16914" y="1833907"/>
                    <a:pt x="15644" y="1835177"/>
                  </a:cubicBezTo>
                  <a:cubicBezTo>
                    <a:pt x="14374" y="1832637"/>
                    <a:pt x="13104" y="1830097"/>
                    <a:pt x="11834" y="1828827"/>
                  </a:cubicBezTo>
                  <a:cubicBezTo>
                    <a:pt x="404" y="1841527"/>
                    <a:pt x="-7216" y="1852957"/>
                    <a:pt x="10564" y="1860577"/>
                  </a:cubicBezTo>
                  <a:cubicBezTo>
                    <a:pt x="9294" y="1866927"/>
                    <a:pt x="9294" y="1872007"/>
                    <a:pt x="9294" y="1875817"/>
                  </a:cubicBezTo>
                  <a:lnTo>
                    <a:pt x="13104" y="1902487"/>
                  </a:lnTo>
                  <a:cubicBezTo>
                    <a:pt x="14374" y="1913917"/>
                    <a:pt x="11834" y="1925347"/>
                    <a:pt x="25804" y="1929158"/>
                  </a:cubicBezTo>
                  <a:cubicBezTo>
                    <a:pt x="21994" y="1935508"/>
                    <a:pt x="21994" y="1964718"/>
                    <a:pt x="27074" y="1965987"/>
                  </a:cubicBezTo>
                  <a:cubicBezTo>
                    <a:pt x="35964" y="1969797"/>
                    <a:pt x="38504" y="1981227"/>
                    <a:pt x="46124" y="1986308"/>
                  </a:cubicBezTo>
                  <a:cubicBezTo>
                    <a:pt x="47394" y="1987578"/>
                    <a:pt x="48664" y="1990118"/>
                    <a:pt x="48664" y="1990118"/>
                  </a:cubicBezTo>
                  <a:cubicBezTo>
                    <a:pt x="38504" y="2001547"/>
                    <a:pt x="53744" y="1996468"/>
                    <a:pt x="56284" y="2001547"/>
                  </a:cubicBezTo>
                  <a:cubicBezTo>
                    <a:pt x="53744" y="2007897"/>
                    <a:pt x="48664" y="2014247"/>
                    <a:pt x="47394" y="2021868"/>
                  </a:cubicBezTo>
                  <a:cubicBezTo>
                    <a:pt x="46124" y="2029488"/>
                    <a:pt x="47394" y="2035838"/>
                    <a:pt x="58824" y="2032028"/>
                  </a:cubicBezTo>
                  <a:cubicBezTo>
                    <a:pt x="57554" y="2043458"/>
                    <a:pt x="56284" y="2053618"/>
                    <a:pt x="55014" y="2065048"/>
                  </a:cubicBezTo>
                  <a:cubicBezTo>
                    <a:pt x="56284" y="2065048"/>
                    <a:pt x="57554" y="2063778"/>
                    <a:pt x="57554" y="2063778"/>
                  </a:cubicBezTo>
                  <a:cubicBezTo>
                    <a:pt x="61364" y="2072668"/>
                    <a:pt x="63904" y="2080288"/>
                    <a:pt x="67714" y="2087908"/>
                  </a:cubicBezTo>
                  <a:cubicBezTo>
                    <a:pt x="74064" y="2087908"/>
                    <a:pt x="80414" y="2089178"/>
                    <a:pt x="88034" y="2090447"/>
                  </a:cubicBezTo>
                  <a:lnTo>
                    <a:pt x="88034" y="2094258"/>
                  </a:lnTo>
                  <a:cubicBezTo>
                    <a:pt x="84224" y="2095528"/>
                    <a:pt x="80414" y="2096797"/>
                    <a:pt x="76604" y="2098068"/>
                  </a:cubicBezTo>
                  <a:cubicBezTo>
                    <a:pt x="77874" y="2099338"/>
                    <a:pt x="80414" y="2099338"/>
                    <a:pt x="80414" y="2099338"/>
                  </a:cubicBezTo>
                  <a:cubicBezTo>
                    <a:pt x="81684" y="2118388"/>
                    <a:pt x="98194" y="2115848"/>
                    <a:pt x="109624" y="2120928"/>
                  </a:cubicBezTo>
                  <a:cubicBezTo>
                    <a:pt x="114704" y="2123468"/>
                    <a:pt x="121054" y="2124738"/>
                    <a:pt x="124864" y="2123468"/>
                  </a:cubicBezTo>
                  <a:cubicBezTo>
                    <a:pt x="132484" y="2119658"/>
                    <a:pt x="137564" y="2120928"/>
                    <a:pt x="137564" y="2128547"/>
                  </a:cubicBezTo>
                  <a:cubicBezTo>
                    <a:pt x="137564" y="2132358"/>
                    <a:pt x="135024" y="2137437"/>
                    <a:pt x="133754" y="2139977"/>
                  </a:cubicBezTo>
                  <a:cubicBezTo>
                    <a:pt x="142644" y="2139977"/>
                    <a:pt x="156614" y="2143787"/>
                    <a:pt x="164234" y="2138707"/>
                  </a:cubicBezTo>
                  <a:cubicBezTo>
                    <a:pt x="182014" y="2127277"/>
                    <a:pt x="198524" y="2137437"/>
                    <a:pt x="215034" y="2133627"/>
                  </a:cubicBezTo>
                  <a:cubicBezTo>
                    <a:pt x="223924" y="2131087"/>
                    <a:pt x="231544" y="2131087"/>
                    <a:pt x="244244" y="2128547"/>
                  </a:cubicBezTo>
                  <a:cubicBezTo>
                    <a:pt x="250594" y="2133627"/>
                    <a:pt x="256944" y="2132358"/>
                    <a:pt x="258214" y="2126008"/>
                  </a:cubicBezTo>
                  <a:cubicBezTo>
                    <a:pt x="268374" y="2126008"/>
                    <a:pt x="277264" y="2126008"/>
                    <a:pt x="286154" y="2124737"/>
                  </a:cubicBezTo>
                  <a:cubicBezTo>
                    <a:pt x="300124" y="2122197"/>
                    <a:pt x="312824" y="2118387"/>
                    <a:pt x="326794" y="2117117"/>
                  </a:cubicBezTo>
                  <a:cubicBezTo>
                    <a:pt x="335684" y="2115847"/>
                    <a:pt x="345844" y="2118387"/>
                    <a:pt x="356004" y="2117117"/>
                  </a:cubicBezTo>
                  <a:cubicBezTo>
                    <a:pt x="361084" y="2115847"/>
                    <a:pt x="364894" y="2108227"/>
                    <a:pt x="369974" y="2104417"/>
                  </a:cubicBezTo>
                  <a:cubicBezTo>
                    <a:pt x="375054" y="2117117"/>
                    <a:pt x="385214" y="2118387"/>
                    <a:pt x="401724" y="2109497"/>
                  </a:cubicBezTo>
                  <a:cubicBezTo>
                    <a:pt x="395374" y="2104417"/>
                    <a:pt x="387754" y="2100607"/>
                    <a:pt x="381404" y="2096797"/>
                  </a:cubicBezTo>
                  <a:cubicBezTo>
                    <a:pt x="387754" y="2094257"/>
                    <a:pt x="392834" y="2090447"/>
                    <a:pt x="397914" y="2089177"/>
                  </a:cubicBezTo>
                  <a:cubicBezTo>
                    <a:pt x="402994" y="2089177"/>
                    <a:pt x="406804" y="2090447"/>
                    <a:pt x="410614" y="2090447"/>
                  </a:cubicBezTo>
                  <a:cubicBezTo>
                    <a:pt x="414424" y="2090447"/>
                    <a:pt x="418234" y="2090447"/>
                    <a:pt x="422044" y="2089177"/>
                  </a:cubicBezTo>
                  <a:cubicBezTo>
                    <a:pt x="425854" y="2087907"/>
                    <a:pt x="428394" y="2086637"/>
                    <a:pt x="430934" y="2084097"/>
                  </a:cubicBezTo>
                  <a:cubicBezTo>
                    <a:pt x="430934" y="2087907"/>
                    <a:pt x="432204" y="2092987"/>
                    <a:pt x="432204" y="2096797"/>
                  </a:cubicBezTo>
                  <a:cubicBezTo>
                    <a:pt x="432204" y="2100607"/>
                    <a:pt x="429664" y="2104417"/>
                    <a:pt x="428394" y="2108227"/>
                  </a:cubicBezTo>
                  <a:cubicBezTo>
                    <a:pt x="432204" y="2108227"/>
                    <a:pt x="436014" y="2108227"/>
                    <a:pt x="441094" y="2106957"/>
                  </a:cubicBezTo>
                  <a:cubicBezTo>
                    <a:pt x="446174" y="2114577"/>
                    <a:pt x="432204" y="2131087"/>
                    <a:pt x="451254" y="2132357"/>
                  </a:cubicBezTo>
                  <a:cubicBezTo>
                    <a:pt x="449984" y="2137437"/>
                    <a:pt x="448714" y="2141247"/>
                    <a:pt x="447444" y="2146327"/>
                  </a:cubicBezTo>
                  <a:cubicBezTo>
                    <a:pt x="455064" y="2146327"/>
                    <a:pt x="462684" y="2147597"/>
                    <a:pt x="474114" y="2148867"/>
                  </a:cubicBezTo>
                  <a:cubicBezTo>
                    <a:pt x="469034" y="2155217"/>
                    <a:pt x="465224" y="2160297"/>
                    <a:pt x="460144" y="2165377"/>
                  </a:cubicBezTo>
                  <a:cubicBezTo>
                    <a:pt x="463954" y="2164107"/>
                    <a:pt x="467764" y="2164107"/>
                    <a:pt x="475384" y="2162837"/>
                  </a:cubicBezTo>
                  <a:cubicBezTo>
                    <a:pt x="458874" y="2178077"/>
                    <a:pt x="476654" y="2179347"/>
                    <a:pt x="483004" y="2188237"/>
                  </a:cubicBezTo>
                  <a:cubicBezTo>
                    <a:pt x="486814" y="2178077"/>
                    <a:pt x="489354" y="2171727"/>
                    <a:pt x="490624" y="2166647"/>
                  </a:cubicBezTo>
                  <a:cubicBezTo>
                    <a:pt x="496974" y="2172997"/>
                    <a:pt x="504594" y="2180617"/>
                    <a:pt x="512214" y="2189507"/>
                  </a:cubicBezTo>
                  <a:cubicBezTo>
                    <a:pt x="513484" y="2189507"/>
                    <a:pt x="516024" y="2186967"/>
                    <a:pt x="517294" y="2188237"/>
                  </a:cubicBezTo>
                  <a:cubicBezTo>
                    <a:pt x="531264" y="2194587"/>
                    <a:pt x="537614" y="2188237"/>
                    <a:pt x="542694" y="2175537"/>
                  </a:cubicBezTo>
                  <a:cubicBezTo>
                    <a:pt x="543964" y="2172997"/>
                    <a:pt x="550314" y="2171727"/>
                    <a:pt x="551584" y="2170457"/>
                  </a:cubicBezTo>
                  <a:cubicBezTo>
                    <a:pt x="549044" y="2178077"/>
                    <a:pt x="545234" y="2185697"/>
                    <a:pt x="541424" y="2194587"/>
                  </a:cubicBezTo>
                  <a:cubicBezTo>
                    <a:pt x="526184" y="2197127"/>
                    <a:pt x="508404" y="2200937"/>
                    <a:pt x="490624" y="2204747"/>
                  </a:cubicBezTo>
                  <a:cubicBezTo>
                    <a:pt x="474114" y="2208557"/>
                    <a:pt x="457604" y="2214907"/>
                    <a:pt x="439824" y="2217447"/>
                  </a:cubicBezTo>
                  <a:cubicBezTo>
                    <a:pt x="415694" y="2221257"/>
                    <a:pt x="391564" y="2223797"/>
                    <a:pt x="366164" y="2227607"/>
                  </a:cubicBezTo>
                  <a:cubicBezTo>
                    <a:pt x="336954" y="2232687"/>
                    <a:pt x="307744" y="2237767"/>
                    <a:pt x="278534" y="2244117"/>
                  </a:cubicBezTo>
                  <a:cubicBezTo>
                    <a:pt x="254404" y="2249197"/>
                    <a:pt x="231544" y="2256817"/>
                    <a:pt x="207414" y="2261897"/>
                  </a:cubicBezTo>
                  <a:cubicBezTo>
                    <a:pt x="190904" y="2265707"/>
                    <a:pt x="174394" y="2266977"/>
                    <a:pt x="159154" y="2273327"/>
                  </a:cubicBezTo>
                  <a:cubicBezTo>
                    <a:pt x="143914" y="2279677"/>
                    <a:pt x="122324" y="2278407"/>
                    <a:pt x="117244" y="2299997"/>
                  </a:cubicBezTo>
                  <a:cubicBezTo>
                    <a:pt x="108354" y="2294917"/>
                    <a:pt x="102004" y="2297457"/>
                    <a:pt x="100734" y="2306347"/>
                  </a:cubicBezTo>
                  <a:cubicBezTo>
                    <a:pt x="100734" y="2308887"/>
                    <a:pt x="99464" y="2311427"/>
                    <a:pt x="96924" y="2311427"/>
                  </a:cubicBezTo>
                  <a:cubicBezTo>
                    <a:pt x="82954" y="2315237"/>
                    <a:pt x="86764" y="2322857"/>
                    <a:pt x="93114" y="2330477"/>
                  </a:cubicBezTo>
                  <a:cubicBezTo>
                    <a:pt x="100734" y="2339367"/>
                    <a:pt x="100734" y="2348257"/>
                    <a:pt x="99464" y="2358417"/>
                  </a:cubicBezTo>
                  <a:cubicBezTo>
                    <a:pt x="96924" y="2372387"/>
                    <a:pt x="94384" y="2387627"/>
                    <a:pt x="91844" y="2401597"/>
                  </a:cubicBezTo>
                  <a:cubicBezTo>
                    <a:pt x="91844" y="2405407"/>
                    <a:pt x="95654" y="2409217"/>
                    <a:pt x="98194" y="2413027"/>
                  </a:cubicBezTo>
                  <a:lnTo>
                    <a:pt x="102004" y="2420647"/>
                  </a:lnTo>
                  <a:lnTo>
                    <a:pt x="102004" y="2442237"/>
                  </a:lnTo>
                  <a:cubicBezTo>
                    <a:pt x="107084" y="2442237"/>
                    <a:pt x="113434" y="2440967"/>
                    <a:pt x="119784" y="2440967"/>
                  </a:cubicBezTo>
                  <a:cubicBezTo>
                    <a:pt x="119784" y="2440967"/>
                    <a:pt x="119784" y="2442237"/>
                    <a:pt x="121054" y="2442237"/>
                  </a:cubicBezTo>
                  <a:cubicBezTo>
                    <a:pt x="117244" y="2443507"/>
                    <a:pt x="114704" y="2444777"/>
                    <a:pt x="110894" y="2447317"/>
                  </a:cubicBezTo>
                  <a:cubicBezTo>
                    <a:pt x="118514" y="2456207"/>
                    <a:pt x="104544" y="2479067"/>
                    <a:pt x="135024" y="2473987"/>
                  </a:cubicBezTo>
                  <a:cubicBezTo>
                    <a:pt x="126134" y="2481607"/>
                    <a:pt x="121054" y="2486687"/>
                    <a:pt x="117244" y="2489227"/>
                  </a:cubicBezTo>
                  <a:cubicBezTo>
                    <a:pt x="119784" y="2495577"/>
                    <a:pt x="122324" y="2499387"/>
                    <a:pt x="123594" y="2503197"/>
                  </a:cubicBezTo>
                  <a:cubicBezTo>
                    <a:pt x="118514" y="2507007"/>
                    <a:pt x="114704" y="2510817"/>
                    <a:pt x="110894" y="2513357"/>
                  </a:cubicBezTo>
                  <a:cubicBezTo>
                    <a:pt x="115974" y="2518437"/>
                    <a:pt x="121054" y="2522247"/>
                    <a:pt x="123594" y="2526057"/>
                  </a:cubicBezTo>
                  <a:cubicBezTo>
                    <a:pt x="128674" y="2520977"/>
                    <a:pt x="133754" y="2515897"/>
                    <a:pt x="138834" y="2515897"/>
                  </a:cubicBezTo>
                  <a:cubicBezTo>
                    <a:pt x="143914" y="2515897"/>
                    <a:pt x="150264" y="2524787"/>
                    <a:pt x="156614" y="2529867"/>
                  </a:cubicBezTo>
                  <a:cubicBezTo>
                    <a:pt x="156614" y="2531137"/>
                    <a:pt x="152804" y="2532407"/>
                    <a:pt x="151534" y="2532407"/>
                  </a:cubicBezTo>
                  <a:cubicBezTo>
                    <a:pt x="142644" y="2522247"/>
                    <a:pt x="133754" y="2520977"/>
                    <a:pt x="124864" y="2532407"/>
                  </a:cubicBezTo>
                  <a:cubicBezTo>
                    <a:pt x="124864" y="2532407"/>
                    <a:pt x="123594" y="2532407"/>
                    <a:pt x="123594" y="2531137"/>
                  </a:cubicBezTo>
                  <a:cubicBezTo>
                    <a:pt x="123594" y="2529867"/>
                    <a:pt x="123594" y="2529867"/>
                    <a:pt x="122324" y="2528597"/>
                  </a:cubicBezTo>
                  <a:cubicBezTo>
                    <a:pt x="117244" y="2533677"/>
                    <a:pt x="118514" y="2537487"/>
                    <a:pt x="124864" y="2541297"/>
                  </a:cubicBezTo>
                  <a:cubicBezTo>
                    <a:pt x="133754" y="2546377"/>
                    <a:pt x="132484" y="2550187"/>
                    <a:pt x="127404" y="2556537"/>
                  </a:cubicBezTo>
                  <a:cubicBezTo>
                    <a:pt x="129944" y="2557807"/>
                    <a:pt x="133754" y="2560347"/>
                    <a:pt x="133754" y="2561617"/>
                  </a:cubicBezTo>
                  <a:cubicBezTo>
                    <a:pt x="133754" y="2567967"/>
                    <a:pt x="146454" y="2571777"/>
                    <a:pt x="136294" y="2579397"/>
                  </a:cubicBezTo>
                  <a:cubicBezTo>
                    <a:pt x="141374" y="2585747"/>
                    <a:pt x="143914" y="2592097"/>
                    <a:pt x="155344" y="2594637"/>
                  </a:cubicBezTo>
                  <a:cubicBezTo>
                    <a:pt x="165504" y="2597177"/>
                    <a:pt x="168044" y="2592097"/>
                    <a:pt x="174394" y="2590827"/>
                  </a:cubicBezTo>
                  <a:cubicBezTo>
                    <a:pt x="180744" y="2589557"/>
                    <a:pt x="188364" y="2593367"/>
                    <a:pt x="194714" y="2594637"/>
                  </a:cubicBezTo>
                  <a:cubicBezTo>
                    <a:pt x="197254" y="2594637"/>
                    <a:pt x="199794" y="2590827"/>
                    <a:pt x="199794" y="2589557"/>
                  </a:cubicBezTo>
                  <a:cubicBezTo>
                    <a:pt x="208684" y="2590827"/>
                    <a:pt x="217574" y="2593367"/>
                    <a:pt x="225194" y="2592097"/>
                  </a:cubicBezTo>
                  <a:cubicBezTo>
                    <a:pt x="236624" y="2590827"/>
                    <a:pt x="242974" y="2594637"/>
                    <a:pt x="244244" y="2604797"/>
                  </a:cubicBezTo>
                  <a:cubicBezTo>
                    <a:pt x="245514" y="2616227"/>
                    <a:pt x="251864" y="2617497"/>
                    <a:pt x="260754" y="2616227"/>
                  </a:cubicBezTo>
                  <a:cubicBezTo>
                    <a:pt x="268374" y="2614957"/>
                    <a:pt x="274724" y="2612417"/>
                    <a:pt x="282344" y="2611147"/>
                  </a:cubicBezTo>
                  <a:cubicBezTo>
                    <a:pt x="278534" y="2607337"/>
                    <a:pt x="273454" y="2603527"/>
                    <a:pt x="267104" y="2598447"/>
                  </a:cubicBezTo>
                  <a:cubicBezTo>
                    <a:pt x="273454" y="2597177"/>
                    <a:pt x="279804" y="2594637"/>
                    <a:pt x="284884" y="2594637"/>
                  </a:cubicBezTo>
                  <a:cubicBezTo>
                    <a:pt x="295044" y="2593367"/>
                    <a:pt x="303934" y="2592097"/>
                    <a:pt x="314094" y="2592097"/>
                  </a:cubicBezTo>
                  <a:cubicBezTo>
                    <a:pt x="317904" y="2592097"/>
                    <a:pt x="321714" y="2594637"/>
                    <a:pt x="325524" y="2598447"/>
                  </a:cubicBezTo>
                  <a:cubicBezTo>
                    <a:pt x="309014" y="2598447"/>
                    <a:pt x="293774" y="2598447"/>
                    <a:pt x="282344" y="2611147"/>
                  </a:cubicBezTo>
                  <a:cubicBezTo>
                    <a:pt x="286154" y="2612417"/>
                    <a:pt x="291234" y="2613687"/>
                    <a:pt x="295044" y="2613687"/>
                  </a:cubicBezTo>
                  <a:cubicBezTo>
                    <a:pt x="316634" y="2612417"/>
                    <a:pt x="339494" y="2611147"/>
                    <a:pt x="361084" y="2609877"/>
                  </a:cubicBezTo>
                  <a:cubicBezTo>
                    <a:pt x="382674" y="2608607"/>
                    <a:pt x="402994" y="2606067"/>
                    <a:pt x="425854" y="2604797"/>
                  </a:cubicBezTo>
                  <a:cubicBezTo>
                    <a:pt x="432204" y="2631467"/>
                    <a:pt x="438554" y="2656867"/>
                    <a:pt x="443634" y="2682267"/>
                  </a:cubicBezTo>
                  <a:cubicBezTo>
                    <a:pt x="441094" y="2683537"/>
                    <a:pt x="438554" y="2684807"/>
                    <a:pt x="436014" y="2684807"/>
                  </a:cubicBezTo>
                  <a:cubicBezTo>
                    <a:pt x="439824" y="2689887"/>
                    <a:pt x="444904" y="2694967"/>
                    <a:pt x="446174" y="2700047"/>
                  </a:cubicBezTo>
                  <a:cubicBezTo>
                    <a:pt x="447444" y="2707667"/>
                    <a:pt x="446174" y="2715287"/>
                    <a:pt x="446174" y="2720367"/>
                  </a:cubicBezTo>
                  <a:cubicBezTo>
                    <a:pt x="455064" y="2722907"/>
                    <a:pt x="460144" y="2724177"/>
                    <a:pt x="466494" y="2725447"/>
                  </a:cubicBezTo>
                  <a:cubicBezTo>
                    <a:pt x="465224" y="2725447"/>
                    <a:pt x="463954" y="2726717"/>
                    <a:pt x="461414" y="2726717"/>
                  </a:cubicBezTo>
                  <a:cubicBezTo>
                    <a:pt x="462684" y="2735607"/>
                    <a:pt x="465224" y="2745767"/>
                    <a:pt x="466494" y="2758467"/>
                  </a:cubicBezTo>
                  <a:lnTo>
                    <a:pt x="486814" y="2758467"/>
                  </a:lnTo>
                  <a:cubicBezTo>
                    <a:pt x="490624" y="2758467"/>
                    <a:pt x="494434" y="2761007"/>
                    <a:pt x="495704" y="2762277"/>
                  </a:cubicBezTo>
                  <a:cubicBezTo>
                    <a:pt x="500784" y="2777517"/>
                    <a:pt x="512214" y="2782597"/>
                    <a:pt x="527454" y="2778787"/>
                  </a:cubicBezTo>
                  <a:cubicBezTo>
                    <a:pt x="533804" y="2777517"/>
                    <a:pt x="541424" y="2777517"/>
                    <a:pt x="547774" y="2777517"/>
                  </a:cubicBezTo>
                  <a:lnTo>
                    <a:pt x="563014" y="2777517"/>
                  </a:lnTo>
                  <a:cubicBezTo>
                    <a:pt x="568094" y="2777517"/>
                    <a:pt x="573174" y="2776247"/>
                    <a:pt x="578254" y="2774977"/>
                  </a:cubicBezTo>
                  <a:cubicBezTo>
                    <a:pt x="579524" y="2771167"/>
                    <a:pt x="579524" y="2767357"/>
                    <a:pt x="580794" y="2762277"/>
                  </a:cubicBezTo>
                  <a:cubicBezTo>
                    <a:pt x="584604" y="2762277"/>
                    <a:pt x="587144" y="2761007"/>
                    <a:pt x="590954" y="2761007"/>
                  </a:cubicBezTo>
                  <a:cubicBezTo>
                    <a:pt x="615084" y="2758467"/>
                    <a:pt x="640484" y="2754657"/>
                    <a:pt x="665884" y="2752117"/>
                  </a:cubicBezTo>
                  <a:cubicBezTo>
                    <a:pt x="665884" y="2752117"/>
                    <a:pt x="667154" y="2754657"/>
                    <a:pt x="668424" y="2758467"/>
                  </a:cubicBezTo>
                  <a:cubicBezTo>
                    <a:pt x="664614" y="2759737"/>
                    <a:pt x="662074" y="2761007"/>
                    <a:pt x="659534" y="2762277"/>
                  </a:cubicBezTo>
                  <a:cubicBezTo>
                    <a:pt x="669694" y="2772437"/>
                    <a:pt x="683664" y="2773707"/>
                    <a:pt x="692554" y="2766087"/>
                  </a:cubicBezTo>
                  <a:cubicBezTo>
                    <a:pt x="687474" y="2762277"/>
                    <a:pt x="683664" y="2759737"/>
                    <a:pt x="677314" y="2755927"/>
                  </a:cubicBezTo>
                  <a:lnTo>
                    <a:pt x="681124" y="2752117"/>
                  </a:lnTo>
                  <a:lnTo>
                    <a:pt x="691284" y="2752117"/>
                  </a:lnTo>
                  <a:lnTo>
                    <a:pt x="691284" y="2750847"/>
                  </a:lnTo>
                  <a:cubicBezTo>
                    <a:pt x="696364" y="2752117"/>
                    <a:pt x="700174" y="2754657"/>
                    <a:pt x="705254" y="2750847"/>
                  </a:cubicBezTo>
                  <a:lnTo>
                    <a:pt x="710334" y="2750847"/>
                  </a:lnTo>
                  <a:lnTo>
                    <a:pt x="754784" y="2753387"/>
                  </a:lnTo>
                  <a:cubicBezTo>
                    <a:pt x="759864" y="2753387"/>
                    <a:pt x="762404" y="2752117"/>
                    <a:pt x="764944" y="2749577"/>
                  </a:cubicBezTo>
                  <a:cubicBezTo>
                    <a:pt x="771294" y="2759737"/>
                    <a:pt x="776374" y="2768627"/>
                    <a:pt x="782724" y="2780057"/>
                  </a:cubicBezTo>
                  <a:cubicBezTo>
                    <a:pt x="781454" y="2780057"/>
                    <a:pt x="778914" y="2781327"/>
                    <a:pt x="776374" y="2781327"/>
                  </a:cubicBezTo>
                  <a:cubicBezTo>
                    <a:pt x="792884" y="2807997"/>
                    <a:pt x="803044" y="2835937"/>
                    <a:pt x="787804" y="2866417"/>
                  </a:cubicBezTo>
                  <a:cubicBezTo>
                    <a:pt x="789074" y="2876577"/>
                    <a:pt x="791614" y="2886737"/>
                    <a:pt x="792884" y="2899437"/>
                  </a:cubicBezTo>
                  <a:lnTo>
                    <a:pt x="805584" y="2899437"/>
                  </a:lnTo>
                  <a:cubicBezTo>
                    <a:pt x="803044" y="2905787"/>
                    <a:pt x="800504" y="2909597"/>
                    <a:pt x="799234" y="2913407"/>
                  </a:cubicBezTo>
                  <a:cubicBezTo>
                    <a:pt x="799234" y="2919757"/>
                    <a:pt x="813204" y="2922297"/>
                    <a:pt x="803044" y="2931187"/>
                  </a:cubicBezTo>
                  <a:lnTo>
                    <a:pt x="805584" y="2936267"/>
                  </a:lnTo>
                  <a:cubicBezTo>
                    <a:pt x="818284" y="2952777"/>
                    <a:pt x="832254" y="2968017"/>
                    <a:pt x="846224" y="2987067"/>
                  </a:cubicBezTo>
                  <a:cubicBezTo>
                    <a:pt x="836064" y="2992147"/>
                    <a:pt x="827174" y="2997227"/>
                    <a:pt x="815744" y="3002307"/>
                  </a:cubicBezTo>
                  <a:cubicBezTo>
                    <a:pt x="827174" y="3003577"/>
                    <a:pt x="828444" y="3009927"/>
                    <a:pt x="824634" y="3018817"/>
                  </a:cubicBezTo>
                  <a:cubicBezTo>
                    <a:pt x="823364" y="3021357"/>
                    <a:pt x="825904" y="3027707"/>
                    <a:pt x="827174" y="3028977"/>
                  </a:cubicBezTo>
                  <a:cubicBezTo>
                    <a:pt x="841144" y="3032787"/>
                    <a:pt x="853844" y="3046757"/>
                    <a:pt x="870354" y="3041677"/>
                  </a:cubicBezTo>
                  <a:cubicBezTo>
                    <a:pt x="870354" y="3044217"/>
                    <a:pt x="869084" y="3048027"/>
                    <a:pt x="867814" y="3049297"/>
                  </a:cubicBezTo>
                  <a:cubicBezTo>
                    <a:pt x="857654" y="3054377"/>
                    <a:pt x="847494" y="3058187"/>
                    <a:pt x="837334" y="3063267"/>
                  </a:cubicBezTo>
                  <a:lnTo>
                    <a:pt x="852574" y="3070887"/>
                  </a:lnTo>
                  <a:cubicBezTo>
                    <a:pt x="855114" y="3067077"/>
                    <a:pt x="856384" y="3063267"/>
                    <a:pt x="858924" y="3059457"/>
                  </a:cubicBezTo>
                  <a:cubicBezTo>
                    <a:pt x="866544" y="3063267"/>
                    <a:pt x="872894" y="3065807"/>
                    <a:pt x="880514" y="3069617"/>
                  </a:cubicBezTo>
                  <a:cubicBezTo>
                    <a:pt x="876703" y="3072157"/>
                    <a:pt x="874164" y="3073427"/>
                    <a:pt x="871624" y="3074697"/>
                  </a:cubicBezTo>
                  <a:cubicBezTo>
                    <a:pt x="874164" y="3075967"/>
                    <a:pt x="876704" y="3078507"/>
                    <a:pt x="880514" y="3079777"/>
                  </a:cubicBezTo>
                  <a:cubicBezTo>
                    <a:pt x="884323" y="3081047"/>
                    <a:pt x="888133" y="3079777"/>
                    <a:pt x="890674" y="3081047"/>
                  </a:cubicBezTo>
                  <a:cubicBezTo>
                    <a:pt x="897024" y="3074697"/>
                    <a:pt x="902104" y="3067077"/>
                    <a:pt x="908454" y="3063267"/>
                  </a:cubicBezTo>
                  <a:cubicBezTo>
                    <a:pt x="916074" y="3059457"/>
                    <a:pt x="1123084" y="3037867"/>
                    <a:pt x="1130704" y="3036597"/>
                  </a:cubicBezTo>
                  <a:cubicBezTo>
                    <a:pt x="1140864" y="3035327"/>
                    <a:pt x="1152294" y="3036597"/>
                    <a:pt x="1162454" y="3037867"/>
                  </a:cubicBezTo>
                  <a:lnTo>
                    <a:pt x="1135784" y="3049297"/>
                  </a:lnTo>
                  <a:lnTo>
                    <a:pt x="1139594" y="3056917"/>
                  </a:lnTo>
                  <a:cubicBezTo>
                    <a:pt x="1152294" y="3055647"/>
                    <a:pt x="1162454" y="3055647"/>
                    <a:pt x="1172614" y="3053107"/>
                  </a:cubicBezTo>
                  <a:cubicBezTo>
                    <a:pt x="1178964" y="3051837"/>
                    <a:pt x="1189124" y="3053107"/>
                    <a:pt x="1190394" y="3042947"/>
                  </a:cubicBezTo>
                  <a:cubicBezTo>
                    <a:pt x="1199284" y="3049297"/>
                    <a:pt x="1208174" y="3050567"/>
                    <a:pt x="1219604" y="3045487"/>
                  </a:cubicBezTo>
                  <a:cubicBezTo>
                    <a:pt x="1225954" y="3042947"/>
                    <a:pt x="1233574" y="3042947"/>
                    <a:pt x="1239924" y="3041677"/>
                  </a:cubicBezTo>
                  <a:cubicBezTo>
                    <a:pt x="1255164" y="3040407"/>
                    <a:pt x="1270404" y="3039137"/>
                    <a:pt x="1285644" y="3036597"/>
                  </a:cubicBezTo>
                  <a:lnTo>
                    <a:pt x="1300884" y="3036597"/>
                  </a:lnTo>
                  <a:cubicBezTo>
                    <a:pt x="1302154" y="3034057"/>
                    <a:pt x="1302154" y="3030247"/>
                    <a:pt x="1302154" y="3030247"/>
                  </a:cubicBezTo>
                  <a:cubicBezTo>
                    <a:pt x="1316124" y="3030247"/>
                    <a:pt x="1327554" y="3031517"/>
                    <a:pt x="1340254" y="3031517"/>
                  </a:cubicBezTo>
                  <a:cubicBezTo>
                    <a:pt x="1354224" y="3031517"/>
                    <a:pt x="1360574" y="3022627"/>
                    <a:pt x="1355494" y="3008657"/>
                  </a:cubicBezTo>
                  <a:cubicBezTo>
                    <a:pt x="1359304" y="3008657"/>
                    <a:pt x="1364383" y="3009927"/>
                    <a:pt x="1366924" y="3009927"/>
                  </a:cubicBezTo>
                  <a:cubicBezTo>
                    <a:pt x="1368194" y="3015007"/>
                    <a:pt x="1366924" y="3021357"/>
                    <a:pt x="1369464" y="3022627"/>
                  </a:cubicBezTo>
                  <a:cubicBezTo>
                    <a:pt x="1373274" y="3025167"/>
                    <a:pt x="1379624" y="3025167"/>
                    <a:pt x="1384703" y="3023897"/>
                  </a:cubicBezTo>
                  <a:cubicBezTo>
                    <a:pt x="1391053" y="3022627"/>
                    <a:pt x="1398673" y="3016277"/>
                    <a:pt x="1401214" y="3018817"/>
                  </a:cubicBezTo>
                  <a:cubicBezTo>
                    <a:pt x="1413914" y="3028977"/>
                    <a:pt x="1422803" y="3020087"/>
                    <a:pt x="1429153" y="3015007"/>
                  </a:cubicBezTo>
                  <a:cubicBezTo>
                    <a:pt x="1434233" y="3016277"/>
                    <a:pt x="1436773" y="3020087"/>
                    <a:pt x="1439314" y="3018817"/>
                  </a:cubicBezTo>
                  <a:cubicBezTo>
                    <a:pt x="1445664" y="3017547"/>
                    <a:pt x="1453283" y="3016277"/>
                    <a:pt x="1459633" y="3015007"/>
                  </a:cubicBezTo>
                  <a:cubicBezTo>
                    <a:pt x="1473603" y="3011197"/>
                    <a:pt x="1488844" y="3008657"/>
                    <a:pt x="1502814" y="3008657"/>
                  </a:cubicBezTo>
                  <a:cubicBezTo>
                    <a:pt x="1521864" y="3007387"/>
                    <a:pt x="1539644" y="3002307"/>
                    <a:pt x="1558694" y="3001037"/>
                  </a:cubicBezTo>
                  <a:cubicBezTo>
                    <a:pt x="1567583" y="2999767"/>
                    <a:pt x="1576474" y="3002307"/>
                    <a:pt x="1585364" y="3003577"/>
                  </a:cubicBezTo>
                  <a:cubicBezTo>
                    <a:pt x="1587903" y="3003577"/>
                    <a:pt x="1591714" y="3003577"/>
                    <a:pt x="1591714" y="3002307"/>
                  </a:cubicBezTo>
                  <a:cubicBezTo>
                    <a:pt x="1591714" y="2989607"/>
                    <a:pt x="1612033" y="2995957"/>
                    <a:pt x="1609494" y="2981987"/>
                  </a:cubicBezTo>
                  <a:cubicBezTo>
                    <a:pt x="1612033" y="2983257"/>
                    <a:pt x="1614574" y="2983257"/>
                    <a:pt x="1615844" y="2985797"/>
                  </a:cubicBezTo>
                  <a:cubicBezTo>
                    <a:pt x="1619654" y="2989607"/>
                    <a:pt x="1622194" y="2993417"/>
                    <a:pt x="1626004" y="2997227"/>
                  </a:cubicBezTo>
                  <a:cubicBezTo>
                    <a:pt x="1626004" y="2992147"/>
                    <a:pt x="1626004" y="2988337"/>
                    <a:pt x="1624734" y="2983257"/>
                  </a:cubicBezTo>
                  <a:cubicBezTo>
                    <a:pt x="1637434" y="2989607"/>
                    <a:pt x="1650134" y="2995957"/>
                    <a:pt x="1659024" y="3001037"/>
                  </a:cubicBezTo>
                  <a:cubicBezTo>
                    <a:pt x="1667914" y="2994687"/>
                    <a:pt x="1675534" y="2992147"/>
                    <a:pt x="1680614" y="2985797"/>
                  </a:cubicBezTo>
                  <a:cubicBezTo>
                    <a:pt x="1685693" y="2978177"/>
                    <a:pt x="1684424" y="2976907"/>
                    <a:pt x="1693314" y="2983257"/>
                  </a:cubicBezTo>
                  <a:cubicBezTo>
                    <a:pt x="1692043" y="2984527"/>
                    <a:pt x="1689503" y="2985797"/>
                    <a:pt x="1686964" y="2988337"/>
                  </a:cubicBezTo>
                  <a:cubicBezTo>
                    <a:pt x="1702203" y="2984527"/>
                    <a:pt x="1716174" y="2976907"/>
                    <a:pt x="1731414" y="2978177"/>
                  </a:cubicBezTo>
                  <a:cubicBezTo>
                    <a:pt x="1746653" y="2978177"/>
                    <a:pt x="1761893" y="2980717"/>
                    <a:pt x="1775864" y="2971827"/>
                  </a:cubicBezTo>
                  <a:cubicBezTo>
                    <a:pt x="1777134" y="2975637"/>
                    <a:pt x="1777134" y="2979447"/>
                    <a:pt x="1779674" y="2980717"/>
                  </a:cubicBezTo>
                  <a:cubicBezTo>
                    <a:pt x="1783484" y="2983257"/>
                    <a:pt x="1789834" y="2984527"/>
                    <a:pt x="1791103" y="2983257"/>
                  </a:cubicBezTo>
                  <a:cubicBezTo>
                    <a:pt x="1798724" y="2971827"/>
                    <a:pt x="1811424" y="2973097"/>
                    <a:pt x="1819043" y="2979447"/>
                  </a:cubicBezTo>
                  <a:cubicBezTo>
                    <a:pt x="1829203" y="2987067"/>
                    <a:pt x="1835553" y="2980717"/>
                    <a:pt x="1844443" y="2979447"/>
                  </a:cubicBezTo>
                  <a:cubicBezTo>
                    <a:pt x="1836823" y="2975637"/>
                    <a:pt x="1830473" y="2971827"/>
                    <a:pt x="1824123" y="2969287"/>
                  </a:cubicBezTo>
                  <a:cubicBezTo>
                    <a:pt x="1825393" y="2968017"/>
                    <a:pt x="1825393" y="2966747"/>
                    <a:pt x="1826663" y="2965477"/>
                  </a:cubicBezTo>
                  <a:cubicBezTo>
                    <a:pt x="1830473" y="2966747"/>
                    <a:pt x="1835553" y="2968017"/>
                    <a:pt x="1839363" y="2970557"/>
                  </a:cubicBezTo>
                  <a:cubicBezTo>
                    <a:pt x="1840633" y="2965477"/>
                    <a:pt x="1843173" y="2961667"/>
                    <a:pt x="1844443" y="2957857"/>
                  </a:cubicBezTo>
                  <a:cubicBezTo>
                    <a:pt x="1857143" y="2964207"/>
                    <a:pt x="1868573" y="2969286"/>
                    <a:pt x="1882543" y="2960396"/>
                  </a:cubicBezTo>
                  <a:cubicBezTo>
                    <a:pt x="1885083" y="2959126"/>
                    <a:pt x="1895243" y="2951507"/>
                    <a:pt x="1892703" y="2964207"/>
                  </a:cubicBezTo>
                  <a:cubicBezTo>
                    <a:pt x="1886353" y="2968017"/>
                    <a:pt x="1880003" y="2971827"/>
                    <a:pt x="1873653" y="2974367"/>
                  </a:cubicBezTo>
                  <a:cubicBezTo>
                    <a:pt x="1873653" y="2975637"/>
                    <a:pt x="1874923" y="2975637"/>
                    <a:pt x="1874923" y="2976907"/>
                  </a:cubicBezTo>
                  <a:cubicBezTo>
                    <a:pt x="1882543" y="2975636"/>
                    <a:pt x="1891433" y="2974367"/>
                    <a:pt x="1900323" y="2973096"/>
                  </a:cubicBezTo>
                  <a:cubicBezTo>
                    <a:pt x="1897783" y="2969286"/>
                    <a:pt x="1896513" y="2966746"/>
                    <a:pt x="1895243" y="2964207"/>
                  </a:cubicBezTo>
                  <a:cubicBezTo>
                    <a:pt x="1904133" y="2965477"/>
                    <a:pt x="1914293" y="2966746"/>
                    <a:pt x="1923183" y="2965477"/>
                  </a:cubicBezTo>
                  <a:cubicBezTo>
                    <a:pt x="1942233" y="2964207"/>
                    <a:pt x="1956203" y="2945157"/>
                    <a:pt x="1979063" y="2952777"/>
                  </a:cubicBezTo>
                  <a:cubicBezTo>
                    <a:pt x="1986683" y="2955317"/>
                    <a:pt x="2004463" y="2952777"/>
                    <a:pt x="2005733" y="2936267"/>
                  </a:cubicBezTo>
                  <a:cubicBezTo>
                    <a:pt x="2005733" y="2940077"/>
                    <a:pt x="2005733" y="2945157"/>
                    <a:pt x="2007003" y="2947696"/>
                  </a:cubicBezTo>
                  <a:cubicBezTo>
                    <a:pt x="2019703" y="2943886"/>
                    <a:pt x="2031133" y="2940076"/>
                    <a:pt x="2043833" y="2936267"/>
                  </a:cubicBezTo>
                  <a:cubicBezTo>
                    <a:pt x="2043833" y="2937537"/>
                    <a:pt x="2041293" y="2941346"/>
                    <a:pt x="2042563" y="2943887"/>
                  </a:cubicBezTo>
                  <a:cubicBezTo>
                    <a:pt x="2042563" y="2947697"/>
                    <a:pt x="2045103" y="2951507"/>
                    <a:pt x="2047643" y="2954047"/>
                  </a:cubicBezTo>
                  <a:cubicBezTo>
                    <a:pt x="2048913" y="2955317"/>
                    <a:pt x="2055263" y="2954047"/>
                    <a:pt x="2055263" y="2952777"/>
                  </a:cubicBezTo>
                  <a:cubicBezTo>
                    <a:pt x="2057803" y="2941347"/>
                    <a:pt x="2066693" y="2942617"/>
                    <a:pt x="2075583" y="2942617"/>
                  </a:cubicBezTo>
                  <a:cubicBezTo>
                    <a:pt x="2083203" y="2942617"/>
                    <a:pt x="2092093" y="2941346"/>
                    <a:pt x="2100983" y="2940077"/>
                  </a:cubicBezTo>
                  <a:cubicBezTo>
                    <a:pt x="2104793" y="2933727"/>
                    <a:pt x="2107333" y="2923567"/>
                    <a:pt x="2120033" y="2936267"/>
                  </a:cubicBezTo>
                  <a:cubicBezTo>
                    <a:pt x="2125113" y="2941346"/>
                    <a:pt x="2137813" y="2940077"/>
                    <a:pt x="2139083" y="2929917"/>
                  </a:cubicBezTo>
                  <a:lnTo>
                    <a:pt x="2192423" y="2929917"/>
                  </a:lnTo>
                  <a:lnTo>
                    <a:pt x="2192423" y="2932457"/>
                  </a:lnTo>
                  <a:cubicBezTo>
                    <a:pt x="2198773" y="2931186"/>
                    <a:pt x="2205123" y="2928646"/>
                    <a:pt x="2210203" y="2927377"/>
                  </a:cubicBezTo>
                  <a:cubicBezTo>
                    <a:pt x="2214013" y="2933727"/>
                    <a:pt x="2217823" y="2940077"/>
                    <a:pt x="2222903" y="2947697"/>
                  </a:cubicBezTo>
                  <a:cubicBezTo>
                    <a:pt x="2231793" y="2923567"/>
                    <a:pt x="2241953" y="2918487"/>
                    <a:pt x="2259733" y="2927377"/>
                  </a:cubicBezTo>
                  <a:cubicBezTo>
                    <a:pt x="2262273" y="2928647"/>
                    <a:pt x="2262273" y="2934997"/>
                    <a:pt x="2263543" y="2940077"/>
                  </a:cubicBezTo>
                  <a:cubicBezTo>
                    <a:pt x="2264813" y="2938807"/>
                    <a:pt x="2272433" y="2936267"/>
                    <a:pt x="2272433" y="2934997"/>
                  </a:cubicBezTo>
                  <a:cubicBezTo>
                    <a:pt x="2271163" y="2924837"/>
                    <a:pt x="2285133" y="2932457"/>
                    <a:pt x="2283863" y="2924837"/>
                  </a:cubicBezTo>
                  <a:cubicBezTo>
                    <a:pt x="2295293" y="2929917"/>
                    <a:pt x="2297833" y="2922297"/>
                    <a:pt x="2300373" y="2917217"/>
                  </a:cubicBezTo>
                  <a:cubicBezTo>
                    <a:pt x="2295293" y="2913407"/>
                    <a:pt x="2292753" y="2910867"/>
                    <a:pt x="2288943" y="2907057"/>
                  </a:cubicBezTo>
                  <a:cubicBezTo>
                    <a:pt x="2290213" y="2905786"/>
                    <a:pt x="2290213" y="2904517"/>
                    <a:pt x="2291483" y="2903246"/>
                  </a:cubicBezTo>
                  <a:cubicBezTo>
                    <a:pt x="2301643" y="2909596"/>
                    <a:pt x="2311803" y="2915946"/>
                    <a:pt x="2318153" y="2919757"/>
                  </a:cubicBezTo>
                  <a:cubicBezTo>
                    <a:pt x="2328313" y="2918486"/>
                    <a:pt x="2337203" y="2918486"/>
                    <a:pt x="2346093" y="2917217"/>
                  </a:cubicBezTo>
                  <a:cubicBezTo>
                    <a:pt x="2354983" y="2915947"/>
                    <a:pt x="2363873" y="2912137"/>
                    <a:pt x="2374033" y="2909596"/>
                  </a:cubicBezTo>
                  <a:cubicBezTo>
                    <a:pt x="2375303" y="2912136"/>
                    <a:pt x="2376573" y="2913407"/>
                    <a:pt x="2377843" y="2915946"/>
                  </a:cubicBezTo>
                  <a:cubicBezTo>
                    <a:pt x="2381653" y="2910867"/>
                    <a:pt x="2384193" y="2905786"/>
                    <a:pt x="2389273" y="2896896"/>
                  </a:cubicBezTo>
                  <a:lnTo>
                    <a:pt x="2389273" y="2917217"/>
                  </a:lnTo>
                  <a:cubicBezTo>
                    <a:pt x="2400703" y="2909596"/>
                    <a:pt x="2409593" y="2903246"/>
                    <a:pt x="2417213" y="2896896"/>
                  </a:cubicBezTo>
                  <a:cubicBezTo>
                    <a:pt x="2422293" y="2905786"/>
                    <a:pt x="2426103" y="2914676"/>
                    <a:pt x="2429913" y="2922296"/>
                  </a:cubicBezTo>
                  <a:cubicBezTo>
                    <a:pt x="2431183" y="2922296"/>
                    <a:pt x="2431183" y="2921026"/>
                    <a:pt x="2432453" y="2921026"/>
                  </a:cubicBezTo>
                  <a:cubicBezTo>
                    <a:pt x="2431183" y="2915946"/>
                    <a:pt x="2429913" y="2910866"/>
                    <a:pt x="2427373" y="2904516"/>
                  </a:cubicBezTo>
                  <a:lnTo>
                    <a:pt x="2492143" y="2904516"/>
                  </a:lnTo>
                  <a:cubicBezTo>
                    <a:pt x="2498493" y="2893086"/>
                    <a:pt x="2512463" y="2891816"/>
                    <a:pt x="2523893" y="2903246"/>
                  </a:cubicBezTo>
                  <a:cubicBezTo>
                    <a:pt x="2540403" y="2919756"/>
                    <a:pt x="2542943" y="2919756"/>
                    <a:pt x="2553103" y="2895626"/>
                  </a:cubicBezTo>
                  <a:cubicBezTo>
                    <a:pt x="2558183" y="2898166"/>
                    <a:pt x="2563263" y="2900706"/>
                    <a:pt x="2569613" y="2904516"/>
                  </a:cubicBezTo>
                  <a:cubicBezTo>
                    <a:pt x="2577233" y="2888006"/>
                    <a:pt x="2589933" y="2888006"/>
                    <a:pt x="2605173" y="2893086"/>
                  </a:cubicBezTo>
                  <a:cubicBezTo>
                    <a:pt x="2612793" y="2895626"/>
                    <a:pt x="2621683" y="2890546"/>
                    <a:pt x="2630573" y="2888006"/>
                  </a:cubicBezTo>
                  <a:lnTo>
                    <a:pt x="2636923" y="2894356"/>
                  </a:lnTo>
                  <a:cubicBezTo>
                    <a:pt x="2644543" y="2891816"/>
                    <a:pt x="2650893" y="2890546"/>
                    <a:pt x="2657243" y="2888006"/>
                  </a:cubicBezTo>
                  <a:cubicBezTo>
                    <a:pt x="2658514" y="2891816"/>
                    <a:pt x="2658514" y="2894356"/>
                    <a:pt x="2659783" y="2900706"/>
                  </a:cubicBezTo>
                  <a:cubicBezTo>
                    <a:pt x="2664863" y="2895626"/>
                    <a:pt x="2668673" y="2890546"/>
                    <a:pt x="2675023" y="2884196"/>
                  </a:cubicBezTo>
                  <a:cubicBezTo>
                    <a:pt x="2680103" y="2890546"/>
                    <a:pt x="2683913" y="2896896"/>
                    <a:pt x="2688993" y="2903246"/>
                  </a:cubicBezTo>
                  <a:cubicBezTo>
                    <a:pt x="2697883" y="2903246"/>
                    <a:pt x="2711853" y="2910866"/>
                    <a:pt x="2714393" y="2890546"/>
                  </a:cubicBezTo>
                  <a:cubicBezTo>
                    <a:pt x="2714393" y="2888006"/>
                    <a:pt x="2722014" y="2884196"/>
                    <a:pt x="2725823" y="2882926"/>
                  </a:cubicBezTo>
                  <a:cubicBezTo>
                    <a:pt x="2733443" y="2881656"/>
                    <a:pt x="2741063" y="2880386"/>
                    <a:pt x="2748683" y="2880386"/>
                  </a:cubicBezTo>
                  <a:cubicBezTo>
                    <a:pt x="2746143" y="2875306"/>
                    <a:pt x="2743603" y="2871496"/>
                    <a:pt x="2739793" y="2865146"/>
                  </a:cubicBezTo>
                  <a:cubicBezTo>
                    <a:pt x="2749953" y="2867686"/>
                    <a:pt x="2757573" y="2867686"/>
                    <a:pt x="2763923" y="2870226"/>
                  </a:cubicBezTo>
                  <a:cubicBezTo>
                    <a:pt x="2777893" y="2876576"/>
                    <a:pt x="2789323" y="2876576"/>
                    <a:pt x="2803293" y="2866416"/>
                  </a:cubicBezTo>
                  <a:cubicBezTo>
                    <a:pt x="2800753" y="2865146"/>
                    <a:pt x="2798214" y="2862606"/>
                    <a:pt x="2795673" y="2861336"/>
                  </a:cubicBezTo>
                  <a:cubicBezTo>
                    <a:pt x="2796943" y="2857526"/>
                    <a:pt x="2799483" y="2853716"/>
                    <a:pt x="2800753" y="2849906"/>
                  </a:cubicBezTo>
                  <a:cubicBezTo>
                    <a:pt x="2805833" y="2834666"/>
                    <a:pt x="2818533" y="2844826"/>
                    <a:pt x="2827423" y="2841016"/>
                  </a:cubicBezTo>
                  <a:cubicBezTo>
                    <a:pt x="2827423" y="2841016"/>
                    <a:pt x="2832503" y="2846096"/>
                    <a:pt x="2833773" y="2849906"/>
                  </a:cubicBezTo>
                  <a:cubicBezTo>
                    <a:pt x="2837583" y="2857526"/>
                    <a:pt x="2840123" y="2866416"/>
                    <a:pt x="2843933" y="2875306"/>
                  </a:cubicBezTo>
                  <a:cubicBezTo>
                    <a:pt x="2866793" y="2861336"/>
                    <a:pt x="2887113" y="2866416"/>
                    <a:pt x="2907433" y="2868956"/>
                  </a:cubicBezTo>
                  <a:cubicBezTo>
                    <a:pt x="2902353" y="2866416"/>
                    <a:pt x="2898543" y="2863876"/>
                    <a:pt x="2894733" y="2861336"/>
                  </a:cubicBezTo>
                  <a:cubicBezTo>
                    <a:pt x="2894733" y="2860066"/>
                    <a:pt x="2896003" y="2858796"/>
                    <a:pt x="2896003" y="2857526"/>
                  </a:cubicBezTo>
                  <a:cubicBezTo>
                    <a:pt x="2901083" y="2858796"/>
                    <a:pt x="2907433" y="2861336"/>
                    <a:pt x="2912514" y="2862606"/>
                  </a:cubicBezTo>
                  <a:cubicBezTo>
                    <a:pt x="2912514" y="2861336"/>
                    <a:pt x="2912514" y="2860066"/>
                    <a:pt x="2911243" y="2858796"/>
                  </a:cubicBezTo>
                  <a:cubicBezTo>
                    <a:pt x="2915053" y="2857526"/>
                    <a:pt x="2921403" y="2854986"/>
                    <a:pt x="2922673" y="2856256"/>
                  </a:cubicBezTo>
                  <a:cubicBezTo>
                    <a:pt x="2930293" y="2871496"/>
                    <a:pt x="2942993" y="2860066"/>
                    <a:pt x="2954423" y="2863876"/>
                  </a:cubicBezTo>
                  <a:cubicBezTo>
                    <a:pt x="2951883" y="2853716"/>
                    <a:pt x="2950613" y="2846096"/>
                    <a:pt x="2949343" y="2841016"/>
                  </a:cubicBezTo>
                  <a:cubicBezTo>
                    <a:pt x="2954423" y="2835936"/>
                    <a:pt x="2959503" y="2832126"/>
                    <a:pt x="2967123" y="2827046"/>
                  </a:cubicBezTo>
                  <a:cubicBezTo>
                    <a:pt x="2967123" y="2833396"/>
                    <a:pt x="2965853" y="2839746"/>
                    <a:pt x="2965853" y="2846096"/>
                  </a:cubicBezTo>
                  <a:cubicBezTo>
                    <a:pt x="2965853" y="2852446"/>
                    <a:pt x="2967123" y="2858796"/>
                    <a:pt x="2969663" y="2862606"/>
                  </a:cubicBezTo>
                  <a:cubicBezTo>
                    <a:pt x="2970933" y="2865146"/>
                    <a:pt x="2978553" y="2862606"/>
                    <a:pt x="2983633" y="2861336"/>
                  </a:cubicBezTo>
                  <a:cubicBezTo>
                    <a:pt x="2992523" y="2857526"/>
                    <a:pt x="3001413" y="2852446"/>
                    <a:pt x="3010303" y="2862606"/>
                  </a:cubicBezTo>
                  <a:cubicBezTo>
                    <a:pt x="3011574" y="2863876"/>
                    <a:pt x="3016653" y="2862606"/>
                    <a:pt x="3019193" y="2860066"/>
                  </a:cubicBezTo>
                  <a:cubicBezTo>
                    <a:pt x="3025543" y="2853716"/>
                    <a:pt x="3030623" y="2844826"/>
                    <a:pt x="3038243" y="2858796"/>
                  </a:cubicBezTo>
                  <a:cubicBezTo>
                    <a:pt x="3039514" y="2860066"/>
                    <a:pt x="3047133" y="2860066"/>
                    <a:pt x="3050943" y="2858796"/>
                  </a:cubicBezTo>
                  <a:cubicBezTo>
                    <a:pt x="3059833" y="2854986"/>
                    <a:pt x="3067453" y="2851176"/>
                    <a:pt x="3076343" y="2846096"/>
                  </a:cubicBezTo>
                  <a:cubicBezTo>
                    <a:pt x="3075073" y="2849906"/>
                    <a:pt x="3073803" y="2852446"/>
                    <a:pt x="3073803" y="2854986"/>
                  </a:cubicBezTo>
                  <a:cubicBezTo>
                    <a:pt x="3083964" y="2860066"/>
                    <a:pt x="3092853" y="2862606"/>
                    <a:pt x="3100474" y="2851176"/>
                  </a:cubicBezTo>
                  <a:cubicBezTo>
                    <a:pt x="3103014" y="2847366"/>
                    <a:pt x="3111903" y="2847366"/>
                    <a:pt x="3118253" y="2846096"/>
                  </a:cubicBezTo>
                  <a:cubicBezTo>
                    <a:pt x="3114443" y="2842286"/>
                    <a:pt x="3109364" y="2839746"/>
                    <a:pt x="3104283" y="2835936"/>
                  </a:cubicBezTo>
                  <a:cubicBezTo>
                    <a:pt x="3125873" y="2823236"/>
                    <a:pt x="3128413" y="2824506"/>
                    <a:pt x="3128413" y="2842286"/>
                  </a:cubicBezTo>
                  <a:cubicBezTo>
                    <a:pt x="3130953" y="2837206"/>
                    <a:pt x="3132223" y="2833396"/>
                    <a:pt x="3136033" y="2825776"/>
                  </a:cubicBezTo>
                  <a:cubicBezTo>
                    <a:pt x="3155083" y="2827046"/>
                    <a:pt x="3174133" y="2829586"/>
                    <a:pt x="3194453" y="2830856"/>
                  </a:cubicBezTo>
                  <a:lnTo>
                    <a:pt x="3194453" y="2837206"/>
                  </a:lnTo>
                  <a:lnTo>
                    <a:pt x="3186833" y="2837206"/>
                  </a:lnTo>
                  <a:cubicBezTo>
                    <a:pt x="3171593" y="2838476"/>
                    <a:pt x="3156353" y="2838476"/>
                    <a:pt x="3141113" y="2839746"/>
                  </a:cubicBezTo>
                  <a:cubicBezTo>
                    <a:pt x="3146193" y="2842286"/>
                    <a:pt x="3152543" y="2846096"/>
                    <a:pt x="3157623" y="2848636"/>
                  </a:cubicBezTo>
                  <a:cubicBezTo>
                    <a:pt x="3160163" y="2842286"/>
                    <a:pt x="3161433" y="2843556"/>
                    <a:pt x="3167783" y="2846096"/>
                  </a:cubicBezTo>
                  <a:cubicBezTo>
                    <a:pt x="3176673" y="2848636"/>
                    <a:pt x="3186833" y="2848636"/>
                    <a:pt x="3196993" y="2849906"/>
                  </a:cubicBezTo>
                  <a:cubicBezTo>
                    <a:pt x="3202073" y="2849906"/>
                    <a:pt x="3207153" y="2851176"/>
                    <a:pt x="3213503" y="2852446"/>
                  </a:cubicBezTo>
                  <a:cubicBezTo>
                    <a:pt x="3214774" y="2848636"/>
                    <a:pt x="3217314" y="2843556"/>
                    <a:pt x="3219853" y="2837206"/>
                  </a:cubicBezTo>
                  <a:cubicBezTo>
                    <a:pt x="3233824" y="2860066"/>
                    <a:pt x="3243983" y="2858796"/>
                    <a:pt x="3260494" y="2835936"/>
                  </a:cubicBezTo>
                  <a:cubicBezTo>
                    <a:pt x="3260494" y="2839746"/>
                    <a:pt x="3261764" y="2842286"/>
                    <a:pt x="3261764" y="2844826"/>
                  </a:cubicBezTo>
                  <a:cubicBezTo>
                    <a:pt x="3266844" y="2844826"/>
                    <a:pt x="3270654" y="2844826"/>
                    <a:pt x="3275734" y="2843556"/>
                  </a:cubicBezTo>
                  <a:cubicBezTo>
                    <a:pt x="3274464" y="2846096"/>
                    <a:pt x="3273194" y="2848636"/>
                    <a:pt x="3271924" y="2849906"/>
                  </a:cubicBezTo>
                  <a:lnTo>
                    <a:pt x="3274464" y="2852446"/>
                  </a:lnTo>
                  <a:cubicBezTo>
                    <a:pt x="3278274" y="2848636"/>
                    <a:pt x="3282084" y="2844826"/>
                    <a:pt x="3288434" y="2839746"/>
                  </a:cubicBezTo>
                  <a:cubicBezTo>
                    <a:pt x="3293514" y="2842286"/>
                    <a:pt x="3299864" y="2844826"/>
                    <a:pt x="3304944" y="2847366"/>
                  </a:cubicBezTo>
                  <a:cubicBezTo>
                    <a:pt x="3310024" y="2843556"/>
                    <a:pt x="3316374" y="2839746"/>
                    <a:pt x="3322724" y="2835936"/>
                  </a:cubicBezTo>
                  <a:cubicBezTo>
                    <a:pt x="3331614" y="2853716"/>
                    <a:pt x="3343044" y="2856256"/>
                    <a:pt x="3353204" y="2843556"/>
                  </a:cubicBezTo>
                  <a:cubicBezTo>
                    <a:pt x="3368444" y="2844826"/>
                    <a:pt x="3381144" y="2846096"/>
                    <a:pt x="3390034" y="2846096"/>
                  </a:cubicBezTo>
                  <a:cubicBezTo>
                    <a:pt x="3391304" y="2837206"/>
                    <a:pt x="3392574" y="2830856"/>
                    <a:pt x="3393844" y="2824506"/>
                  </a:cubicBezTo>
                  <a:cubicBezTo>
                    <a:pt x="3398924" y="2825776"/>
                    <a:pt x="3402734" y="2827046"/>
                    <a:pt x="3407814" y="2828316"/>
                  </a:cubicBezTo>
                  <a:cubicBezTo>
                    <a:pt x="3410354" y="2829586"/>
                    <a:pt x="3412894" y="2832126"/>
                    <a:pt x="3415434" y="2833396"/>
                  </a:cubicBezTo>
                  <a:cubicBezTo>
                    <a:pt x="3411624" y="2834666"/>
                    <a:pt x="3407814" y="2834666"/>
                    <a:pt x="3404004" y="2835936"/>
                  </a:cubicBezTo>
                  <a:cubicBezTo>
                    <a:pt x="3415434" y="2846096"/>
                    <a:pt x="3424324" y="2843556"/>
                    <a:pt x="3433214" y="2835936"/>
                  </a:cubicBezTo>
                  <a:cubicBezTo>
                    <a:pt x="3429404" y="2846096"/>
                    <a:pt x="3440834" y="2844826"/>
                    <a:pt x="3442104" y="2844826"/>
                  </a:cubicBezTo>
                  <a:cubicBezTo>
                    <a:pt x="3458614" y="2838476"/>
                    <a:pt x="3473854" y="2834666"/>
                    <a:pt x="3491634" y="2844826"/>
                  </a:cubicBezTo>
                  <a:cubicBezTo>
                    <a:pt x="3494174" y="2832126"/>
                    <a:pt x="3496714" y="2821966"/>
                    <a:pt x="3497984" y="2811806"/>
                  </a:cubicBezTo>
                  <a:cubicBezTo>
                    <a:pt x="3504334" y="2813076"/>
                    <a:pt x="3509414" y="2813076"/>
                    <a:pt x="3515764" y="2814346"/>
                  </a:cubicBezTo>
                  <a:cubicBezTo>
                    <a:pt x="3520844" y="2814346"/>
                    <a:pt x="3525924" y="2815616"/>
                    <a:pt x="3531004" y="2815616"/>
                  </a:cubicBezTo>
                  <a:lnTo>
                    <a:pt x="3531004" y="2819426"/>
                  </a:lnTo>
                  <a:cubicBezTo>
                    <a:pt x="3525924" y="2820696"/>
                    <a:pt x="3522114" y="2821966"/>
                    <a:pt x="3517034" y="2823236"/>
                  </a:cubicBezTo>
                  <a:lnTo>
                    <a:pt x="3517034" y="2827046"/>
                  </a:lnTo>
                  <a:cubicBezTo>
                    <a:pt x="3534814" y="2830856"/>
                    <a:pt x="3551324" y="2834666"/>
                    <a:pt x="3569104" y="2837206"/>
                  </a:cubicBezTo>
                  <a:cubicBezTo>
                    <a:pt x="3572914" y="2838476"/>
                    <a:pt x="3577994" y="2834666"/>
                    <a:pt x="3584344" y="2830856"/>
                  </a:cubicBezTo>
                  <a:cubicBezTo>
                    <a:pt x="3586884" y="2832126"/>
                    <a:pt x="3593234" y="2834666"/>
                    <a:pt x="3600854" y="2835936"/>
                  </a:cubicBezTo>
                  <a:cubicBezTo>
                    <a:pt x="3619904" y="2838476"/>
                    <a:pt x="3640224" y="2841016"/>
                    <a:pt x="3655464" y="2824506"/>
                  </a:cubicBezTo>
                  <a:cubicBezTo>
                    <a:pt x="3656734" y="2838476"/>
                    <a:pt x="3669434" y="2829586"/>
                    <a:pt x="3675784" y="2834666"/>
                  </a:cubicBezTo>
                  <a:cubicBezTo>
                    <a:pt x="3675784" y="2834666"/>
                    <a:pt x="3682134" y="2829586"/>
                    <a:pt x="3684674" y="2827046"/>
                  </a:cubicBezTo>
                  <a:cubicBezTo>
                    <a:pt x="3684674" y="2827046"/>
                    <a:pt x="3683404" y="2825776"/>
                    <a:pt x="3683404" y="2824506"/>
                  </a:cubicBezTo>
                  <a:cubicBezTo>
                    <a:pt x="3685944" y="2825776"/>
                    <a:pt x="3687214" y="2829586"/>
                    <a:pt x="3689754" y="2828316"/>
                  </a:cubicBezTo>
                  <a:cubicBezTo>
                    <a:pt x="3701184" y="2828316"/>
                    <a:pt x="3711344" y="2827046"/>
                    <a:pt x="3718964" y="2827046"/>
                  </a:cubicBezTo>
                  <a:cubicBezTo>
                    <a:pt x="3725314" y="2830856"/>
                    <a:pt x="3729124" y="2834666"/>
                    <a:pt x="3731664" y="2833396"/>
                  </a:cubicBezTo>
                  <a:cubicBezTo>
                    <a:pt x="3746904" y="2832126"/>
                    <a:pt x="3760874" y="2828316"/>
                    <a:pt x="3774844" y="2828316"/>
                  </a:cubicBezTo>
                  <a:cubicBezTo>
                    <a:pt x="3788814" y="2835936"/>
                    <a:pt x="3786274" y="2821966"/>
                    <a:pt x="3783734" y="2814346"/>
                  </a:cubicBezTo>
                  <a:cubicBezTo>
                    <a:pt x="3788814" y="2809266"/>
                    <a:pt x="3793894" y="2805456"/>
                    <a:pt x="3795164" y="2804186"/>
                  </a:cubicBezTo>
                  <a:cubicBezTo>
                    <a:pt x="3802784" y="2804186"/>
                    <a:pt x="3807864" y="2805456"/>
                    <a:pt x="3811674" y="2804186"/>
                  </a:cubicBezTo>
                  <a:cubicBezTo>
                    <a:pt x="3816753" y="2800376"/>
                    <a:pt x="3820564" y="2794026"/>
                    <a:pt x="3826914" y="2786406"/>
                  </a:cubicBezTo>
                  <a:cubicBezTo>
                    <a:pt x="3834534" y="2785136"/>
                    <a:pt x="3847234" y="2782596"/>
                    <a:pt x="3861204" y="2780056"/>
                  </a:cubicBezTo>
                  <a:cubicBezTo>
                    <a:pt x="3861204" y="2780056"/>
                    <a:pt x="3861204" y="2777516"/>
                    <a:pt x="3862474" y="2774976"/>
                  </a:cubicBezTo>
                  <a:cubicBezTo>
                    <a:pt x="3867554" y="2767356"/>
                    <a:pt x="3880254" y="2764816"/>
                    <a:pt x="3872634" y="2750846"/>
                  </a:cubicBezTo>
                  <a:cubicBezTo>
                    <a:pt x="3871364" y="2748306"/>
                    <a:pt x="3871364" y="2740686"/>
                    <a:pt x="3873904" y="2738146"/>
                  </a:cubicBezTo>
                  <a:cubicBezTo>
                    <a:pt x="3882794" y="2726716"/>
                    <a:pt x="3882794" y="2725446"/>
                    <a:pt x="3867554" y="2720366"/>
                  </a:cubicBezTo>
                  <a:cubicBezTo>
                    <a:pt x="3868824" y="2711476"/>
                    <a:pt x="3859934" y="2700046"/>
                    <a:pt x="3872634" y="2698776"/>
                  </a:cubicBezTo>
                  <a:cubicBezTo>
                    <a:pt x="3876444" y="2691156"/>
                    <a:pt x="3877714" y="2687346"/>
                    <a:pt x="3880254" y="2683536"/>
                  </a:cubicBezTo>
                  <a:cubicBezTo>
                    <a:pt x="3881524" y="2680996"/>
                    <a:pt x="3885334" y="2678456"/>
                    <a:pt x="3885334" y="2675916"/>
                  </a:cubicBezTo>
                  <a:cubicBezTo>
                    <a:pt x="3885334" y="2670836"/>
                    <a:pt x="3882794" y="2664486"/>
                    <a:pt x="3884064" y="2660676"/>
                  </a:cubicBezTo>
                  <a:cubicBezTo>
                    <a:pt x="3887874" y="2646706"/>
                    <a:pt x="3889144" y="2634006"/>
                    <a:pt x="3866284" y="2628926"/>
                  </a:cubicBezTo>
                  <a:cubicBezTo>
                    <a:pt x="3875174" y="2625116"/>
                    <a:pt x="3878984" y="2622576"/>
                    <a:pt x="3885334" y="2620036"/>
                  </a:cubicBezTo>
                  <a:cubicBezTo>
                    <a:pt x="3875174" y="2614956"/>
                    <a:pt x="3866284" y="2611146"/>
                    <a:pt x="3854854" y="2606066"/>
                  </a:cubicBezTo>
                  <a:lnTo>
                    <a:pt x="3866284" y="2606066"/>
                  </a:lnTo>
                  <a:lnTo>
                    <a:pt x="3866284" y="2602256"/>
                  </a:lnTo>
                  <a:cubicBezTo>
                    <a:pt x="3859934" y="2602256"/>
                    <a:pt x="3854854" y="2600986"/>
                    <a:pt x="3848504" y="2600986"/>
                  </a:cubicBezTo>
                  <a:cubicBezTo>
                    <a:pt x="3848504" y="2602256"/>
                    <a:pt x="3848504" y="2603526"/>
                    <a:pt x="3847234" y="2604796"/>
                  </a:cubicBezTo>
                  <a:cubicBezTo>
                    <a:pt x="3845964" y="2602256"/>
                    <a:pt x="3844694" y="2599716"/>
                    <a:pt x="3843424" y="2595906"/>
                  </a:cubicBezTo>
                  <a:cubicBezTo>
                    <a:pt x="3876444" y="2588286"/>
                    <a:pt x="4097424" y="2564156"/>
                    <a:pt x="4077104" y="2560346"/>
                  </a:cubicBezTo>
                  <a:cubicBezTo>
                    <a:pt x="4087264" y="2551456"/>
                    <a:pt x="4083454" y="2536216"/>
                    <a:pt x="4101234" y="2534946"/>
                  </a:cubicBezTo>
                  <a:cubicBezTo>
                    <a:pt x="4106314" y="2534946"/>
                    <a:pt x="4115204" y="2526056"/>
                    <a:pt x="4116474" y="2519706"/>
                  </a:cubicBezTo>
                  <a:cubicBezTo>
                    <a:pt x="4119014" y="2510816"/>
                    <a:pt x="4116474" y="2499386"/>
                    <a:pt x="4119014" y="2490496"/>
                  </a:cubicBezTo>
                  <a:cubicBezTo>
                    <a:pt x="4121554" y="2477796"/>
                    <a:pt x="4126634" y="2465096"/>
                    <a:pt x="4130444" y="2454936"/>
                  </a:cubicBezTo>
                  <a:cubicBezTo>
                    <a:pt x="4126634" y="2448586"/>
                    <a:pt x="4122824" y="2442236"/>
                    <a:pt x="4120284" y="2438426"/>
                  </a:cubicBezTo>
                  <a:cubicBezTo>
                    <a:pt x="4125364" y="2434616"/>
                    <a:pt x="4127904" y="2432076"/>
                    <a:pt x="4131714" y="2430806"/>
                  </a:cubicBezTo>
                  <a:cubicBezTo>
                    <a:pt x="4130444" y="2429536"/>
                    <a:pt x="4130444" y="2428266"/>
                    <a:pt x="4129174" y="2426996"/>
                  </a:cubicBezTo>
                  <a:cubicBezTo>
                    <a:pt x="4125364" y="2428266"/>
                    <a:pt x="4121554" y="2429536"/>
                    <a:pt x="4117744" y="2430806"/>
                  </a:cubicBezTo>
                  <a:cubicBezTo>
                    <a:pt x="4139334" y="2413026"/>
                    <a:pt x="4144414" y="2380006"/>
                    <a:pt x="4126634" y="2364766"/>
                  </a:cubicBezTo>
                  <a:cubicBezTo>
                    <a:pt x="4125364" y="2367306"/>
                    <a:pt x="4122824" y="2369846"/>
                    <a:pt x="4121554" y="2372386"/>
                  </a:cubicBezTo>
                  <a:cubicBezTo>
                    <a:pt x="4116474" y="2363496"/>
                    <a:pt x="4102504" y="2360956"/>
                    <a:pt x="4108854" y="2346986"/>
                  </a:cubicBezTo>
                  <a:cubicBezTo>
                    <a:pt x="4108854" y="2346986"/>
                    <a:pt x="4107584" y="2344446"/>
                    <a:pt x="4106314" y="2344446"/>
                  </a:cubicBezTo>
                  <a:cubicBezTo>
                    <a:pt x="4099964" y="2341906"/>
                    <a:pt x="4101234" y="2338096"/>
                    <a:pt x="4098694" y="2333016"/>
                  </a:cubicBezTo>
                  <a:cubicBezTo>
                    <a:pt x="4094884" y="2321586"/>
                    <a:pt x="4096154" y="2310156"/>
                    <a:pt x="4096154" y="2299996"/>
                  </a:cubicBezTo>
                  <a:lnTo>
                    <a:pt x="4096154" y="2254276"/>
                  </a:lnTo>
                  <a:cubicBezTo>
                    <a:pt x="4096154" y="2244116"/>
                    <a:pt x="4101234" y="2239036"/>
                    <a:pt x="4111394" y="2241576"/>
                  </a:cubicBezTo>
                  <a:cubicBezTo>
                    <a:pt x="4111394" y="2241576"/>
                    <a:pt x="4112664" y="2240306"/>
                    <a:pt x="4113934" y="2240306"/>
                  </a:cubicBezTo>
                  <a:cubicBezTo>
                    <a:pt x="4110124" y="2237766"/>
                    <a:pt x="4107584" y="2236496"/>
                    <a:pt x="4105044" y="2233956"/>
                  </a:cubicBezTo>
                  <a:cubicBezTo>
                    <a:pt x="4105044" y="2232686"/>
                    <a:pt x="4106314" y="2231416"/>
                    <a:pt x="4106314" y="2230146"/>
                  </a:cubicBezTo>
                  <a:cubicBezTo>
                    <a:pt x="4115204" y="2232686"/>
                    <a:pt x="4124094" y="2236496"/>
                    <a:pt x="4130444" y="2239036"/>
                  </a:cubicBezTo>
                  <a:cubicBezTo>
                    <a:pt x="4138064" y="2228876"/>
                    <a:pt x="4144414" y="2221256"/>
                    <a:pt x="4149494" y="2216176"/>
                  </a:cubicBezTo>
                  <a:lnTo>
                    <a:pt x="4149494" y="2193316"/>
                  </a:lnTo>
                  <a:cubicBezTo>
                    <a:pt x="4146954" y="2193316"/>
                    <a:pt x="4143144" y="2194586"/>
                    <a:pt x="4139334" y="2194586"/>
                  </a:cubicBezTo>
                  <a:cubicBezTo>
                    <a:pt x="4136794" y="2188236"/>
                    <a:pt x="4135524" y="2181886"/>
                    <a:pt x="4132984" y="2172996"/>
                  </a:cubicBezTo>
                  <a:cubicBezTo>
                    <a:pt x="4139334" y="2176806"/>
                    <a:pt x="4141874" y="2179346"/>
                    <a:pt x="4144414" y="2180616"/>
                  </a:cubicBezTo>
                  <a:cubicBezTo>
                    <a:pt x="4146954" y="2179346"/>
                    <a:pt x="4150764" y="2178076"/>
                    <a:pt x="4154574" y="2175536"/>
                  </a:cubicBezTo>
                  <a:cubicBezTo>
                    <a:pt x="4153304" y="2174266"/>
                    <a:pt x="4152034" y="2172996"/>
                    <a:pt x="4152034" y="2171726"/>
                  </a:cubicBezTo>
                  <a:cubicBezTo>
                    <a:pt x="4148224" y="2171726"/>
                    <a:pt x="4144414" y="2170456"/>
                    <a:pt x="4143144" y="2170456"/>
                  </a:cubicBezTo>
                  <a:cubicBezTo>
                    <a:pt x="4145684" y="2162836"/>
                    <a:pt x="4150764" y="2155216"/>
                    <a:pt x="4148224" y="2151406"/>
                  </a:cubicBezTo>
                  <a:cubicBezTo>
                    <a:pt x="4141874" y="2134896"/>
                    <a:pt x="4148224" y="2122196"/>
                    <a:pt x="4154574" y="2108226"/>
                  </a:cubicBezTo>
                  <a:cubicBezTo>
                    <a:pt x="4155844" y="2104416"/>
                    <a:pt x="4154574" y="2100606"/>
                    <a:pt x="4154574" y="2096796"/>
                  </a:cubicBezTo>
                  <a:cubicBezTo>
                    <a:pt x="4155844" y="2080286"/>
                    <a:pt x="4157114" y="2065046"/>
                    <a:pt x="4158383" y="2042186"/>
                  </a:cubicBezTo>
                  <a:cubicBezTo>
                    <a:pt x="4153303" y="2039646"/>
                    <a:pt x="4145683" y="2033296"/>
                    <a:pt x="4136793" y="2028216"/>
                  </a:cubicBezTo>
                  <a:cubicBezTo>
                    <a:pt x="4129173" y="2024406"/>
                    <a:pt x="4121553" y="2023136"/>
                    <a:pt x="4113933" y="2020596"/>
                  </a:cubicBezTo>
                  <a:cubicBezTo>
                    <a:pt x="4110124" y="2019326"/>
                    <a:pt x="4105043" y="2020596"/>
                    <a:pt x="4101233" y="2019326"/>
                  </a:cubicBezTo>
                  <a:cubicBezTo>
                    <a:pt x="4069483" y="2015516"/>
                    <a:pt x="4036463" y="2010436"/>
                    <a:pt x="4004713" y="2006626"/>
                  </a:cubicBezTo>
                  <a:cubicBezTo>
                    <a:pt x="3978043" y="2002816"/>
                    <a:pt x="3951373" y="1999006"/>
                    <a:pt x="3925973" y="1995196"/>
                  </a:cubicBezTo>
                  <a:cubicBezTo>
                    <a:pt x="3919623" y="1993926"/>
                    <a:pt x="3913273" y="1991386"/>
                    <a:pt x="3905653" y="1991386"/>
                  </a:cubicBezTo>
                  <a:cubicBezTo>
                    <a:pt x="3889143" y="1990116"/>
                    <a:pt x="3871363" y="1990116"/>
                    <a:pt x="3854853" y="1990116"/>
                  </a:cubicBezTo>
                  <a:cubicBezTo>
                    <a:pt x="3845963" y="1990116"/>
                    <a:pt x="3838343" y="1990116"/>
                    <a:pt x="3829453" y="1988846"/>
                  </a:cubicBezTo>
                  <a:cubicBezTo>
                    <a:pt x="3814213" y="1987576"/>
                    <a:pt x="3798973" y="1985036"/>
                    <a:pt x="3783733" y="1983766"/>
                  </a:cubicBezTo>
                  <a:lnTo>
                    <a:pt x="3783733" y="1979956"/>
                  </a:lnTo>
                  <a:cubicBezTo>
                    <a:pt x="3821833" y="1977416"/>
                    <a:pt x="3861203" y="1973606"/>
                    <a:pt x="3900573" y="1981226"/>
                  </a:cubicBezTo>
                  <a:cubicBezTo>
                    <a:pt x="3899303" y="1977416"/>
                    <a:pt x="3898033" y="1973606"/>
                    <a:pt x="3896763" y="1971066"/>
                  </a:cubicBezTo>
                  <a:cubicBezTo>
                    <a:pt x="3905653" y="1969796"/>
                    <a:pt x="3912003" y="1962176"/>
                    <a:pt x="3920893" y="1971066"/>
                  </a:cubicBezTo>
                  <a:cubicBezTo>
                    <a:pt x="3922163" y="1972336"/>
                    <a:pt x="3929783" y="1968526"/>
                    <a:pt x="3934863" y="1967256"/>
                  </a:cubicBezTo>
                  <a:lnTo>
                    <a:pt x="3934863" y="1964716"/>
                  </a:lnTo>
                  <a:lnTo>
                    <a:pt x="3923433" y="1964716"/>
                  </a:lnTo>
                  <a:cubicBezTo>
                    <a:pt x="3936133" y="1954556"/>
                    <a:pt x="3945024" y="1945666"/>
                    <a:pt x="3953913" y="1939316"/>
                  </a:cubicBezTo>
                  <a:cubicBezTo>
                    <a:pt x="3961533" y="1940586"/>
                    <a:pt x="3969153" y="1941856"/>
                    <a:pt x="3974233" y="1943126"/>
                  </a:cubicBezTo>
                  <a:cubicBezTo>
                    <a:pt x="3975503" y="1918996"/>
                    <a:pt x="3955183" y="1917726"/>
                    <a:pt x="3939943" y="1907566"/>
                  </a:cubicBezTo>
                  <a:cubicBezTo>
                    <a:pt x="3946293" y="1903756"/>
                    <a:pt x="3950103" y="1899946"/>
                    <a:pt x="3955183" y="1898676"/>
                  </a:cubicBezTo>
                  <a:cubicBezTo>
                    <a:pt x="3969153" y="1894866"/>
                    <a:pt x="3986933" y="1905026"/>
                    <a:pt x="3995824" y="1883436"/>
                  </a:cubicBezTo>
                  <a:cubicBezTo>
                    <a:pt x="3997094" y="1882166"/>
                    <a:pt x="4000903" y="1882166"/>
                    <a:pt x="4007253" y="1879626"/>
                  </a:cubicBezTo>
                  <a:cubicBezTo>
                    <a:pt x="4003444" y="1875816"/>
                    <a:pt x="3999633" y="1873276"/>
                    <a:pt x="3997094" y="1870736"/>
                  </a:cubicBezTo>
                  <a:cubicBezTo>
                    <a:pt x="3999634" y="1869466"/>
                    <a:pt x="4003444" y="1868196"/>
                    <a:pt x="4003444" y="1868196"/>
                  </a:cubicBezTo>
                  <a:cubicBezTo>
                    <a:pt x="4012334" y="1874546"/>
                    <a:pt x="4018684" y="1879626"/>
                    <a:pt x="4026303" y="1884706"/>
                  </a:cubicBezTo>
                  <a:cubicBezTo>
                    <a:pt x="4027574" y="1883436"/>
                    <a:pt x="4028844" y="1882166"/>
                    <a:pt x="4030113" y="1879626"/>
                  </a:cubicBezTo>
                  <a:cubicBezTo>
                    <a:pt x="4026303" y="1874546"/>
                    <a:pt x="4023763" y="1869466"/>
                    <a:pt x="4019953" y="1864386"/>
                  </a:cubicBezTo>
                  <a:cubicBezTo>
                    <a:pt x="4036463" y="1852956"/>
                    <a:pt x="4037733" y="1846606"/>
                    <a:pt x="4025033" y="1814856"/>
                  </a:cubicBezTo>
                  <a:cubicBezTo>
                    <a:pt x="4033924" y="1813586"/>
                    <a:pt x="4042813" y="1811046"/>
                    <a:pt x="4050433" y="1809776"/>
                  </a:cubicBezTo>
                  <a:cubicBezTo>
                    <a:pt x="4051703" y="1800886"/>
                    <a:pt x="4056783" y="1791996"/>
                    <a:pt x="4055513" y="1784376"/>
                  </a:cubicBezTo>
                  <a:cubicBezTo>
                    <a:pt x="4051703" y="1761516"/>
                    <a:pt x="4074563" y="1751356"/>
                    <a:pt x="4079643" y="1732306"/>
                  </a:cubicBezTo>
                  <a:cubicBezTo>
                    <a:pt x="4079643" y="1731036"/>
                    <a:pt x="4084723" y="1729766"/>
                    <a:pt x="4085993" y="1731036"/>
                  </a:cubicBezTo>
                  <a:cubicBezTo>
                    <a:pt x="4097423" y="1734846"/>
                    <a:pt x="4101233" y="1725956"/>
                    <a:pt x="4105043" y="1719606"/>
                  </a:cubicBezTo>
                  <a:cubicBezTo>
                    <a:pt x="4106313" y="1717066"/>
                    <a:pt x="4107583" y="1714526"/>
                    <a:pt x="4108853" y="1713256"/>
                  </a:cubicBezTo>
                  <a:cubicBezTo>
                    <a:pt x="4120283" y="1706906"/>
                    <a:pt x="4131713" y="1701826"/>
                    <a:pt x="4144413" y="1695476"/>
                  </a:cubicBezTo>
                  <a:cubicBezTo>
                    <a:pt x="4131713" y="1676426"/>
                    <a:pt x="4115203" y="1685316"/>
                    <a:pt x="4101233" y="1682776"/>
                  </a:cubicBezTo>
                  <a:lnTo>
                    <a:pt x="4101233" y="1677696"/>
                  </a:lnTo>
                  <a:cubicBezTo>
                    <a:pt x="4110123" y="1676426"/>
                    <a:pt x="4119013" y="1675156"/>
                    <a:pt x="4129173" y="1673886"/>
                  </a:cubicBezTo>
                  <a:cubicBezTo>
                    <a:pt x="4122823" y="1672616"/>
                    <a:pt x="4117743" y="1671346"/>
                    <a:pt x="4112663" y="1670076"/>
                  </a:cubicBezTo>
                  <a:cubicBezTo>
                    <a:pt x="4119013" y="1663726"/>
                    <a:pt x="4124093" y="1657376"/>
                    <a:pt x="4130443" y="1652296"/>
                  </a:cubicBezTo>
                  <a:cubicBezTo>
                    <a:pt x="4131713" y="1651026"/>
                    <a:pt x="4135523" y="1649756"/>
                    <a:pt x="4136793" y="1649756"/>
                  </a:cubicBezTo>
                  <a:cubicBezTo>
                    <a:pt x="4140603" y="1651026"/>
                    <a:pt x="4144413" y="1654836"/>
                    <a:pt x="4146953" y="1657376"/>
                  </a:cubicBezTo>
                  <a:cubicBezTo>
                    <a:pt x="4148223" y="1653566"/>
                    <a:pt x="4149493" y="1648486"/>
                    <a:pt x="4152033" y="1644676"/>
                  </a:cubicBezTo>
                  <a:cubicBezTo>
                    <a:pt x="4157113" y="1638326"/>
                    <a:pt x="4163463" y="1633246"/>
                    <a:pt x="4168543" y="1628166"/>
                  </a:cubicBezTo>
                  <a:cubicBezTo>
                    <a:pt x="4174893" y="1635786"/>
                    <a:pt x="4181243" y="1643406"/>
                    <a:pt x="4187593" y="1652296"/>
                  </a:cubicBezTo>
                  <a:cubicBezTo>
                    <a:pt x="4188863" y="1652296"/>
                    <a:pt x="4190133" y="1651026"/>
                    <a:pt x="4190133" y="1651026"/>
                  </a:cubicBezTo>
                  <a:cubicBezTo>
                    <a:pt x="4188863" y="1638326"/>
                    <a:pt x="4188863" y="1625626"/>
                    <a:pt x="4187593" y="1612926"/>
                  </a:cubicBezTo>
                  <a:cubicBezTo>
                    <a:pt x="4192673" y="1614196"/>
                    <a:pt x="4196483" y="1614196"/>
                    <a:pt x="4200293" y="1615466"/>
                  </a:cubicBezTo>
                  <a:cubicBezTo>
                    <a:pt x="4201563" y="1614196"/>
                    <a:pt x="4201563" y="1612926"/>
                    <a:pt x="4202833" y="1612926"/>
                  </a:cubicBezTo>
                  <a:cubicBezTo>
                    <a:pt x="4199023" y="1611656"/>
                    <a:pt x="4196483" y="1610386"/>
                    <a:pt x="4192673" y="1609116"/>
                  </a:cubicBezTo>
                  <a:cubicBezTo>
                    <a:pt x="4199023" y="1601496"/>
                    <a:pt x="4202833" y="1596416"/>
                    <a:pt x="4204103" y="1595146"/>
                  </a:cubicBezTo>
                  <a:lnTo>
                    <a:pt x="4204103" y="1571016"/>
                  </a:lnTo>
                  <a:cubicBezTo>
                    <a:pt x="4201563" y="1569746"/>
                    <a:pt x="4199023" y="1567206"/>
                    <a:pt x="4195213" y="1565936"/>
                  </a:cubicBezTo>
                  <a:cubicBezTo>
                    <a:pt x="4192673" y="1564666"/>
                    <a:pt x="4190133" y="1563396"/>
                    <a:pt x="4187593" y="1563396"/>
                  </a:cubicBezTo>
                  <a:cubicBezTo>
                    <a:pt x="4190133" y="1560856"/>
                    <a:pt x="4195213" y="1557046"/>
                    <a:pt x="4196483" y="1557046"/>
                  </a:cubicBezTo>
                  <a:cubicBezTo>
                    <a:pt x="4205373" y="1562126"/>
                    <a:pt x="4202833" y="1548156"/>
                    <a:pt x="4207913" y="1549426"/>
                  </a:cubicBezTo>
                  <a:cubicBezTo>
                    <a:pt x="4207913" y="1545616"/>
                    <a:pt x="4207913" y="1537996"/>
                    <a:pt x="4206643" y="1537996"/>
                  </a:cubicBezTo>
                  <a:cubicBezTo>
                    <a:pt x="4190133" y="1531646"/>
                    <a:pt x="4192673" y="1517676"/>
                    <a:pt x="4188863" y="1508786"/>
                  </a:cubicBezTo>
                  <a:close/>
                  <a:moveTo>
                    <a:pt x="227733" y="988087"/>
                  </a:moveTo>
                  <a:lnTo>
                    <a:pt x="264563" y="988087"/>
                  </a:lnTo>
                  <a:cubicBezTo>
                    <a:pt x="255673" y="999517"/>
                    <a:pt x="234083" y="999517"/>
                    <a:pt x="227733" y="988087"/>
                  </a:cubicBezTo>
                  <a:close/>
                  <a:moveTo>
                    <a:pt x="481733" y="1504977"/>
                  </a:moveTo>
                  <a:lnTo>
                    <a:pt x="481733" y="1499897"/>
                  </a:lnTo>
                  <a:cubicBezTo>
                    <a:pt x="498243" y="1498627"/>
                    <a:pt x="516023" y="1497357"/>
                    <a:pt x="532533" y="1497357"/>
                  </a:cubicBezTo>
                  <a:cubicBezTo>
                    <a:pt x="514753" y="1497357"/>
                    <a:pt x="499513" y="1512597"/>
                    <a:pt x="481733" y="1504977"/>
                  </a:cubicBezTo>
                  <a:close/>
                  <a:moveTo>
                    <a:pt x="175663" y="2120927"/>
                  </a:moveTo>
                  <a:cubicBezTo>
                    <a:pt x="183283" y="2113307"/>
                    <a:pt x="189633" y="2108227"/>
                    <a:pt x="192173" y="2104417"/>
                  </a:cubicBezTo>
                  <a:cubicBezTo>
                    <a:pt x="198523" y="2109497"/>
                    <a:pt x="202333" y="2113307"/>
                    <a:pt x="206143" y="2117117"/>
                  </a:cubicBezTo>
                  <a:cubicBezTo>
                    <a:pt x="197253" y="2117117"/>
                    <a:pt x="188363" y="2118387"/>
                    <a:pt x="175663" y="2120927"/>
                  </a:cubicBezTo>
                  <a:close/>
                  <a:moveTo>
                    <a:pt x="264563" y="2114577"/>
                  </a:moveTo>
                  <a:lnTo>
                    <a:pt x="231543" y="2114577"/>
                  </a:lnTo>
                  <a:cubicBezTo>
                    <a:pt x="230273" y="2114577"/>
                    <a:pt x="229003" y="2109497"/>
                    <a:pt x="226463" y="2105687"/>
                  </a:cubicBezTo>
                  <a:cubicBezTo>
                    <a:pt x="241703" y="2106957"/>
                    <a:pt x="253133" y="2108227"/>
                    <a:pt x="264563" y="2109497"/>
                  </a:cubicBezTo>
                  <a:lnTo>
                    <a:pt x="264563" y="2114577"/>
                  </a:lnTo>
                  <a:close/>
                  <a:moveTo>
                    <a:pt x="273453" y="2113307"/>
                  </a:moveTo>
                  <a:cubicBezTo>
                    <a:pt x="272183" y="2112037"/>
                    <a:pt x="272183" y="2110767"/>
                    <a:pt x="270913" y="2110767"/>
                  </a:cubicBezTo>
                  <a:cubicBezTo>
                    <a:pt x="275993" y="2106957"/>
                    <a:pt x="282343" y="2104417"/>
                    <a:pt x="287423" y="2100607"/>
                  </a:cubicBezTo>
                  <a:cubicBezTo>
                    <a:pt x="291233" y="2096797"/>
                    <a:pt x="292503" y="2090447"/>
                    <a:pt x="296313" y="2084097"/>
                  </a:cubicBezTo>
                  <a:cubicBezTo>
                    <a:pt x="306473" y="2104417"/>
                    <a:pt x="328063" y="2098067"/>
                    <a:pt x="347113" y="2103147"/>
                  </a:cubicBezTo>
                  <a:cubicBezTo>
                    <a:pt x="321713" y="2105687"/>
                    <a:pt x="297583" y="2109497"/>
                    <a:pt x="273453" y="2113307"/>
                  </a:cubicBezTo>
                  <a:close/>
                  <a:moveTo>
                    <a:pt x="107083" y="2425727"/>
                  </a:moveTo>
                  <a:cubicBezTo>
                    <a:pt x="108353" y="2425727"/>
                    <a:pt x="108353" y="2425727"/>
                    <a:pt x="107083" y="2425727"/>
                  </a:cubicBezTo>
                  <a:close/>
                  <a:moveTo>
                    <a:pt x="338223" y="2607337"/>
                  </a:moveTo>
                  <a:cubicBezTo>
                    <a:pt x="336953" y="2598447"/>
                    <a:pt x="335683" y="2592097"/>
                    <a:pt x="334413" y="2583207"/>
                  </a:cubicBezTo>
                  <a:cubicBezTo>
                    <a:pt x="343303" y="2585747"/>
                    <a:pt x="348383" y="2587017"/>
                    <a:pt x="353463" y="2589557"/>
                  </a:cubicBezTo>
                  <a:cubicBezTo>
                    <a:pt x="348383" y="2594637"/>
                    <a:pt x="344573" y="2599717"/>
                    <a:pt x="338223" y="2607337"/>
                  </a:cubicBezTo>
                  <a:close/>
                  <a:moveTo>
                    <a:pt x="629053" y="1047777"/>
                  </a:moveTo>
                  <a:cubicBezTo>
                    <a:pt x="620163" y="1049047"/>
                    <a:pt x="611273" y="1052857"/>
                    <a:pt x="603653" y="1052857"/>
                  </a:cubicBezTo>
                  <a:cubicBezTo>
                    <a:pt x="594763" y="1054127"/>
                    <a:pt x="585873" y="1052857"/>
                    <a:pt x="575713" y="1052857"/>
                  </a:cubicBezTo>
                  <a:cubicBezTo>
                    <a:pt x="574443" y="1051587"/>
                    <a:pt x="573173" y="1047777"/>
                    <a:pt x="571903" y="1043967"/>
                  </a:cubicBezTo>
                  <a:cubicBezTo>
                    <a:pt x="580793" y="1041427"/>
                    <a:pt x="589683" y="1037617"/>
                    <a:pt x="599843" y="1035077"/>
                  </a:cubicBezTo>
                  <a:cubicBezTo>
                    <a:pt x="599843" y="1038887"/>
                    <a:pt x="598573" y="1041427"/>
                    <a:pt x="598573" y="1045237"/>
                  </a:cubicBezTo>
                  <a:cubicBezTo>
                    <a:pt x="610003" y="1037617"/>
                    <a:pt x="620163" y="1038887"/>
                    <a:pt x="629053" y="1047777"/>
                  </a:cubicBezTo>
                  <a:cubicBezTo>
                    <a:pt x="643023" y="1037617"/>
                    <a:pt x="645563" y="1038887"/>
                    <a:pt x="649373" y="1060477"/>
                  </a:cubicBezTo>
                  <a:cubicBezTo>
                    <a:pt x="641753" y="1055397"/>
                    <a:pt x="635403" y="1051587"/>
                    <a:pt x="629053" y="1047777"/>
                  </a:cubicBezTo>
                  <a:close/>
                  <a:moveTo>
                    <a:pt x="677313" y="1045237"/>
                  </a:moveTo>
                  <a:cubicBezTo>
                    <a:pt x="679853" y="1042697"/>
                    <a:pt x="682393" y="1040157"/>
                    <a:pt x="683663" y="1037617"/>
                  </a:cubicBezTo>
                  <a:cubicBezTo>
                    <a:pt x="692553" y="1049047"/>
                    <a:pt x="692553" y="1049047"/>
                    <a:pt x="673503" y="1057937"/>
                  </a:cubicBezTo>
                  <a:lnTo>
                    <a:pt x="654453" y="1042697"/>
                  </a:lnTo>
                  <a:cubicBezTo>
                    <a:pt x="667153" y="1032537"/>
                    <a:pt x="674773" y="1032537"/>
                    <a:pt x="677313" y="1045237"/>
                  </a:cubicBezTo>
                  <a:close/>
                  <a:moveTo>
                    <a:pt x="687473" y="2741957"/>
                  </a:moveTo>
                  <a:cubicBezTo>
                    <a:pt x="688743" y="2740687"/>
                    <a:pt x="690013" y="2740687"/>
                    <a:pt x="691283" y="2739417"/>
                  </a:cubicBezTo>
                  <a:cubicBezTo>
                    <a:pt x="692553" y="2741957"/>
                    <a:pt x="695093" y="2744497"/>
                    <a:pt x="697633" y="2748307"/>
                  </a:cubicBezTo>
                  <a:cubicBezTo>
                    <a:pt x="695093" y="2748307"/>
                    <a:pt x="692553" y="2748307"/>
                    <a:pt x="690013" y="2749577"/>
                  </a:cubicBezTo>
                  <a:cubicBezTo>
                    <a:pt x="688743" y="2745767"/>
                    <a:pt x="688743" y="2743227"/>
                    <a:pt x="687473" y="2741957"/>
                  </a:cubicBezTo>
                  <a:close/>
                  <a:moveTo>
                    <a:pt x="764943" y="2733067"/>
                  </a:moveTo>
                  <a:cubicBezTo>
                    <a:pt x="766213" y="2736877"/>
                    <a:pt x="767483" y="2739417"/>
                    <a:pt x="770023" y="2741957"/>
                  </a:cubicBezTo>
                  <a:lnTo>
                    <a:pt x="766213" y="2741957"/>
                  </a:lnTo>
                  <a:cubicBezTo>
                    <a:pt x="766213" y="2739417"/>
                    <a:pt x="766213" y="2736877"/>
                    <a:pt x="764943" y="2733067"/>
                  </a:cubicBezTo>
                  <a:close/>
                  <a:moveTo>
                    <a:pt x="869083" y="3016277"/>
                  </a:moveTo>
                  <a:cubicBezTo>
                    <a:pt x="865273" y="3009927"/>
                    <a:pt x="862733" y="3004847"/>
                    <a:pt x="860193" y="2999767"/>
                  </a:cubicBezTo>
                  <a:lnTo>
                    <a:pt x="866543" y="2993417"/>
                  </a:lnTo>
                  <a:cubicBezTo>
                    <a:pt x="875433" y="2999767"/>
                    <a:pt x="876703" y="3009927"/>
                    <a:pt x="869083" y="3016277"/>
                  </a:cubicBezTo>
                  <a:close/>
                  <a:moveTo>
                    <a:pt x="1191663" y="3041677"/>
                  </a:moveTo>
                  <a:cubicBezTo>
                    <a:pt x="1186583" y="3039137"/>
                    <a:pt x="1181503" y="3037867"/>
                    <a:pt x="1176423" y="3035327"/>
                  </a:cubicBezTo>
                  <a:cubicBezTo>
                    <a:pt x="1181503" y="3030247"/>
                    <a:pt x="1186583" y="3025167"/>
                    <a:pt x="1190393" y="3022627"/>
                  </a:cubicBezTo>
                  <a:lnTo>
                    <a:pt x="1205633" y="3034057"/>
                  </a:lnTo>
                  <a:cubicBezTo>
                    <a:pt x="1201823" y="3036597"/>
                    <a:pt x="1196743" y="3039137"/>
                    <a:pt x="1191663" y="3041677"/>
                  </a:cubicBezTo>
                  <a:close/>
                  <a:moveTo>
                    <a:pt x="3438293" y="2825777"/>
                  </a:moveTo>
                  <a:cubicBezTo>
                    <a:pt x="3437023" y="2827047"/>
                    <a:pt x="3438293" y="2829587"/>
                    <a:pt x="3438293" y="2832127"/>
                  </a:cubicBezTo>
                  <a:lnTo>
                    <a:pt x="3419243" y="2835937"/>
                  </a:lnTo>
                  <a:cubicBezTo>
                    <a:pt x="3416703" y="2824507"/>
                    <a:pt x="3421783" y="2818157"/>
                    <a:pt x="3433213" y="2816887"/>
                  </a:cubicBezTo>
                  <a:cubicBezTo>
                    <a:pt x="3437023" y="2816887"/>
                    <a:pt x="3442103" y="2814347"/>
                    <a:pt x="3448453" y="2814347"/>
                  </a:cubicBezTo>
                  <a:cubicBezTo>
                    <a:pt x="3444643" y="2818157"/>
                    <a:pt x="3440833" y="2820697"/>
                    <a:pt x="3438293" y="2825777"/>
                  </a:cubicBezTo>
                  <a:close/>
                  <a:moveTo>
                    <a:pt x="3463693" y="2823237"/>
                  </a:moveTo>
                  <a:cubicBezTo>
                    <a:pt x="3458613" y="2821967"/>
                    <a:pt x="3454803" y="2818157"/>
                    <a:pt x="3450993" y="2815617"/>
                  </a:cubicBezTo>
                  <a:cubicBezTo>
                    <a:pt x="3456073" y="2809267"/>
                    <a:pt x="3459883" y="2805457"/>
                    <a:pt x="3462423" y="2801647"/>
                  </a:cubicBezTo>
                  <a:cubicBezTo>
                    <a:pt x="3467503" y="2807997"/>
                    <a:pt x="3472583" y="2813077"/>
                    <a:pt x="3477663" y="2820697"/>
                  </a:cubicBezTo>
                  <a:cubicBezTo>
                    <a:pt x="3473853" y="2821967"/>
                    <a:pt x="3468773" y="2823237"/>
                    <a:pt x="3463693" y="2823237"/>
                  </a:cubicBezTo>
                  <a:close/>
                  <a:moveTo>
                    <a:pt x="3597043" y="1964717"/>
                  </a:moveTo>
                  <a:cubicBezTo>
                    <a:pt x="3597043" y="1962177"/>
                    <a:pt x="3597043" y="1960907"/>
                    <a:pt x="3595773" y="1958367"/>
                  </a:cubicBezTo>
                  <a:lnTo>
                    <a:pt x="3622443" y="1954557"/>
                  </a:lnTo>
                  <a:cubicBezTo>
                    <a:pt x="3622443" y="1957097"/>
                    <a:pt x="3623713" y="1959637"/>
                    <a:pt x="3623713" y="1962177"/>
                  </a:cubicBezTo>
                  <a:cubicBezTo>
                    <a:pt x="3613553" y="1962177"/>
                    <a:pt x="3604663" y="1963447"/>
                    <a:pt x="3597043" y="1964717"/>
                  </a:cubicBezTo>
                  <a:close/>
                  <a:moveTo>
                    <a:pt x="3663083" y="1967257"/>
                  </a:moveTo>
                  <a:cubicBezTo>
                    <a:pt x="3655463" y="1967257"/>
                    <a:pt x="3646573" y="1967257"/>
                    <a:pt x="3638953" y="1964717"/>
                  </a:cubicBezTo>
                  <a:cubicBezTo>
                    <a:pt x="3635143" y="1963447"/>
                    <a:pt x="3633873" y="1958367"/>
                    <a:pt x="3630063" y="1955827"/>
                  </a:cubicBezTo>
                  <a:cubicBezTo>
                    <a:pt x="3631333" y="1954557"/>
                    <a:pt x="3631333" y="1953287"/>
                    <a:pt x="3632603" y="1952017"/>
                  </a:cubicBezTo>
                  <a:cubicBezTo>
                    <a:pt x="3644033" y="1954557"/>
                    <a:pt x="3654193" y="1955827"/>
                    <a:pt x="3664353" y="1958367"/>
                  </a:cubicBezTo>
                  <a:cubicBezTo>
                    <a:pt x="3663083" y="1962177"/>
                    <a:pt x="3663083" y="1965987"/>
                    <a:pt x="3663083" y="1967257"/>
                  </a:cubicBezTo>
                  <a:close/>
                  <a:moveTo>
                    <a:pt x="3720233" y="1965987"/>
                  </a:moveTo>
                  <a:cubicBezTo>
                    <a:pt x="3711343" y="1964717"/>
                    <a:pt x="3702453" y="1958367"/>
                    <a:pt x="3693563" y="1967257"/>
                  </a:cubicBezTo>
                  <a:cubicBezTo>
                    <a:pt x="3692293" y="1968527"/>
                    <a:pt x="3684673" y="1964717"/>
                    <a:pt x="3680863" y="1963447"/>
                  </a:cubicBezTo>
                  <a:cubicBezTo>
                    <a:pt x="3680863" y="1962177"/>
                    <a:pt x="3682133" y="1959637"/>
                    <a:pt x="3682133" y="1958367"/>
                  </a:cubicBezTo>
                  <a:lnTo>
                    <a:pt x="3724043" y="1958367"/>
                  </a:lnTo>
                  <a:cubicBezTo>
                    <a:pt x="3725313" y="1958367"/>
                    <a:pt x="3726583" y="1962177"/>
                    <a:pt x="3727853" y="1964717"/>
                  </a:cubicBezTo>
                  <a:cubicBezTo>
                    <a:pt x="3724043" y="1964717"/>
                    <a:pt x="3721503" y="1965987"/>
                    <a:pt x="3720233" y="1965987"/>
                  </a:cubicBezTo>
                  <a:close/>
                  <a:moveTo>
                    <a:pt x="3840883" y="2595907"/>
                  </a:moveTo>
                  <a:cubicBezTo>
                    <a:pt x="3839613" y="2597177"/>
                    <a:pt x="3839613" y="2598447"/>
                    <a:pt x="3839613" y="2597177"/>
                  </a:cubicBezTo>
                  <a:cubicBezTo>
                    <a:pt x="3838343" y="2597177"/>
                    <a:pt x="3838343" y="2595907"/>
                    <a:pt x="3840883" y="2595907"/>
                  </a:cubicBezTo>
                  <a:close/>
                  <a:moveTo>
                    <a:pt x="124863" y="2527327"/>
                  </a:moveTo>
                  <a:cubicBezTo>
                    <a:pt x="123593" y="2527327"/>
                    <a:pt x="123593" y="2528597"/>
                    <a:pt x="122323" y="2528597"/>
                  </a:cubicBezTo>
                  <a:cubicBezTo>
                    <a:pt x="122323" y="2528597"/>
                    <a:pt x="123593" y="2527327"/>
                    <a:pt x="124863" y="2527327"/>
                  </a:cubicBezTo>
                  <a:close/>
                  <a:moveTo>
                    <a:pt x="608733" y="2767357"/>
                  </a:moveTo>
                  <a:cubicBezTo>
                    <a:pt x="613813" y="2769897"/>
                    <a:pt x="618893" y="2772437"/>
                    <a:pt x="622703" y="2773707"/>
                  </a:cubicBezTo>
                  <a:cubicBezTo>
                    <a:pt x="604923" y="2783867"/>
                    <a:pt x="593493" y="2781327"/>
                    <a:pt x="582063" y="2763547"/>
                  </a:cubicBezTo>
                  <a:cubicBezTo>
                    <a:pt x="585873" y="2763547"/>
                    <a:pt x="588413" y="2762277"/>
                    <a:pt x="592223" y="2762277"/>
                  </a:cubicBezTo>
                  <a:cubicBezTo>
                    <a:pt x="597303" y="2763547"/>
                    <a:pt x="603653" y="2764817"/>
                    <a:pt x="608733" y="2767357"/>
                  </a:cubicBezTo>
                  <a:close/>
                  <a:moveTo>
                    <a:pt x="2828693" y="2871497"/>
                  </a:moveTo>
                  <a:cubicBezTo>
                    <a:pt x="2824883" y="2870227"/>
                    <a:pt x="2822343" y="2870227"/>
                    <a:pt x="2817263" y="2868957"/>
                  </a:cubicBezTo>
                  <a:cubicBezTo>
                    <a:pt x="2812183" y="2867687"/>
                    <a:pt x="2805833" y="2863877"/>
                    <a:pt x="2798213" y="2861337"/>
                  </a:cubicBezTo>
                  <a:cubicBezTo>
                    <a:pt x="2803293" y="2860067"/>
                    <a:pt x="2807103" y="2857527"/>
                    <a:pt x="2812183" y="2856257"/>
                  </a:cubicBezTo>
                  <a:cubicBezTo>
                    <a:pt x="2826153" y="2852447"/>
                    <a:pt x="2832503" y="2858797"/>
                    <a:pt x="2828693" y="2871497"/>
                  </a:cubicBezTo>
                  <a:close/>
                  <a:moveTo>
                    <a:pt x="2583583" y="2900707"/>
                  </a:moveTo>
                  <a:cubicBezTo>
                    <a:pt x="2591203" y="2901977"/>
                    <a:pt x="2600093" y="2901977"/>
                    <a:pt x="2608983" y="2903247"/>
                  </a:cubicBezTo>
                  <a:cubicBezTo>
                    <a:pt x="2605173" y="2915947"/>
                    <a:pt x="2595013" y="2912137"/>
                    <a:pt x="2587393" y="2910867"/>
                  </a:cubicBezTo>
                  <a:cubicBezTo>
                    <a:pt x="2584853" y="2910867"/>
                    <a:pt x="2582313" y="2905787"/>
                    <a:pt x="2579773" y="2903247"/>
                  </a:cubicBezTo>
                  <a:cubicBezTo>
                    <a:pt x="2581043" y="2901977"/>
                    <a:pt x="2582313" y="2900707"/>
                    <a:pt x="2583583" y="2900707"/>
                  </a:cubicBezTo>
                  <a:close/>
                  <a:moveTo>
                    <a:pt x="212493" y="2602257"/>
                  </a:moveTo>
                  <a:cubicBezTo>
                    <a:pt x="213763" y="2606067"/>
                    <a:pt x="215033" y="2608607"/>
                    <a:pt x="216303" y="2613687"/>
                  </a:cubicBezTo>
                  <a:cubicBezTo>
                    <a:pt x="208683" y="2613687"/>
                    <a:pt x="202333" y="2613687"/>
                    <a:pt x="195983" y="2612417"/>
                  </a:cubicBezTo>
                  <a:lnTo>
                    <a:pt x="195983" y="2603527"/>
                  </a:lnTo>
                  <a:cubicBezTo>
                    <a:pt x="201063" y="2603527"/>
                    <a:pt x="206143" y="2603527"/>
                    <a:pt x="212493" y="2602257"/>
                  </a:cubicBezTo>
                  <a:close/>
                  <a:moveTo>
                    <a:pt x="707793" y="2759737"/>
                  </a:moveTo>
                  <a:cubicBezTo>
                    <a:pt x="715413" y="2761007"/>
                    <a:pt x="723033" y="2761007"/>
                    <a:pt x="731923" y="2762277"/>
                  </a:cubicBezTo>
                  <a:cubicBezTo>
                    <a:pt x="726843" y="2767357"/>
                    <a:pt x="706523" y="2771167"/>
                    <a:pt x="702713" y="2767357"/>
                  </a:cubicBezTo>
                  <a:cubicBezTo>
                    <a:pt x="702713" y="2766087"/>
                    <a:pt x="701443" y="2763547"/>
                    <a:pt x="702713" y="2762277"/>
                  </a:cubicBezTo>
                  <a:cubicBezTo>
                    <a:pt x="703983" y="2761007"/>
                    <a:pt x="706523" y="2759737"/>
                    <a:pt x="707793" y="2759737"/>
                  </a:cubicBezTo>
                  <a:close/>
                </a:path>
              </a:pathLst>
            </a:custGeom>
            <a:solidFill>
              <a:srgbClr val="008037"/>
            </a:solidFill>
          </p:spPr>
        </p:sp>
      </p:grpSp>
      <p:grpSp>
        <p:nvGrpSpPr>
          <p:cNvPr name="Group 13" id="13"/>
          <p:cNvGrpSpPr>
            <a:grpSpLocks noChangeAspect="true"/>
          </p:cNvGrpSpPr>
          <p:nvPr/>
        </p:nvGrpSpPr>
        <p:grpSpPr>
          <a:xfrm rot="-258774">
            <a:off x="10578102" y="5257430"/>
            <a:ext cx="6518726" cy="4781582"/>
            <a:chOff x="0" y="0"/>
            <a:chExt cx="4198620" cy="307975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-5483" y="-27"/>
              <a:ext cx="4207913" cy="3081047"/>
            </a:xfrm>
            <a:custGeom>
              <a:avLst/>
              <a:gdLst/>
              <a:ahLst/>
              <a:cxnLst/>
              <a:rect r="r" b="b" t="t" l="l"/>
              <a:pathLst>
                <a:path h="3081047" w="4207913">
                  <a:moveTo>
                    <a:pt x="4188863" y="1508787"/>
                  </a:moveTo>
                  <a:cubicBezTo>
                    <a:pt x="4192673" y="1506247"/>
                    <a:pt x="4196483" y="1504977"/>
                    <a:pt x="4199023" y="1501167"/>
                  </a:cubicBezTo>
                  <a:cubicBezTo>
                    <a:pt x="4201563" y="1498627"/>
                    <a:pt x="4206643" y="1494817"/>
                    <a:pt x="4206643" y="1491007"/>
                  </a:cubicBezTo>
                  <a:cubicBezTo>
                    <a:pt x="4206643" y="1488467"/>
                    <a:pt x="4201563" y="1484657"/>
                    <a:pt x="4199023" y="1482117"/>
                  </a:cubicBezTo>
                  <a:lnTo>
                    <a:pt x="4187593" y="1470687"/>
                  </a:lnTo>
                  <a:cubicBezTo>
                    <a:pt x="4190133" y="1468147"/>
                    <a:pt x="4195213" y="1466877"/>
                    <a:pt x="4195213" y="1463067"/>
                  </a:cubicBezTo>
                  <a:cubicBezTo>
                    <a:pt x="4197753" y="1452907"/>
                    <a:pt x="4201563" y="1442747"/>
                    <a:pt x="4201563" y="1432587"/>
                  </a:cubicBezTo>
                  <a:cubicBezTo>
                    <a:pt x="4201563" y="1427507"/>
                    <a:pt x="4192673" y="1423697"/>
                    <a:pt x="4187593" y="1417347"/>
                  </a:cubicBezTo>
                  <a:cubicBezTo>
                    <a:pt x="4192673" y="1417347"/>
                    <a:pt x="4195213" y="1417347"/>
                    <a:pt x="4199023" y="1416077"/>
                  </a:cubicBezTo>
                  <a:lnTo>
                    <a:pt x="4199023" y="1412267"/>
                  </a:lnTo>
                  <a:lnTo>
                    <a:pt x="4187593" y="1412267"/>
                  </a:lnTo>
                  <a:cubicBezTo>
                    <a:pt x="4179973" y="1407187"/>
                    <a:pt x="4172353" y="1397027"/>
                    <a:pt x="4169813" y="1398297"/>
                  </a:cubicBezTo>
                  <a:cubicBezTo>
                    <a:pt x="4155843" y="1405917"/>
                    <a:pt x="4155843" y="1395757"/>
                    <a:pt x="4153303" y="1388137"/>
                  </a:cubicBezTo>
                  <a:cubicBezTo>
                    <a:pt x="4148223" y="1389407"/>
                    <a:pt x="4143143" y="1390677"/>
                    <a:pt x="4139333" y="1389407"/>
                  </a:cubicBezTo>
                  <a:cubicBezTo>
                    <a:pt x="4130443" y="1388137"/>
                    <a:pt x="4121553" y="1384327"/>
                    <a:pt x="4112663" y="1384327"/>
                  </a:cubicBezTo>
                  <a:cubicBezTo>
                    <a:pt x="4101233" y="1383057"/>
                    <a:pt x="4088533" y="1383057"/>
                    <a:pt x="4075833" y="1381787"/>
                  </a:cubicBezTo>
                  <a:cubicBezTo>
                    <a:pt x="4056783" y="1379247"/>
                    <a:pt x="4037733" y="1376707"/>
                    <a:pt x="4018683" y="1374167"/>
                  </a:cubicBezTo>
                  <a:cubicBezTo>
                    <a:pt x="4017413" y="1374167"/>
                    <a:pt x="4014873" y="1376707"/>
                    <a:pt x="4013603" y="1376707"/>
                  </a:cubicBezTo>
                  <a:cubicBezTo>
                    <a:pt x="4003443" y="1375437"/>
                    <a:pt x="3993283" y="1374167"/>
                    <a:pt x="3984393" y="1371627"/>
                  </a:cubicBezTo>
                  <a:cubicBezTo>
                    <a:pt x="3981853" y="1370357"/>
                    <a:pt x="3980583" y="1364007"/>
                    <a:pt x="3980583" y="1361467"/>
                  </a:cubicBezTo>
                  <a:cubicBezTo>
                    <a:pt x="3994553" y="1351307"/>
                    <a:pt x="4008524" y="1341147"/>
                    <a:pt x="4017413" y="1334797"/>
                  </a:cubicBezTo>
                  <a:cubicBezTo>
                    <a:pt x="4027573" y="1333527"/>
                    <a:pt x="4033923" y="1332257"/>
                    <a:pt x="4042813" y="1332257"/>
                  </a:cubicBezTo>
                  <a:cubicBezTo>
                    <a:pt x="4035193" y="1322097"/>
                    <a:pt x="4030113" y="1317017"/>
                    <a:pt x="4023763" y="1309397"/>
                  </a:cubicBezTo>
                  <a:cubicBezTo>
                    <a:pt x="4019953" y="1310667"/>
                    <a:pt x="4016143" y="1311937"/>
                    <a:pt x="4009793" y="1314477"/>
                  </a:cubicBezTo>
                  <a:cubicBezTo>
                    <a:pt x="4009793" y="1308127"/>
                    <a:pt x="4009793" y="1301777"/>
                    <a:pt x="4011063" y="1301777"/>
                  </a:cubicBezTo>
                  <a:cubicBezTo>
                    <a:pt x="4016143" y="1300507"/>
                    <a:pt x="4023763" y="1299237"/>
                    <a:pt x="4027573" y="1301777"/>
                  </a:cubicBezTo>
                  <a:cubicBezTo>
                    <a:pt x="4032653" y="1305587"/>
                    <a:pt x="4035193" y="1311937"/>
                    <a:pt x="4040273" y="1319557"/>
                  </a:cubicBezTo>
                  <a:cubicBezTo>
                    <a:pt x="4042813" y="1319557"/>
                    <a:pt x="4047893" y="1320827"/>
                    <a:pt x="4052973" y="1320827"/>
                  </a:cubicBezTo>
                  <a:cubicBezTo>
                    <a:pt x="4051703" y="1304317"/>
                    <a:pt x="4051703" y="1304317"/>
                    <a:pt x="4037733" y="1280187"/>
                  </a:cubicBezTo>
                  <a:cubicBezTo>
                    <a:pt x="4055513" y="1280187"/>
                    <a:pt x="4060593" y="1275107"/>
                    <a:pt x="4056783" y="1257327"/>
                  </a:cubicBezTo>
                  <a:cubicBezTo>
                    <a:pt x="4068213" y="1256057"/>
                    <a:pt x="4080913" y="1254787"/>
                    <a:pt x="4092343" y="1254787"/>
                  </a:cubicBezTo>
                  <a:cubicBezTo>
                    <a:pt x="4091073" y="1252247"/>
                    <a:pt x="4088533" y="1247167"/>
                    <a:pt x="4087263" y="1243357"/>
                  </a:cubicBezTo>
                  <a:cubicBezTo>
                    <a:pt x="4092343" y="1244627"/>
                    <a:pt x="4096153" y="1245897"/>
                    <a:pt x="4098693" y="1247167"/>
                  </a:cubicBezTo>
                  <a:cubicBezTo>
                    <a:pt x="4099963" y="1240817"/>
                    <a:pt x="4099963" y="1234467"/>
                    <a:pt x="4101233" y="1229387"/>
                  </a:cubicBezTo>
                  <a:cubicBezTo>
                    <a:pt x="4102503" y="1223037"/>
                    <a:pt x="4103773" y="1215417"/>
                    <a:pt x="4105043" y="1209067"/>
                  </a:cubicBezTo>
                  <a:cubicBezTo>
                    <a:pt x="4105043" y="1206527"/>
                    <a:pt x="4103773" y="1202717"/>
                    <a:pt x="4105043" y="1198907"/>
                  </a:cubicBezTo>
                  <a:cubicBezTo>
                    <a:pt x="4108853" y="1188747"/>
                    <a:pt x="4110123" y="1173507"/>
                    <a:pt x="4106313" y="1165887"/>
                  </a:cubicBezTo>
                  <a:cubicBezTo>
                    <a:pt x="4108853" y="1163347"/>
                    <a:pt x="4110123" y="1159537"/>
                    <a:pt x="4110123" y="1156997"/>
                  </a:cubicBezTo>
                  <a:cubicBezTo>
                    <a:pt x="4110123" y="1146837"/>
                    <a:pt x="4110123" y="1135407"/>
                    <a:pt x="4108853" y="1125247"/>
                  </a:cubicBezTo>
                  <a:cubicBezTo>
                    <a:pt x="4107583" y="1115087"/>
                    <a:pt x="4106313" y="1106197"/>
                    <a:pt x="4105043" y="1096037"/>
                  </a:cubicBezTo>
                  <a:cubicBezTo>
                    <a:pt x="4103773" y="1093497"/>
                    <a:pt x="4103773" y="1090957"/>
                    <a:pt x="4105043" y="1087147"/>
                  </a:cubicBezTo>
                  <a:cubicBezTo>
                    <a:pt x="4108853" y="1076987"/>
                    <a:pt x="4111393" y="1066827"/>
                    <a:pt x="4103773" y="1056667"/>
                  </a:cubicBezTo>
                  <a:cubicBezTo>
                    <a:pt x="4101233" y="1054127"/>
                    <a:pt x="4102503" y="1047777"/>
                    <a:pt x="4103773" y="1043967"/>
                  </a:cubicBezTo>
                  <a:cubicBezTo>
                    <a:pt x="4107583" y="1029997"/>
                    <a:pt x="4099963" y="1018567"/>
                    <a:pt x="4085993" y="1016027"/>
                  </a:cubicBezTo>
                  <a:lnTo>
                    <a:pt x="4080913" y="1016027"/>
                  </a:lnTo>
                  <a:cubicBezTo>
                    <a:pt x="4082183" y="1012217"/>
                    <a:pt x="4083453" y="1010947"/>
                    <a:pt x="4084723" y="1008407"/>
                  </a:cubicBezTo>
                  <a:cubicBezTo>
                    <a:pt x="4080913" y="1007137"/>
                    <a:pt x="4077103" y="1007137"/>
                    <a:pt x="4074563" y="1004597"/>
                  </a:cubicBezTo>
                  <a:cubicBezTo>
                    <a:pt x="4072023" y="1003327"/>
                    <a:pt x="4070753" y="999517"/>
                    <a:pt x="4068213" y="998247"/>
                  </a:cubicBezTo>
                  <a:cubicBezTo>
                    <a:pt x="4058053" y="993167"/>
                    <a:pt x="4046623" y="988087"/>
                    <a:pt x="4035193" y="983007"/>
                  </a:cubicBezTo>
                  <a:cubicBezTo>
                    <a:pt x="4031383" y="981737"/>
                    <a:pt x="4026303" y="981737"/>
                    <a:pt x="4022493" y="981737"/>
                  </a:cubicBezTo>
                  <a:cubicBezTo>
                    <a:pt x="4019953" y="983007"/>
                    <a:pt x="4018683" y="977927"/>
                    <a:pt x="4016143" y="977927"/>
                  </a:cubicBezTo>
                  <a:cubicBezTo>
                    <a:pt x="3998363" y="974117"/>
                    <a:pt x="3980583" y="971577"/>
                    <a:pt x="3962803" y="966497"/>
                  </a:cubicBezTo>
                  <a:cubicBezTo>
                    <a:pt x="3948833" y="961417"/>
                    <a:pt x="3932323" y="971577"/>
                    <a:pt x="3918353" y="961417"/>
                  </a:cubicBezTo>
                  <a:cubicBezTo>
                    <a:pt x="3917083" y="960147"/>
                    <a:pt x="3914543" y="962687"/>
                    <a:pt x="3913273" y="962687"/>
                  </a:cubicBezTo>
                  <a:cubicBezTo>
                    <a:pt x="3901843" y="960147"/>
                    <a:pt x="3891683" y="966497"/>
                    <a:pt x="3880253" y="962687"/>
                  </a:cubicBezTo>
                  <a:cubicBezTo>
                    <a:pt x="3868823" y="958877"/>
                    <a:pt x="3856123" y="957607"/>
                    <a:pt x="3851043" y="946177"/>
                  </a:cubicBezTo>
                  <a:cubicBezTo>
                    <a:pt x="3845963" y="934747"/>
                    <a:pt x="3842153" y="923317"/>
                    <a:pt x="3842153" y="911887"/>
                  </a:cubicBezTo>
                  <a:cubicBezTo>
                    <a:pt x="3843423" y="897917"/>
                    <a:pt x="3849773" y="882677"/>
                    <a:pt x="3825643" y="885217"/>
                  </a:cubicBezTo>
                  <a:cubicBezTo>
                    <a:pt x="3826913" y="882677"/>
                    <a:pt x="3826913" y="880137"/>
                    <a:pt x="3828183" y="878867"/>
                  </a:cubicBezTo>
                  <a:cubicBezTo>
                    <a:pt x="3754523" y="871247"/>
                    <a:pt x="3680863" y="864897"/>
                    <a:pt x="3608473" y="857277"/>
                  </a:cubicBezTo>
                  <a:cubicBezTo>
                    <a:pt x="3605933" y="848387"/>
                    <a:pt x="3603393" y="838227"/>
                    <a:pt x="3600853" y="824257"/>
                  </a:cubicBezTo>
                  <a:cubicBezTo>
                    <a:pt x="3614823" y="839497"/>
                    <a:pt x="3627523" y="848387"/>
                    <a:pt x="3645303" y="847117"/>
                  </a:cubicBezTo>
                  <a:cubicBezTo>
                    <a:pt x="3646573" y="836957"/>
                    <a:pt x="3645303" y="829337"/>
                    <a:pt x="3635143" y="822987"/>
                  </a:cubicBezTo>
                  <a:cubicBezTo>
                    <a:pt x="3633873" y="821717"/>
                    <a:pt x="3632603" y="816637"/>
                    <a:pt x="3633873" y="814097"/>
                  </a:cubicBezTo>
                  <a:cubicBezTo>
                    <a:pt x="3638953" y="801397"/>
                    <a:pt x="3644033" y="789967"/>
                    <a:pt x="3647843" y="778537"/>
                  </a:cubicBezTo>
                  <a:cubicBezTo>
                    <a:pt x="3652923" y="782347"/>
                    <a:pt x="3656733" y="784887"/>
                    <a:pt x="3661813" y="787427"/>
                  </a:cubicBezTo>
                  <a:lnTo>
                    <a:pt x="3664353" y="784887"/>
                  </a:lnTo>
                  <a:lnTo>
                    <a:pt x="3649113" y="762027"/>
                  </a:lnTo>
                  <a:cubicBezTo>
                    <a:pt x="3659273" y="764567"/>
                    <a:pt x="3668163" y="765837"/>
                    <a:pt x="3679593" y="768377"/>
                  </a:cubicBezTo>
                  <a:cubicBezTo>
                    <a:pt x="3675783" y="760757"/>
                    <a:pt x="3671973" y="755677"/>
                    <a:pt x="3671973" y="755677"/>
                  </a:cubicBezTo>
                  <a:cubicBezTo>
                    <a:pt x="3678323" y="750597"/>
                    <a:pt x="3684673" y="745517"/>
                    <a:pt x="3693563" y="739167"/>
                  </a:cubicBezTo>
                  <a:cubicBezTo>
                    <a:pt x="3693563" y="737897"/>
                    <a:pt x="3694833" y="730277"/>
                    <a:pt x="3698643" y="729007"/>
                  </a:cubicBezTo>
                  <a:cubicBezTo>
                    <a:pt x="3706263" y="725197"/>
                    <a:pt x="3708803" y="731547"/>
                    <a:pt x="3711343" y="737897"/>
                  </a:cubicBezTo>
                  <a:cubicBezTo>
                    <a:pt x="3712613" y="741707"/>
                    <a:pt x="3720233" y="742977"/>
                    <a:pt x="3725313" y="744247"/>
                  </a:cubicBezTo>
                  <a:cubicBezTo>
                    <a:pt x="3730393" y="745517"/>
                    <a:pt x="3736743" y="745517"/>
                    <a:pt x="3743093" y="744247"/>
                  </a:cubicBezTo>
                  <a:cubicBezTo>
                    <a:pt x="3753253" y="744247"/>
                    <a:pt x="3763413" y="742977"/>
                    <a:pt x="3777383" y="741707"/>
                  </a:cubicBezTo>
                  <a:cubicBezTo>
                    <a:pt x="3767224" y="739167"/>
                    <a:pt x="3759603" y="736627"/>
                    <a:pt x="3753253" y="735357"/>
                  </a:cubicBezTo>
                  <a:cubicBezTo>
                    <a:pt x="3753253" y="734087"/>
                    <a:pt x="3753253" y="732817"/>
                    <a:pt x="3751983" y="731547"/>
                  </a:cubicBezTo>
                  <a:cubicBezTo>
                    <a:pt x="3762143" y="729007"/>
                    <a:pt x="3772303" y="726467"/>
                    <a:pt x="3781193" y="723927"/>
                  </a:cubicBezTo>
                  <a:cubicBezTo>
                    <a:pt x="3791353" y="726467"/>
                    <a:pt x="3800243" y="730277"/>
                    <a:pt x="3807863" y="732817"/>
                  </a:cubicBezTo>
                  <a:cubicBezTo>
                    <a:pt x="3810403" y="755677"/>
                    <a:pt x="3825643" y="736627"/>
                    <a:pt x="3834533" y="739167"/>
                  </a:cubicBezTo>
                  <a:cubicBezTo>
                    <a:pt x="3831993" y="734087"/>
                    <a:pt x="3828183" y="729007"/>
                    <a:pt x="3824374" y="722657"/>
                  </a:cubicBezTo>
                  <a:cubicBezTo>
                    <a:pt x="3840883" y="725197"/>
                    <a:pt x="3857394" y="725197"/>
                    <a:pt x="3868824" y="737897"/>
                  </a:cubicBezTo>
                  <a:cubicBezTo>
                    <a:pt x="3870094" y="739167"/>
                    <a:pt x="3875174" y="737897"/>
                    <a:pt x="3877714" y="736627"/>
                  </a:cubicBezTo>
                  <a:cubicBezTo>
                    <a:pt x="3881524" y="737897"/>
                    <a:pt x="3887874" y="740437"/>
                    <a:pt x="3890414" y="739167"/>
                  </a:cubicBezTo>
                  <a:cubicBezTo>
                    <a:pt x="3894224" y="735357"/>
                    <a:pt x="3894224" y="729007"/>
                    <a:pt x="3898034" y="721387"/>
                  </a:cubicBezTo>
                  <a:cubicBezTo>
                    <a:pt x="3906924" y="736627"/>
                    <a:pt x="3915814" y="727737"/>
                    <a:pt x="3924704" y="721387"/>
                  </a:cubicBezTo>
                  <a:cubicBezTo>
                    <a:pt x="3923434" y="725197"/>
                    <a:pt x="3923434" y="727737"/>
                    <a:pt x="3923434" y="727737"/>
                  </a:cubicBezTo>
                  <a:cubicBezTo>
                    <a:pt x="3931054" y="731547"/>
                    <a:pt x="3937404" y="734087"/>
                    <a:pt x="3946294" y="737897"/>
                  </a:cubicBezTo>
                  <a:cubicBezTo>
                    <a:pt x="3952644" y="735357"/>
                    <a:pt x="3960264" y="726467"/>
                    <a:pt x="3971694" y="735357"/>
                  </a:cubicBezTo>
                  <a:cubicBezTo>
                    <a:pt x="3972964" y="736627"/>
                    <a:pt x="3978044" y="734087"/>
                    <a:pt x="3981853" y="734087"/>
                  </a:cubicBezTo>
                  <a:cubicBezTo>
                    <a:pt x="3985663" y="732817"/>
                    <a:pt x="3988203" y="732817"/>
                    <a:pt x="3989474" y="731547"/>
                  </a:cubicBezTo>
                  <a:cubicBezTo>
                    <a:pt x="3992014" y="722657"/>
                    <a:pt x="3993283" y="715037"/>
                    <a:pt x="3997094" y="707417"/>
                  </a:cubicBezTo>
                  <a:cubicBezTo>
                    <a:pt x="4000904" y="699797"/>
                    <a:pt x="3999634" y="692177"/>
                    <a:pt x="3992014" y="689637"/>
                  </a:cubicBezTo>
                  <a:cubicBezTo>
                    <a:pt x="3989474" y="688367"/>
                    <a:pt x="3986934" y="688367"/>
                    <a:pt x="3985664" y="687097"/>
                  </a:cubicBezTo>
                  <a:cubicBezTo>
                    <a:pt x="3997094" y="675667"/>
                    <a:pt x="4007254" y="668047"/>
                    <a:pt x="4023764" y="673127"/>
                  </a:cubicBezTo>
                  <a:cubicBezTo>
                    <a:pt x="4027574" y="674397"/>
                    <a:pt x="4032654" y="669317"/>
                    <a:pt x="4039004" y="665507"/>
                  </a:cubicBezTo>
                  <a:cubicBezTo>
                    <a:pt x="4035194" y="661697"/>
                    <a:pt x="4032654" y="660427"/>
                    <a:pt x="4030114" y="659157"/>
                  </a:cubicBezTo>
                  <a:cubicBezTo>
                    <a:pt x="4040274" y="637567"/>
                    <a:pt x="4056784" y="651537"/>
                    <a:pt x="4072024" y="651537"/>
                  </a:cubicBezTo>
                  <a:cubicBezTo>
                    <a:pt x="4066944" y="647727"/>
                    <a:pt x="4064403" y="643917"/>
                    <a:pt x="4061864" y="642647"/>
                  </a:cubicBezTo>
                  <a:cubicBezTo>
                    <a:pt x="4069484" y="638837"/>
                    <a:pt x="4077104" y="636297"/>
                    <a:pt x="4083454" y="632487"/>
                  </a:cubicBezTo>
                  <a:cubicBezTo>
                    <a:pt x="4084724" y="627407"/>
                    <a:pt x="4083454" y="622327"/>
                    <a:pt x="4084724" y="619787"/>
                  </a:cubicBezTo>
                  <a:cubicBezTo>
                    <a:pt x="4091074" y="609627"/>
                    <a:pt x="4087264" y="602007"/>
                    <a:pt x="4077104" y="596927"/>
                  </a:cubicBezTo>
                  <a:cubicBezTo>
                    <a:pt x="4073294" y="594387"/>
                    <a:pt x="4069484" y="589307"/>
                    <a:pt x="4066944" y="585497"/>
                  </a:cubicBezTo>
                  <a:cubicBezTo>
                    <a:pt x="4070754" y="585497"/>
                    <a:pt x="4075834" y="584227"/>
                    <a:pt x="4080914" y="584227"/>
                  </a:cubicBezTo>
                  <a:lnTo>
                    <a:pt x="4080914" y="568987"/>
                  </a:lnTo>
                  <a:cubicBezTo>
                    <a:pt x="4083454" y="568987"/>
                    <a:pt x="4085994" y="568987"/>
                    <a:pt x="4088534" y="570257"/>
                  </a:cubicBezTo>
                  <a:cubicBezTo>
                    <a:pt x="4089804" y="555017"/>
                    <a:pt x="4091074" y="539777"/>
                    <a:pt x="4093614" y="523267"/>
                  </a:cubicBezTo>
                  <a:cubicBezTo>
                    <a:pt x="4079644" y="515647"/>
                    <a:pt x="4087264" y="506757"/>
                    <a:pt x="4094884" y="495327"/>
                  </a:cubicBezTo>
                  <a:cubicBezTo>
                    <a:pt x="4094884" y="495327"/>
                    <a:pt x="4092344" y="494057"/>
                    <a:pt x="4089804" y="494057"/>
                  </a:cubicBezTo>
                  <a:cubicBezTo>
                    <a:pt x="4091074" y="488977"/>
                    <a:pt x="4093614" y="483897"/>
                    <a:pt x="4094884" y="478817"/>
                  </a:cubicBezTo>
                  <a:cubicBezTo>
                    <a:pt x="4097424" y="468657"/>
                    <a:pt x="4093614" y="467387"/>
                    <a:pt x="4082184" y="472467"/>
                  </a:cubicBezTo>
                  <a:cubicBezTo>
                    <a:pt x="4080914" y="469927"/>
                    <a:pt x="4079644" y="466117"/>
                    <a:pt x="4077104" y="463577"/>
                  </a:cubicBezTo>
                  <a:cubicBezTo>
                    <a:pt x="4075834" y="464847"/>
                    <a:pt x="4075834" y="466117"/>
                    <a:pt x="4074564" y="467387"/>
                  </a:cubicBezTo>
                  <a:cubicBezTo>
                    <a:pt x="4069484" y="466117"/>
                    <a:pt x="4065674" y="463577"/>
                    <a:pt x="4060594" y="462307"/>
                  </a:cubicBezTo>
                  <a:cubicBezTo>
                    <a:pt x="4035194" y="452147"/>
                    <a:pt x="4008524" y="454687"/>
                    <a:pt x="3983124" y="453417"/>
                  </a:cubicBezTo>
                  <a:cubicBezTo>
                    <a:pt x="3979314" y="453417"/>
                    <a:pt x="3974234" y="457227"/>
                    <a:pt x="3970424" y="457227"/>
                  </a:cubicBezTo>
                  <a:cubicBezTo>
                    <a:pt x="3955184" y="455957"/>
                    <a:pt x="3941214" y="450877"/>
                    <a:pt x="3927244" y="449607"/>
                  </a:cubicBezTo>
                  <a:cubicBezTo>
                    <a:pt x="3908194" y="448337"/>
                    <a:pt x="3889144" y="448337"/>
                    <a:pt x="3870094" y="448337"/>
                  </a:cubicBezTo>
                  <a:cubicBezTo>
                    <a:pt x="3856124" y="448337"/>
                    <a:pt x="3853584" y="440717"/>
                    <a:pt x="3854854" y="430557"/>
                  </a:cubicBezTo>
                  <a:cubicBezTo>
                    <a:pt x="3859934" y="426747"/>
                    <a:pt x="3865014" y="419127"/>
                    <a:pt x="3865014" y="417857"/>
                  </a:cubicBezTo>
                  <a:cubicBezTo>
                    <a:pt x="3848504" y="405157"/>
                    <a:pt x="3863744" y="396267"/>
                    <a:pt x="3867554" y="386107"/>
                  </a:cubicBezTo>
                  <a:cubicBezTo>
                    <a:pt x="3866284" y="360707"/>
                    <a:pt x="3865014" y="335307"/>
                    <a:pt x="3863744" y="308637"/>
                  </a:cubicBezTo>
                  <a:cubicBezTo>
                    <a:pt x="3866284" y="307367"/>
                    <a:pt x="3871364" y="306097"/>
                    <a:pt x="3875174" y="304827"/>
                  </a:cubicBezTo>
                  <a:cubicBezTo>
                    <a:pt x="3873904" y="301017"/>
                    <a:pt x="3871364" y="297207"/>
                    <a:pt x="3871364" y="293397"/>
                  </a:cubicBezTo>
                  <a:cubicBezTo>
                    <a:pt x="3875174" y="278157"/>
                    <a:pt x="3876444" y="262917"/>
                    <a:pt x="3859934" y="251487"/>
                  </a:cubicBezTo>
                  <a:cubicBezTo>
                    <a:pt x="3867554" y="246407"/>
                    <a:pt x="3873904" y="242597"/>
                    <a:pt x="3881524" y="237517"/>
                  </a:cubicBezTo>
                  <a:cubicBezTo>
                    <a:pt x="3880254" y="236247"/>
                    <a:pt x="3878984" y="233707"/>
                    <a:pt x="3878984" y="232437"/>
                  </a:cubicBezTo>
                  <a:cubicBezTo>
                    <a:pt x="3878984" y="231167"/>
                    <a:pt x="3877714" y="231167"/>
                    <a:pt x="3876444" y="231167"/>
                  </a:cubicBezTo>
                  <a:cubicBezTo>
                    <a:pt x="3863744" y="231167"/>
                    <a:pt x="3858664" y="228627"/>
                    <a:pt x="3857394" y="215927"/>
                  </a:cubicBezTo>
                  <a:cubicBezTo>
                    <a:pt x="3857394" y="213387"/>
                    <a:pt x="3857394" y="209577"/>
                    <a:pt x="3859934" y="207037"/>
                  </a:cubicBezTo>
                  <a:cubicBezTo>
                    <a:pt x="3865014" y="203227"/>
                    <a:pt x="3870094" y="199417"/>
                    <a:pt x="3876444" y="196877"/>
                  </a:cubicBezTo>
                  <a:cubicBezTo>
                    <a:pt x="3878984" y="195607"/>
                    <a:pt x="3884064" y="196877"/>
                    <a:pt x="3886604" y="198147"/>
                  </a:cubicBezTo>
                  <a:cubicBezTo>
                    <a:pt x="3900574" y="205767"/>
                    <a:pt x="3901844" y="205767"/>
                    <a:pt x="3904384" y="189257"/>
                  </a:cubicBezTo>
                  <a:cubicBezTo>
                    <a:pt x="3906924" y="190527"/>
                    <a:pt x="3909464" y="191797"/>
                    <a:pt x="3913274" y="193067"/>
                  </a:cubicBezTo>
                  <a:cubicBezTo>
                    <a:pt x="3912004" y="187987"/>
                    <a:pt x="3912004" y="184177"/>
                    <a:pt x="3909464" y="180367"/>
                  </a:cubicBezTo>
                  <a:cubicBezTo>
                    <a:pt x="3909464" y="179097"/>
                    <a:pt x="3906924" y="177827"/>
                    <a:pt x="3904384" y="176557"/>
                  </a:cubicBezTo>
                  <a:cubicBezTo>
                    <a:pt x="3906924" y="175287"/>
                    <a:pt x="3909464" y="172747"/>
                    <a:pt x="3912004" y="174017"/>
                  </a:cubicBezTo>
                  <a:cubicBezTo>
                    <a:pt x="3924704" y="177827"/>
                    <a:pt x="3932324" y="168937"/>
                    <a:pt x="3941214" y="163857"/>
                  </a:cubicBezTo>
                  <a:cubicBezTo>
                    <a:pt x="3933594" y="153697"/>
                    <a:pt x="3925974" y="144807"/>
                    <a:pt x="3919624" y="134647"/>
                  </a:cubicBezTo>
                  <a:cubicBezTo>
                    <a:pt x="3929784" y="129567"/>
                    <a:pt x="3937404" y="127027"/>
                    <a:pt x="3945024" y="123217"/>
                  </a:cubicBezTo>
                  <a:cubicBezTo>
                    <a:pt x="3928514" y="95277"/>
                    <a:pt x="3928514" y="95277"/>
                    <a:pt x="3939944" y="83847"/>
                  </a:cubicBezTo>
                  <a:cubicBezTo>
                    <a:pt x="3939944" y="82577"/>
                    <a:pt x="3938674" y="81307"/>
                    <a:pt x="3938674" y="80037"/>
                  </a:cubicBezTo>
                  <a:cubicBezTo>
                    <a:pt x="3934864" y="81307"/>
                    <a:pt x="3929784" y="82577"/>
                    <a:pt x="3925974" y="85117"/>
                  </a:cubicBezTo>
                  <a:lnTo>
                    <a:pt x="3924704" y="83847"/>
                  </a:lnTo>
                  <a:cubicBezTo>
                    <a:pt x="3929784" y="78767"/>
                    <a:pt x="3934864" y="74957"/>
                    <a:pt x="3939944" y="69877"/>
                  </a:cubicBezTo>
                  <a:cubicBezTo>
                    <a:pt x="3939944" y="66067"/>
                    <a:pt x="3942484" y="57177"/>
                    <a:pt x="3939944" y="54637"/>
                  </a:cubicBezTo>
                  <a:cubicBezTo>
                    <a:pt x="3929784" y="45747"/>
                    <a:pt x="3941214" y="36857"/>
                    <a:pt x="3938674" y="27967"/>
                  </a:cubicBezTo>
                  <a:cubicBezTo>
                    <a:pt x="3937404" y="25427"/>
                    <a:pt x="3938674" y="19077"/>
                    <a:pt x="3937404" y="19077"/>
                  </a:cubicBezTo>
                  <a:cubicBezTo>
                    <a:pt x="3929784" y="15267"/>
                    <a:pt x="3920894" y="8917"/>
                    <a:pt x="3912004" y="8917"/>
                  </a:cubicBezTo>
                  <a:cubicBezTo>
                    <a:pt x="3891684" y="7647"/>
                    <a:pt x="3871364" y="10187"/>
                    <a:pt x="3851044" y="10187"/>
                  </a:cubicBezTo>
                  <a:lnTo>
                    <a:pt x="3786274" y="10187"/>
                  </a:lnTo>
                  <a:cubicBezTo>
                    <a:pt x="3771034" y="10187"/>
                    <a:pt x="3758334" y="6377"/>
                    <a:pt x="3743094" y="2567"/>
                  </a:cubicBezTo>
                  <a:cubicBezTo>
                    <a:pt x="3725314" y="-2513"/>
                    <a:pt x="3706264" y="1297"/>
                    <a:pt x="3687214" y="2567"/>
                  </a:cubicBezTo>
                  <a:cubicBezTo>
                    <a:pt x="3646574" y="3837"/>
                    <a:pt x="3605934" y="3837"/>
                    <a:pt x="3565294" y="5107"/>
                  </a:cubicBezTo>
                  <a:cubicBezTo>
                    <a:pt x="3546244" y="5107"/>
                    <a:pt x="3525924" y="7647"/>
                    <a:pt x="3506874" y="8917"/>
                  </a:cubicBezTo>
                  <a:cubicBezTo>
                    <a:pt x="3482744" y="10187"/>
                    <a:pt x="3458614" y="8917"/>
                    <a:pt x="3434484" y="10187"/>
                  </a:cubicBezTo>
                  <a:cubicBezTo>
                    <a:pt x="3409084" y="11457"/>
                    <a:pt x="3383684" y="13997"/>
                    <a:pt x="3358284" y="15267"/>
                  </a:cubicBezTo>
                  <a:cubicBezTo>
                    <a:pt x="3327804" y="16537"/>
                    <a:pt x="3297324" y="16537"/>
                    <a:pt x="3266844" y="17807"/>
                  </a:cubicBezTo>
                  <a:lnTo>
                    <a:pt x="3171594" y="21617"/>
                  </a:lnTo>
                  <a:cubicBezTo>
                    <a:pt x="3142384" y="22887"/>
                    <a:pt x="3114444" y="22887"/>
                    <a:pt x="3085234" y="22887"/>
                  </a:cubicBezTo>
                  <a:cubicBezTo>
                    <a:pt x="3063644" y="22887"/>
                    <a:pt x="3040784" y="24157"/>
                    <a:pt x="3019194" y="25427"/>
                  </a:cubicBezTo>
                  <a:lnTo>
                    <a:pt x="2954424" y="29237"/>
                  </a:lnTo>
                  <a:cubicBezTo>
                    <a:pt x="2939184" y="30507"/>
                    <a:pt x="2923944" y="30507"/>
                    <a:pt x="2907434" y="31777"/>
                  </a:cubicBezTo>
                  <a:cubicBezTo>
                    <a:pt x="2882034" y="33047"/>
                    <a:pt x="2856634" y="33047"/>
                    <a:pt x="2831234" y="34317"/>
                  </a:cubicBezTo>
                  <a:cubicBezTo>
                    <a:pt x="2802024" y="35587"/>
                    <a:pt x="2774084" y="38127"/>
                    <a:pt x="2746144" y="39397"/>
                  </a:cubicBezTo>
                  <a:cubicBezTo>
                    <a:pt x="2716934" y="41937"/>
                    <a:pt x="2688994" y="44477"/>
                    <a:pt x="2659784" y="47017"/>
                  </a:cubicBezTo>
                  <a:cubicBezTo>
                    <a:pt x="2648354" y="48287"/>
                    <a:pt x="2636924" y="48287"/>
                    <a:pt x="2624224" y="49557"/>
                  </a:cubicBezTo>
                  <a:lnTo>
                    <a:pt x="2587394" y="49557"/>
                  </a:lnTo>
                  <a:cubicBezTo>
                    <a:pt x="2545484" y="52097"/>
                    <a:pt x="2504844" y="55907"/>
                    <a:pt x="2462934" y="58447"/>
                  </a:cubicBezTo>
                  <a:cubicBezTo>
                    <a:pt x="2437534" y="59717"/>
                    <a:pt x="2410864" y="60987"/>
                    <a:pt x="2385464" y="63527"/>
                  </a:cubicBezTo>
                  <a:cubicBezTo>
                    <a:pt x="2370224" y="64797"/>
                    <a:pt x="2353714" y="67337"/>
                    <a:pt x="2338474" y="68607"/>
                  </a:cubicBezTo>
                  <a:lnTo>
                    <a:pt x="2235603" y="76227"/>
                  </a:lnTo>
                  <a:cubicBezTo>
                    <a:pt x="2214014" y="77497"/>
                    <a:pt x="2193693" y="82577"/>
                    <a:pt x="2173374" y="83847"/>
                  </a:cubicBezTo>
                  <a:cubicBezTo>
                    <a:pt x="2141624" y="86387"/>
                    <a:pt x="2108603" y="87657"/>
                    <a:pt x="2076853" y="90197"/>
                  </a:cubicBezTo>
                  <a:cubicBezTo>
                    <a:pt x="2069233" y="90197"/>
                    <a:pt x="2060343" y="91467"/>
                    <a:pt x="2052724" y="91467"/>
                  </a:cubicBezTo>
                  <a:cubicBezTo>
                    <a:pt x="2024784" y="94007"/>
                    <a:pt x="1998114" y="96547"/>
                    <a:pt x="1970174" y="99087"/>
                  </a:cubicBezTo>
                  <a:cubicBezTo>
                    <a:pt x="1954934" y="100357"/>
                    <a:pt x="1938424" y="102897"/>
                    <a:pt x="1923184" y="104167"/>
                  </a:cubicBezTo>
                  <a:cubicBezTo>
                    <a:pt x="1904134" y="105437"/>
                    <a:pt x="1885084" y="106707"/>
                    <a:pt x="1867304" y="107977"/>
                  </a:cubicBezTo>
                  <a:cubicBezTo>
                    <a:pt x="1831744" y="111787"/>
                    <a:pt x="1794914" y="115597"/>
                    <a:pt x="1759354" y="119407"/>
                  </a:cubicBezTo>
                  <a:cubicBezTo>
                    <a:pt x="1753004" y="120677"/>
                    <a:pt x="1747924" y="124487"/>
                    <a:pt x="1741574" y="124487"/>
                  </a:cubicBezTo>
                  <a:cubicBezTo>
                    <a:pt x="1712364" y="127027"/>
                    <a:pt x="1683154" y="127027"/>
                    <a:pt x="1655214" y="130837"/>
                  </a:cubicBezTo>
                  <a:cubicBezTo>
                    <a:pt x="1639974" y="133377"/>
                    <a:pt x="1623464" y="127027"/>
                    <a:pt x="1609494" y="139727"/>
                  </a:cubicBezTo>
                  <a:cubicBezTo>
                    <a:pt x="1604414" y="143537"/>
                    <a:pt x="1590444" y="137187"/>
                    <a:pt x="1581554" y="138457"/>
                  </a:cubicBezTo>
                  <a:cubicBezTo>
                    <a:pt x="1545994" y="142267"/>
                    <a:pt x="1510434" y="147347"/>
                    <a:pt x="1476144" y="151157"/>
                  </a:cubicBezTo>
                  <a:cubicBezTo>
                    <a:pt x="1448204" y="154967"/>
                    <a:pt x="1421534" y="157507"/>
                    <a:pt x="1393594" y="161317"/>
                  </a:cubicBezTo>
                  <a:cubicBezTo>
                    <a:pt x="1383434" y="162587"/>
                    <a:pt x="1373274" y="166397"/>
                    <a:pt x="1364384" y="167667"/>
                  </a:cubicBezTo>
                  <a:cubicBezTo>
                    <a:pt x="1338984" y="170207"/>
                    <a:pt x="1313584" y="172747"/>
                    <a:pt x="1289454" y="175287"/>
                  </a:cubicBezTo>
                  <a:cubicBezTo>
                    <a:pt x="1289454" y="180367"/>
                    <a:pt x="1289454" y="182907"/>
                    <a:pt x="1288184" y="185447"/>
                  </a:cubicBezTo>
                  <a:cubicBezTo>
                    <a:pt x="1285644" y="182907"/>
                    <a:pt x="1283104" y="179097"/>
                    <a:pt x="1280564" y="174017"/>
                  </a:cubicBezTo>
                  <a:cubicBezTo>
                    <a:pt x="1275484" y="187987"/>
                    <a:pt x="1265324" y="179097"/>
                    <a:pt x="1257704" y="180367"/>
                  </a:cubicBezTo>
                  <a:cubicBezTo>
                    <a:pt x="1243734" y="182907"/>
                    <a:pt x="1228494" y="186717"/>
                    <a:pt x="1214524" y="187987"/>
                  </a:cubicBezTo>
                  <a:cubicBezTo>
                    <a:pt x="1189124" y="191797"/>
                    <a:pt x="1163724" y="194337"/>
                    <a:pt x="1138324" y="196877"/>
                  </a:cubicBezTo>
                  <a:cubicBezTo>
                    <a:pt x="1116734" y="199417"/>
                    <a:pt x="1095144" y="204497"/>
                    <a:pt x="1073554" y="208307"/>
                  </a:cubicBezTo>
                  <a:cubicBezTo>
                    <a:pt x="1036724" y="214657"/>
                    <a:pt x="998624" y="218467"/>
                    <a:pt x="961794" y="224817"/>
                  </a:cubicBezTo>
                  <a:cubicBezTo>
                    <a:pt x="936394" y="228627"/>
                    <a:pt x="910994" y="234977"/>
                    <a:pt x="884324" y="238787"/>
                  </a:cubicBezTo>
                  <a:cubicBezTo>
                    <a:pt x="857654" y="243867"/>
                    <a:pt x="829714" y="247677"/>
                    <a:pt x="803044" y="252757"/>
                  </a:cubicBezTo>
                  <a:cubicBezTo>
                    <a:pt x="783994" y="256567"/>
                    <a:pt x="764944" y="261647"/>
                    <a:pt x="745894" y="265457"/>
                  </a:cubicBezTo>
                  <a:cubicBezTo>
                    <a:pt x="707794" y="271807"/>
                    <a:pt x="668424" y="278157"/>
                    <a:pt x="630324" y="284507"/>
                  </a:cubicBezTo>
                  <a:cubicBezTo>
                    <a:pt x="616354" y="287047"/>
                    <a:pt x="603654" y="292127"/>
                    <a:pt x="589684" y="294667"/>
                  </a:cubicBezTo>
                  <a:cubicBezTo>
                    <a:pt x="565554" y="299747"/>
                    <a:pt x="541424" y="302287"/>
                    <a:pt x="517294" y="307367"/>
                  </a:cubicBezTo>
                  <a:cubicBezTo>
                    <a:pt x="499514" y="311177"/>
                    <a:pt x="483004" y="317527"/>
                    <a:pt x="466494" y="320067"/>
                  </a:cubicBezTo>
                  <a:cubicBezTo>
                    <a:pt x="430934" y="327687"/>
                    <a:pt x="395374" y="332767"/>
                    <a:pt x="359814" y="339117"/>
                  </a:cubicBezTo>
                  <a:cubicBezTo>
                    <a:pt x="344574" y="341657"/>
                    <a:pt x="329334" y="346737"/>
                    <a:pt x="314094" y="350547"/>
                  </a:cubicBezTo>
                  <a:cubicBezTo>
                    <a:pt x="289964" y="356897"/>
                    <a:pt x="264564" y="361977"/>
                    <a:pt x="240434" y="368327"/>
                  </a:cubicBezTo>
                  <a:cubicBezTo>
                    <a:pt x="234084" y="369597"/>
                    <a:pt x="227734" y="373407"/>
                    <a:pt x="220114" y="374677"/>
                  </a:cubicBezTo>
                  <a:cubicBezTo>
                    <a:pt x="212494" y="375947"/>
                    <a:pt x="204874" y="375947"/>
                    <a:pt x="197254" y="377217"/>
                  </a:cubicBezTo>
                  <a:cubicBezTo>
                    <a:pt x="182014" y="381027"/>
                    <a:pt x="166774" y="384837"/>
                    <a:pt x="152804" y="388647"/>
                  </a:cubicBezTo>
                  <a:cubicBezTo>
                    <a:pt x="122324" y="396267"/>
                    <a:pt x="107084" y="398807"/>
                    <a:pt x="93114" y="406427"/>
                  </a:cubicBezTo>
                  <a:cubicBezTo>
                    <a:pt x="80414" y="412777"/>
                    <a:pt x="62634" y="411507"/>
                    <a:pt x="57554" y="431827"/>
                  </a:cubicBezTo>
                  <a:cubicBezTo>
                    <a:pt x="55014" y="438177"/>
                    <a:pt x="48664" y="441987"/>
                    <a:pt x="60094" y="444527"/>
                  </a:cubicBezTo>
                  <a:cubicBezTo>
                    <a:pt x="61364" y="444527"/>
                    <a:pt x="63904" y="448337"/>
                    <a:pt x="62634" y="449607"/>
                  </a:cubicBezTo>
                  <a:cubicBezTo>
                    <a:pt x="60094" y="457227"/>
                    <a:pt x="57554" y="464847"/>
                    <a:pt x="55014" y="475007"/>
                  </a:cubicBezTo>
                  <a:cubicBezTo>
                    <a:pt x="55014" y="475007"/>
                    <a:pt x="57554" y="476277"/>
                    <a:pt x="60094" y="478817"/>
                  </a:cubicBezTo>
                  <a:cubicBezTo>
                    <a:pt x="52474" y="486437"/>
                    <a:pt x="52474" y="514377"/>
                    <a:pt x="57554" y="523267"/>
                  </a:cubicBezTo>
                  <a:cubicBezTo>
                    <a:pt x="60094" y="528347"/>
                    <a:pt x="61364" y="534697"/>
                    <a:pt x="62634" y="541047"/>
                  </a:cubicBezTo>
                  <a:cubicBezTo>
                    <a:pt x="47394" y="544857"/>
                    <a:pt x="65174" y="553747"/>
                    <a:pt x="60094" y="558827"/>
                  </a:cubicBezTo>
                  <a:cubicBezTo>
                    <a:pt x="62634" y="558827"/>
                    <a:pt x="65174" y="558827"/>
                    <a:pt x="68984" y="560097"/>
                  </a:cubicBezTo>
                  <a:cubicBezTo>
                    <a:pt x="66444" y="563907"/>
                    <a:pt x="63904" y="566447"/>
                    <a:pt x="62634" y="567717"/>
                  </a:cubicBezTo>
                  <a:cubicBezTo>
                    <a:pt x="65174" y="570257"/>
                    <a:pt x="68984" y="571527"/>
                    <a:pt x="71524" y="574067"/>
                  </a:cubicBezTo>
                  <a:cubicBezTo>
                    <a:pt x="57554" y="593117"/>
                    <a:pt x="57554" y="602007"/>
                    <a:pt x="74064" y="618517"/>
                  </a:cubicBezTo>
                  <a:cubicBezTo>
                    <a:pt x="75334" y="619787"/>
                    <a:pt x="77874" y="622327"/>
                    <a:pt x="77874" y="623597"/>
                  </a:cubicBezTo>
                  <a:cubicBezTo>
                    <a:pt x="74064" y="637567"/>
                    <a:pt x="75334" y="650267"/>
                    <a:pt x="84224" y="661697"/>
                  </a:cubicBezTo>
                  <a:cubicBezTo>
                    <a:pt x="84224" y="661697"/>
                    <a:pt x="82954" y="665507"/>
                    <a:pt x="80414" y="668047"/>
                  </a:cubicBezTo>
                  <a:cubicBezTo>
                    <a:pt x="84224" y="666777"/>
                    <a:pt x="86764" y="665507"/>
                    <a:pt x="89304" y="665507"/>
                  </a:cubicBezTo>
                  <a:lnTo>
                    <a:pt x="85494" y="688367"/>
                  </a:lnTo>
                  <a:lnTo>
                    <a:pt x="99464" y="688367"/>
                  </a:lnTo>
                  <a:cubicBezTo>
                    <a:pt x="103274" y="693447"/>
                    <a:pt x="107084" y="697257"/>
                    <a:pt x="107084" y="698527"/>
                  </a:cubicBezTo>
                  <a:cubicBezTo>
                    <a:pt x="110894" y="694717"/>
                    <a:pt x="113434" y="693447"/>
                    <a:pt x="114704" y="692177"/>
                  </a:cubicBezTo>
                  <a:cubicBezTo>
                    <a:pt x="121054" y="702337"/>
                    <a:pt x="126134" y="709957"/>
                    <a:pt x="129944" y="717577"/>
                  </a:cubicBezTo>
                  <a:cubicBezTo>
                    <a:pt x="128674" y="726467"/>
                    <a:pt x="126134" y="734087"/>
                    <a:pt x="124864" y="739167"/>
                  </a:cubicBezTo>
                  <a:cubicBezTo>
                    <a:pt x="118514" y="739167"/>
                    <a:pt x="112164" y="737897"/>
                    <a:pt x="108354" y="740437"/>
                  </a:cubicBezTo>
                  <a:cubicBezTo>
                    <a:pt x="104544" y="742977"/>
                    <a:pt x="104544" y="749327"/>
                    <a:pt x="102004" y="753137"/>
                  </a:cubicBezTo>
                  <a:cubicBezTo>
                    <a:pt x="102004" y="754407"/>
                    <a:pt x="110894" y="770917"/>
                    <a:pt x="109624" y="772187"/>
                  </a:cubicBezTo>
                  <a:cubicBezTo>
                    <a:pt x="108354" y="781077"/>
                    <a:pt x="105814" y="789967"/>
                    <a:pt x="104544" y="800127"/>
                  </a:cubicBezTo>
                  <a:cubicBezTo>
                    <a:pt x="109624" y="803937"/>
                    <a:pt x="115974" y="809017"/>
                    <a:pt x="121054" y="812827"/>
                  </a:cubicBezTo>
                  <a:cubicBezTo>
                    <a:pt x="112164" y="817907"/>
                    <a:pt x="105814" y="822987"/>
                    <a:pt x="99464" y="826797"/>
                  </a:cubicBezTo>
                  <a:cubicBezTo>
                    <a:pt x="102004" y="828067"/>
                    <a:pt x="103274" y="829337"/>
                    <a:pt x="105814" y="830607"/>
                  </a:cubicBezTo>
                  <a:cubicBezTo>
                    <a:pt x="107084" y="835687"/>
                    <a:pt x="109624" y="840767"/>
                    <a:pt x="109624" y="845847"/>
                  </a:cubicBezTo>
                  <a:cubicBezTo>
                    <a:pt x="109624" y="850927"/>
                    <a:pt x="105814" y="859817"/>
                    <a:pt x="108354" y="861087"/>
                  </a:cubicBezTo>
                  <a:cubicBezTo>
                    <a:pt x="119784" y="867437"/>
                    <a:pt x="113434" y="886487"/>
                    <a:pt x="128674" y="889027"/>
                  </a:cubicBezTo>
                  <a:cubicBezTo>
                    <a:pt x="129944" y="889027"/>
                    <a:pt x="129944" y="891567"/>
                    <a:pt x="132484" y="894107"/>
                  </a:cubicBezTo>
                  <a:cubicBezTo>
                    <a:pt x="128674" y="894107"/>
                    <a:pt x="126134" y="894107"/>
                    <a:pt x="121054" y="895377"/>
                  </a:cubicBezTo>
                  <a:cubicBezTo>
                    <a:pt x="135024" y="905537"/>
                    <a:pt x="131214" y="914427"/>
                    <a:pt x="126134" y="922047"/>
                  </a:cubicBezTo>
                  <a:cubicBezTo>
                    <a:pt x="121054" y="923317"/>
                    <a:pt x="117244" y="924587"/>
                    <a:pt x="113434" y="925857"/>
                  </a:cubicBezTo>
                  <a:cubicBezTo>
                    <a:pt x="114704" y="928397"/>
                    <a:pt x="114704" y="929667"/>
                    <a:pt x="115974" y="932207"/>
                  </a:cubicBezTo>
                  <a:cubicBezTo>
                    <a:pt x="117244" y="933477"/>
                    <a:pt x="123594" y="949987"/>
                    <a:pt x="123594" y="952527"/>
                  </a:cubicBezTo>
                  <a:cubicBezTo>
                    <a:pt x="121054" y="958877"/>
                    <a:pt x="119784" y="965227"/>
                    <a:pt x="118514" y="971577"/>
                  </a:cubicBezTo>
                  <a:cubicBezTo>
                    <a:pt x="126134" y="971577"/>
                    <a:pt x="132484" y="972847"/>
                    <a:pt x="135024" y="972847"/>
                  </a:cubicBezTo>
                  <a:cubicBezTo>
                    <a:pt x="132484" y="974117"/>
                    <a:pt x="128674" y="976657"/>
                    <a:pt x="126134" y="977927"/>
                  </a:cubicBezTo>
                  <a:cubicBezTo>
                    <a:pt x="127404" y="980467"/>
                    <a:pt x="128674" y="983007"/>
                    <a:pt x="131214" y="984277"/>
                  </a:cubicBezTo>
                  <a:cubicBezTo>
                    <a:pt x="141374" y="983007"/>
                    <a:pt x="151534" y="981737"/>
                    <a:pt x="162964" y="980467"/>
                  </a:cubicBezTo>
                  <a:cubicBezTo>
                    <a:pt x="161694" y="986817"/>
                    <a:pt x="160424" y="991897"/>
                    <a:pt x="157884" y="996977"/>
                  </a:cubicBezTo>
                  <a:cubicBezTo>
                    <a:pt x="164234" y="996977"/>
                    <a:pt x="171854" y="998247"/>
                    <a:pt x="178204" y="998247"/>
                  </a:cubicBezTo>
                  <a:lnTo>
                    <a:pt x="178204" y="1004597"/>
                  </a:lnTo>
                  <a:cubicBezTo>
                    <a:pt x="169314" y="1005867"/>
                    <a:pt x="160424" y="1008407"/>
                    <a:pt x="152804" y="1009677"/>
                  </a:cubicBezTo>
                  <a:cubicBezTo>
                    <a:pt x="184554" y="1024917"/>
                    <a:pt x="213764" y="1010947"/>
                    <a:pt x="248054" y="1005867"/>
                  </a:cubicBezTo>
                  <a:cubicBezTo>
                    <a:pt x="254404" y="1012217"/>
                    <a:pt x="260754" y="1007137"/>
                    <a:pt x="265834" y="996977"/>
                  </a:cubicBezTo>
                  <a:cubicBezTo>
                    <a:pt x="272184" y="1005867"/>
                    <a:pt x="277264" y="1003327"/>
                    <a:pt x="289964" y="985547"/>
                  </a:cubicBezTo>
                  <a:cubicBezTo>
                    <a:pt x="291234" y="985547"/>
                    <a:pt x="292504" y="986817"/>
                    <a:pt x="293774" y="986817"/>
                  </a:cubicBezTo>
                  <a:cubicBezTo>
                    <a:pt x="292504" y="991897"/>
                    <a:pt x="289964" y="995707"/>
                    <a:pt x="288694" y="1000787"/>
                  </a:cubicBezTo>
                  <a:cubicBezTo>
                    <a:pt x="296314" y="998247"/>
                    <a:pt x="302664" y="996977"/>
                    <a:pt x="310284" y="994437"/>
                  </a:cubicBezTo>
                  <a:lnTo>
                    <a:pt x="336954" y="990627"/>
                  </a:lnTo>
                  <a:cubicBezTo>
                    <a:pt x="350924" y="988087"/>
                    <a:pt x="364894" y="986817"/>
                    <a:pt x="377594" y="984277"/>
                  </a:cubicBezTo>
                  <a:cubicBezTo>
                    <a:pt x="382674" y="983007"/>
                    <a:pt x="387754" y="979197"/>
                    <a:pt x="392834" y="977927"/>
                  </a:cubicBezTo>
                  <a:cubicBezTo>
                    <a:pt x="397914" y="976657"/>
                    <a:pt x="405534" y="972847"/>
                    <a:pt x="408074" y="975387"/>
                  </a:cubicBezTo>
                  <a:cubicBezTo>
                    <a:pt x="418234" y="984277"/>
                    <a:pt x="427124" y="994437"/>
                    <a:pt x="437284" y="1003327"/>
                  </a:cubicBezTo>
                  <a:cubicBezTo>
                    <a:pt x="438554" y="1000787"/>
                    <a:pt x="439824" y="996977"/>
                    <a:pt x="439824" y="996977"/>
                  </a:cubicBezTo>
                  <a:cubicBezTo>
                    <a:pt x="448714" y="999517"/>
                    <a:pt x="455064" y="1000787"/>
                    <a:pt x="463954" y="1003327"/>
                  </a:cubicBezTo>
                  <a:cubicBezTo>
                    <a:pt x="465224" y="1007137"/>
                    <a:pt x="467764" y="1012217"/>
                    <a:pt x="467764" y="1014757"/>
                  </a:cubicBezTo>
                  <a:cubicBezTo>
                    <a:pt x="481734" y="1016027"/>
                    <a:pt x="493164" y="1017297"/>
                    <a:pt x="503324" y="1018567"/>
                  </a:cubicBezTo>
                  <a:cubicBezTo>
                    <a:pt x="503324" y="1019837"/>
                    <a:pt x="504594" y="1021107"/>
                    <a:pt x="504594" y="1022377"/>
                  </a:cubicBezTo>
                  <a:lnTo>
                    <a:pt x="481734" y="1029997"/>
                  </a:lnTo>
                  <a:cubicBezTo>
                    <a:pt x="480464" y="1026187"/>
                    <a:pt x="479194" y="1024917"/>
                    <a:pt x="476654" y="1018567"/>
                  </a:cubicBezTo>
                  <a:cubicBezTo>
                    <a:pt x="477924" y="1032537"/>
                    <a:pt x="479194" y="1041427"/>
                    <a:pt x="479194" y="1052857"/>
                  </a:cubicBezTo>
                  <a:cubicBezTo>
                    <a:pt x="490624" y="1043967"/>
                    <a:pt x="505864" y="1054127"/>
                    <a:pt x="513484" y="1038887"/>
                  </a:cubicBezTo>
                  <a:cubicBezTo>
                    <a:pt x="513484" y="1037617"/>
                    <a:pt x="518564" y="1037617"/>
                    <a:pt x="519834" y="1038887"/>
                  </a:cubicBezTo>
                  <a:cubicBezTo>
                    <a:pt x="529994" y="1040157"/>
                    <a:pt x="540154" y="1041427"/>
                    <a:pt x="550314" y="1043967"/>
                  </a:cubicBezTo>
                  <a:cubicBezTo>
                    <a:pt x="549044" y="1041427"/>
                    <a:pt x="549044" y="1038887"/>
                    <a:pt x="547774" y="1036347"/>
                  </a:cubicBezTo>
                  <a:cubicBezTo>
                    <a:pt x="554124" y="1037617"/>
                    <a:pt x="559204" y="1038887"/>
                    <a:pt x="563014" y="1040157"/>
                  </a:cubicBezTo>
                  <a:cubicBezTo>
                    <a:pt x="563014" y="1041427"/>
                    <a:pt x="564284" y="1042697"/>
                    <a:pt x="564284" y="1043967"/>
                  </a:cubicBezTo>
                  <a:cubicBezTo>
                    <a:pt x="555394" y="1049047"/>
                    <a:pt x="546504" y="1055397"/>
                    <a:pt x="537614" y="1060477"/>
                  </a:cubicBezTo>
                  <a:cubicBezTo>
                    <a:pt x="523644" y="1069367"/>
                    <a:pt x="510944" y="1080797"/>
                    <a:pt x="496974" y="1084607"/>
                  </a:cubicBezTo>
                  <a:cubicBezTo>
                    <a:pt x="472844" y="1089687"/>
                    <a:pt x="448714" y="1098577"/>
                    <a:pt x="423314" y="1099847"/>
                  </a:cubicBezTo>
                  <a:lnTo>
                    <a:pt x="416964" y="1099847"/>
                  </a:lnTo>
                  <a:cubicBezTo>
                    <a:pt x="390294" y="1104927"/>
                    <a:pt x="364894" y="1110007"/>
                    <a:pt x="338224" y="1115087"/>
                  </a:cubicBezTo>
                  <a:cubicBezTo>
                    <a:pt x="334414" y="1116357"/>
                    <a:pt x="331874" y="1117627"/>
                    <a:pt x="328064" y="1117627"/>
                  </a:cubicBezTo>
                  <a:cubicBezTo>
                    <a:pt x="311554" y="1120167"/>
                    <a:pt x="295044" y="1121437"/>
                    <a:pt x="279804" y="1123977"/>
                  </a:cubicBezTo>
                  <a:cubicBezTo>
                    <a:pt x="263294" y="1127787"/>
                    <a:pt x="245514" y="1130327"/>
                    <a:pt x="229004" y="1136677"/>
                  </a:cubicBezTo>
                  <a:cubicBezTo>
                    <a:pt x="216304" y="1140487"/>
                    <a:pt x="199794" y="1139217"/>
                    <a:pt x="194714" y="1151917"/>
                  </a:cubicBezTo>
                  <a:cubicBezTo>
                    <a:pt x="189634" y="1151917"/>
                    <a:pt x="184554" y="1150647"/>
                    <a:pt x="182014" y="1151917"/>
                  </a:cubicBezTo>
                  <a:cubicBezTo>
                    <a:pt x="162964" y="1159537"/>
                    <a:pt x="143914" y="1167157"/>
                    <a:pt x="126134" y="1176047"/>
                  </a:cubicBezTo>
                  <a:cubicBezTo>
                    <a:pt x="119784" y="1181127"/>
                    <a:pt x="114704" y="1183667"/>
                    <a:pt x="112164" y="1188747"/>
                  </a:cubicBezTo>
                  <a:cubicBezTo>
                    <a:pt x="110894" y="1192557"/>
                    <a:pt x="114704" y="1198907"/>
                    <a:pt x="115974" y="1201447"/>
                  </a:cubicBezTo>
                  <a:cubicBezTo>
                    <a:pt x="113434" y="1202717"/>
                    <a:pt x="108354" y="1203987"/>
                    <a:pt x="108354" y="1205257"/>
                  </a:cubicBezTo>
                  <a:cubicBezTo>
                    <a:pt x="108354" y="1212877"/>
                    <a:pt x="108354" y="1220497"/>
                    <a:pt x="110894" y="1226847"/>
                  </a:cubicBezTo>
                  <a:cubicBezTo>
                    <a:pt x="114704" y="1235737"/>
                    <a:pt x="126134" y="1243357"/>
                    <a:pt x="113434" y="1254787"/>
                  </a:cubicBezTo>
                  <a:cubicBezTo>
                    <a:pt x="110894" y="1256057"/>
                    <a:pt x="113434" y="1262407"/>
                    <a:pt x="113434" y="1267487"/>
                  </a:cubicBezTo>
                  <a:cubicBezTo>
                    <a:pt x="117244" y="1266217"/>
                    <a:pt x="119784" y="1266217"/>
                    <a:pt x="123594" y="1266217"/>
                  </a:cubicBezTo>
                  <a:cubicBezTo>
                    <a:pt x="110894" y="1287807"/>
                    <a:pt x="110894" y="1295427"/>
                    <a:pt x="123594" y="1299237"/>
                  </a:cubicBezTo>
                  <a:cubicBezTo>
                    <a:pt x="123594" y="1306857"/>
                    <a:pt x="121054" y="1314477"/>
                    <a:pt x="123594" y="1319557"/>
                  </a:cubicBezTo>
                  <a:cubicBezTo>
                    <a:pt x="131214" y="1332257"/>
                    <a:pt x="141374" y="1344957"/>
                    <a:pt x="150264" y="1356387"/>
                  </a:cubicBezTo>
                  <a:cubicBezTo>
                    <a:pt x="148994" y="1357657"/>
                    <a:pt x="146454" y="1358927"/>
                    <a:pt x="145184" y="1358927"/>
                  </a:cubicBezTo>
                  <a:cubicBezTo>
                    <a:pt x="150264" y="1365277"/>
                    <a:pt x="155344" y="1371627"/>
                    <a:pt x="159154" y="1375437"/>
                  </a:cubicBezTo>
                  <a:cubicBezTo>
                    <a:pt x="154074" y="1383057"/>
                    <a:pt x="150264" y="1389407"/>
                    <a:pt x="145184" y="1395757"/>
                  </a:cubicBezTo>
                  <a:cubicBezTo>
                    <a:pt x="151534" y="1398297"/>
                    <a:pt x="155344" y="1399567"/>
                    <a:pt x="160424" y="1400837"/>
                  </a:cubicBezTo>
                  <a:cubicBezTo>
                    <a:pt x="151534" y="1403377"/>
                    <a:pt x="143914" y="1405917"/>
                    <a:pt x="132484" y="1410997"/>
                  </a:cubicBezTo>
                  <a:cubicBezTo>
                    <a:pt x="154074" y="1416077"/>
                    <a:pt x="155344" y="1431317"/>
                    <a:pt x="157884" y="1446557"/>
                  </a:cubicBezTo>
                  <a:cubicBezTo>
                    <a:pt x="157884" y="1447827"/>
                    <a:pt x="164234" y="1449097"/>
                    <a:pt x="168044" y="1450367"/>
                  </a:cubicBezTo>
                  <a:cubicBezTo>
                    <a:pt x="168044" y="1452907"/>
                    <a:pt x="165504" y="1456717"/>
                    <a:pt x="166774" y="1459257"/>
                  </a:cubicBezTo>
                  <a:cubicBezTo>
                    <a:pt x="171854" y="1465607"/>
                    <a:pt x="180744" y="1469417"/>
                    <a:pt x="182014" y="1477037"/>
                  </a:cubicBezTo>
                  <a:cubicBezTo>
                    <a:pt x="189634" y="1498627"/>
                    <a:pt x="203604" y="1494817"/>
                    <a:pt x="218844" y="1489737"/>
                  </a:cubicBezTo>
                  <a:lnTo>
                    <a:pt x="226464" y="1501167"/>
                  </a:lnTo>
                  <a:cubicBezTo>
                    <a:pt x="229004" y="1499897"/>
                    <a:pt x="231544" y="1497357"/>
                    <a:pt x="232814" y="1496087"/>
                  </a:cubicBezTo>
                  <a:cubicBezTo>
                    <a:pt x="234084" y="1503707"/>
                    <a:pt x="246784" y="1512597"/>
                    <a:pt x="250594" y="1507517"/>
                  </a:cubicBezTo>
                  <a:cubicBezTo>
                    <a:pt x="259484" y="1494817"/>
                    <a:pt x="269644" y="1502437"/>
                    <a:pt x="279804" y="1503707"/>
                  </a:cubicBezTo>
                  <a:cubicBezTo>
                    <a:pt x="284884" y="1504977"/>
                    <a:pt x="292504" y="1506247"/>
                    <a:pt x="295044" y="1503707"/>
                  </a:cubicBezTo>
                  <a:cubicBezTo>
                    <a:pt x="301394" y="1497357"/>
                    <a:pt x="320444" y="1503707"/>
                    <a:pt x="315364" y="1485927"/>
                  </a:cubicBezTo>
                  <a:cubicBezTo>
                    <a:pt x="314094" y="1482117"/>
                    <a:pt x="309014" y="1478307"/>
                    <a:pt x="303934" y="1474497"/>
                  </a:cubicBezTo>
                  <a:lnTo>
                    <a:pt x="340764" y="1474497"/>
                  </a:lnTo>
                  <a:cubicBezTo>
                    <a:pt x="342034" y="1478307"/>
                    <a:pt x="342034" y="1483387"/>
                    <a:pt x="343304" y="1487197"/>
                  </a:cubicBezTo>
                  <a:cubicBezTo>
                    <a:pt x="336954" y="1488467"/>
                    <a:pt x="330604" y="1489737"/>
                    <a:pt x="324254" y="1492277"/>
                  </a:cubicBezTo>
                  <a:cubicBezTo>
                    <a:pt x="324254" y="1493547"/>
                    <a:pt x="325524" y="1494817"/>
                    <a:pt x="325524" y="1497357"/>
                  </a:cubicBezTo>
                  <a:cubicBezTo>
                    <a:pt x="328064" y="1497357"/>
                    <a:pt x="331874" y="1496087"/>
                    <a:pt x="334414" y="1496087"/>
                  </a:cubicBezTo>
                  <a:cubicBezTo>
                    <a:pt x="344574" y="1499897"/>
                    <a:pt x="358544" y="1489737"/>
                    <a:pt x="367434" y="1502437"/>
                  </a:cubicBezTo>
                  <a:cubicBezTo>
                    <a:pt x="383944" y="1525297"/>
                    <a:pt x="413154" y="1531647"/>
                    <a:pt x="439824" y="1518947"/>
                  </a:cubicBezTo>
                  <a:cubicBezTo>
                    <a:pt x="442364" y="1517677"/>
                    <a:pt x="447444" y="1521487"/>
                    <a:pt x="451254" y="1522757"/>
                  </a:cubicBezTo>
                  <a:cubicBezTo>
                    <a:pt x="452524" y="1522757"/>
                    <a:pt x="452524" y="1522757"/>
                    <a:pt x="453794" y="1524027"/>
                  </a:cubicBezTo>
                  <a:cubicBezTo>
                    <a:pt x="455064" y="1521487"/>
                    <a:pt x="455064" y="1518947"/>
                    <a:pt x="455064" y="1520217"/>
                  </a:cubicBezTo>
                  <a:cubicBezTo>
                    <a:pt x="463954" y="1520217"/>
                    <a:pt x="472844" y="1522757"/>
                    <a:pt x="481734" y="1521487"/>
                  </a:cubicBezTo>
                  <a:cubicBezTo>
                    <a:pt x="495704" y="1520217"/>
                    <a:pt x="509674" y="1515137"/>
                    <a:pt x="523644" y="1513867"/>
                  </a:cubicBezTo>
                  <a:cubicBezTo>
                    <a:pt x="545234" y="1511327"/>
                    <a:pt x="566824" y="1511327"/>
                    <a:pt x="588414" y="1506247"/>
                  </a:cubicBezTo>
                  <a:cubicBezTo>
                    <a:pt x="597304" y="1503707"/>
                    <a:pt x="603654" y="1504977"/>
                    <a:pt x="610004" y="1507517"/>
                  </a:cubicBezTo>
                  <a:cubicBezTo>
                    <a:pt x="570634" y="1524027"/>
                    <a:pt x="531264" y="1540537"/>
                    <a:pt x="491894" y="1555777"/>
                  </a:cubicBezTo>
                  <a:cubicBezTo>
                    <a:pt x="491894" y="1557047"/>
                    <a:pt x="493164" y="1558317"/>
                    <a:pt x="493164" y="1559587"/>
                  </a:cubicBezTo>
                  <a:cubicBezTo>
                    <a:pt x="495704" y="1559587"/>
                    <a:pt x="498244" y="1560857"/>
                    <a:pt x="503324" y="1562127"/>
                  </a:cubicBezTo>
                  <a:cubicBezTo>
                    <a:pt x="494434" y="1565937"/>
                    <a:pt x="490624" y="1567207"/>
                    <a:pt x="484274" y="1569747"/>
                  </a:cubicBezTo>
                  <a:cubicBezTo>
                    <a:pt x="495704" y="1577367"/>
                    <a:pt x="480464" y="1586257"/>
                    <a:pt x="486814" y="1596417"/>
                  </a:cubicBezTo>
                  <a:cubicBezTo>
                    <a:pt x="491894" y="1606577"/>
                    <a:pt x="488084" y="1621817"/>
                    <a:pt x="510944" y="1618007"/>
                  </a:cubicBezTo>
                  <a:cubicBezTo>
                    <a:pt x="488084" y="1629437"/>
                    <a:pt x="486814" y="1645947"/>
                    <a:pt x="502054" y="1663727"/>
                  </a:cubicBezTo>
                  <a:cubicBezTo>
                    <a:pt x="504594" y="1666267"/>
                    <a:pt x="505864" y="1671347"/>
                    <a:pt x="504594" y="1673887"/>
                  </a:cubicBezTo>
                  <a:cubicBezTo>
                    <a:pt x="502054" y="1682777"/>
                    <a:pt x="498244" y="1690397"/>
                    <a:pt x="495704" y="1696747"/>
                  </a:cubicBezTo>
                  <a:cubicBezTo>
                    <a:pt x="486814" y="1696747"/>
                    <a:pt x="481734" y="1695477"/>
                    <a:pt x="476654" y="1695477"/>
                  </a:cubicBezTo>
                  <a:cubicBezTo>
                    <a:pt x="463954" y="1696747"/>
                    <a:pt x="451254" y="1699287"/>
                    <a:pt x="438554" y="1701827"/>
                  </a:cubicBezTo>
                  <a:cubicBezTo>
                    <a:pt x="397914" y="1709447"/>
                    <a:pt x="356004" y="1717067"/>
                    <a:pt x="315364" y="1724687"/>
                  </a:cubicBezTo>
                  <a:cubicBezTo>
                    <a:pt x="281074" y="1731037"/>
                    <a:pt x="248054" y="1743737"/>
                    <a:pt x="213764" y="1746277"/>
                  </a:cubicBezTo>
                  <a:cubicBezTo>
                    <a:pt x="189634" y="1747547"/>
                    <a:pt x="168044" y="1760247"/>
                    <a:pt x="145184" y="1761517"/>
                  </a:cubicBezTo>
                  <a:cubicBezTo>
                    <a:pt x="129944" y="1762787"/>
                    <a:pt x="114704" y="1769137"/>
                    <a:pt x="100734" y="1775487"/>
                  </a:cubicBezTo>
                  <a:cubicBezTo>
                    <a:pt x="93114" y="1778027"/>
                    <a:pt x="86764" y="1784377"/>
                    <a:pt x="80414" y="1788187"/>
                  </a:cubicBezTo>
                  <a:cubicBezTo>
                    <a:pt x="79144" y="1788187"/>
                    <a:pt x="75334" y="1786917"/>
                    <a:pt x="74064" y="1788187"/>
                  </a:cubicBezTo>
                  <a:cubicBezTo>
                    <a:pt x="63904" y="1793267"/>
                    <a:pt x="55014" y="1798347"/>
                    <a:pt x="44854" y="1802157"/>
                  </a:cubicBezTo>
                  <a:cubicBezTo>
                    <a:pt x="37234" y="1805967"/>
                    <a:pt x="30884" y="1809777"/>
                    <a:pt x="23264" y="1813587"/>
                  </a:cubicBezTo>
                  <a:cubicBezTo>
                    <a:pt x="23264" y="1814857"/>
                    <a:pt x="24534" y="1816127"/>
                    <a:pt x="24534" y="1817397"/>
                  </a:cubicBezTo>
                  <a:cubicBezTo>
                    <a:pt x="21994" y="1817397"/>
                    <a:pt x="18184" y="1816127"/>
                    <a:pt x="14374" y="1814857"/>
                  </a:cubicBezTo>
                  <a:cubicBezTo>
                    <a:pt x="15644" y="1822477"/>
                    <a:pt x="16914" y="1827557"/>
                    <a:pt x="18184" y="1833907"/>
                  </a:cubicBezTo>
                  <a:cubicBezTo>
                    <a:pt x="16914" y="1833907"/>
                    <a:pt x="16914" y="1833907"/>
                    <a:pt x="15644" y="1835177"/>
                  </a:cubicBezTo>
                  <a:cubicBezTo>
                    <a:pt x="14374" y="1832637"/>
                    <a:pt x="13104" y="1830097"/>
                    <a:pt x="11834" y="1828827"/>
                  </a:cubicBezTo>
                  <a:cubicBezTo>
                    <a:pt x="404" y="1841527"/>
                    <a:pt x="-7216" y="1852957"/>
                    <a:pt x="10564" y="1860577"/>
                  </a:cubicBezTo>
                  <a:cubicBezTo>
                    <a:pt x="9294" y="1866927"/>
                    <a:pt x="9294" y="1872007"/>
                    <a:pt x="9294" y="1875817"/>
                  </a:cubicBezTo>
                  <a:lnTo>
                    <a:pt x="13104" y="1902487"/>
                  </a:lnTo>
                  <a:cubicBezTo>
                    <a:pt x="14374" y="1913917"/>
                    <a:pt x="11834" y="1925347"/>
                    <a:pt x="25804" y="1929158"/>
                  </a:cubicBezTo>
                  <a:cubicBezTo>
                    <a:pt x="21994" y="1935508"/>
                    <a:pt x="21994" y="1964718"/>
                    <a:pt x="27074" y="1965987"/>
                  </a:cubicBezTo>
                  <a:cubicBezTo>
                    <a:pt x="35964" y="1969797"/>
                    <a:pt x="38504" y="1981227"/>
                    <a:pt x="46124" y="1986308"/>
                  </a:cubicBezTo>
                  <a:cubicBezTo>
                    <a:pt x="47394" y="1987578"/>
                    <a:pt x="48664" y="1990118"/>
                    <a:pt x="48664" y="1990118"/>
                  </a:cubicBezTo>
                  <a:cubicBezTo>
                    <a:pt x="38504" y="2001547"/>
                    <a:pt x="53744" y="1996468"/>
                    <a:pt x="56284" y="2001547"/>
                  </a:cubicBezTo>
                  <a:cubicBezTo>
                    <a:pt x="53744" y="2007897"/>
                    <a:pt x="48664" y="2014247"/>
                    <a:pt x="47394" y="2021868"/>
                  </a:cubicBezTo>
                  <a:cubicBezTo>
                    <a:pt x="46124" y="2029488"/>
                    <a:pt x="47394" y="2035838"/>
                    <a:pt x="58824" y="2032028"/>
                  </a:cubicBezTo>
                  <a:cubicBezTo>
                    <a:pt x="57554" y="2043458"/>
                    <a:pt x="56284" y="2053618"/>
                    <a:pt x="55014" y="2065048"/>
                  </a:cubicBezTo>
                  <a:cubicBezTo>
                    <a:pt x="56284" y="2065048"/>
                    <a:pt x="57554" y="2063778"/>
                    <a:pt x="57554" y="2063778"/>
                  </a:cubicBezTo>
                  <a:cubicBezTo>
                    <a:pt x="61364" y="2072668"/>
                    <a:pt x="63904" y="2080288"/>
                    <a:pt x="67714" y="2087908"/>
                  </a:cubicBezTo>
                  <a:cubicBezTo>
                    <a:pt x="74064" y="2087908"/>
                    <a:pt x="80414" y="2089178"/>
                    <a:pt x="88034" y="2090447"/>
                  </a:cubicBezTo>
                  <a:lnTo>
                    <a:pt x="88034" y="2094258"/>
                  </a:lnTo>
                  <a:cubicBezTo>
                    <a:pt x="84224" y="2095528"/>
                    <a:pt x="80414" y="2096797"/>
                    <a:pt x="76604" y="2098068"/>
                  </a:cubicBezTo>
                  <a:cubicBezTo>
                    <a:pt x="77874" y="2099338"/>
                    <a:pt x="80414" y="2099338"/>
                    <a:pt x="80414" y="2099338"/>
                  </a:cubicBezTo>
                  <a:cubicBezTo>
                    <a:pt x="81684" y="2118388"/>
                    <a:pt x="98194" y="2115848"/>
                    <a:pt x="109624" y="2120928"/>
                  </a:cubicBezTo>
                  <a:cubicBezTo>
                    <a:pt x="114704" y="2123468"/>
                    <a:pt x="121054" y="2124738"/>
                    <a:pt x="124864" y="2123468"/>
                  </a:cubicBezTo>
                  <a:cubicBezTo>
                    <a:pt x="132484" y="2119658"/>
                    <a:pt x="137564" y="2120928"/>
                    <a:pt x="137564" y="2128547"/>
                  </a:cubicBezTo>
                  <a:cubicBezTo>
                    <a:pt x="137564" y="2132358"/>
                    <a:pt x="135024" y="2137437"/>
                    <a:pt x="133754" y="2139977"/>
                  </a:cubicBezTo>
                  <a:cubicBezTo>
                    <a:pt x="142644" y="2139977"/>
                    <a:pt x="156614" y="2143787"/>
                    <a:pt x="164234" y="2138707"/>
                  </a:cubicBezTo>
                  <a:cubicBezTo>
                    <a:pt x="182014" y="2127277"/>
                    <a:pt x="198524" y="2137437"/>
                    <a:pt x="215034" y="2133627"/>
                  </a:cubicBezTo>
                  <a:cubicBezTo>
                    <a:pt x="223924" y="2131087"/>
                    <a:pt x="231544" y="2131087"/>
                    <a:pt x="244244" y="2128547"/>
                  </a:cubicBezTo>
                  <a:cubicBezTo>
                    <a:pt x="250594" y="2133627"/>
                    <a:pt x="256944" y="2132358"/>
                    <a:pt x="258214" y="2126008"/>
                  </a:cubicBezTo>
                  <a:cubicBezTo>
                    <a:pt x="268374" y="2126008"/>
                    <a:pt x="277264" y="2126008"/>
                    <a:pt x="286154" y="2124737"/>
                  </a:cubicBezTo>
                  <a:cubicBezTo>
                    <a:pt x="300124" y="2122197"/>
                    <a:pt x="312824" y="2118387"/>
                    <a:pt x="326794" y="2117117"/>
                  </a:cubicBezTo>
                  <a:cubicBezTo>
                    <a:pt x="335684" y="2115847"/>
                    <a:pt x="345844" y="2118387"/>
                    <a:pt x="356004" y="2117117"/>
                  </a:cubicBezTo>
                  <a:cubicBezTo>
                    <a:pt x="361084" y="2115847"/>
                    <a:pt x="364894" y="2108227"/>
                    <a:pt x="369974" y="2104417"/>
                  </a:cubicBezTo>
                  <a:cubicBezTo>
                    <a:pt x="375054" y="2117117"/>
                    <a:pt x="385214" y="2118387"/>
                    <a:pt x="401724" y="2109497"/>
                  </a:cubicBezTo>
                  <a:cubicBezTo>
                    <a:pt x="395374" y="2104417"/>
                    <a:pt x="387754" y="2100607"/>
                    <a:pt x="381404" y="2096797"/>
                  </a:cubicBezTo>
                  <a:cubicBezTo>
                    <a:pt x="387754" y="2094257"/>
                    <a:pt x="392834" y="2090447"/>
                    <a:pt x="397914" y="2089177"/>
                  </a:cubicBezTo>
                  <a:cubicBezTo>
                    <a:pt x="402994" y="2089177"/>
                    <a:pt x="406804" y="2090447"/>
                    <a:pt x="410614" y="2090447"/>
                  </a:cubicBezTo>
                  <a:cubicBezTo>
                    <a:pt x="414424" y="2090447"/>
                    <a:pt x="418234" y="2090447"/>
                    <a:pt x="422044" y="2089177"/>
                  </a:cubicBezTo>
                  <a:cubicBezTo>
                    <a:pt x="425854" y="2087907"/>
                    <a:pt x="428394" y="2086637"/>
                    <a:pt x="430934" y="2084097"/>
                  </a:cubicBezTo>
                  <a:cubicBezTo>
                    <a:pt x="430934" y="2087907"/>
                    <a:pt x="432204" y="2092987"/>
                    <a:pt x="432204" y="2096797"/>
                  </a:cubicBezTo>
                  <a:cubicBezTo>
                    <a:pt x="432204" y="2100607"/>
                    <a:pt x="429664" y="2104417"/>
                    <a:pt x="428394" y="2108227"/>
                  </a:cubicBezTo>
                  <a:cubicBezTo>
                    <a:pt x="432204" y="2108227"/>
                    <a:pt x="436014" y="2108227"/>
                    <a:pt x="441094" y="2106957"/>
                  </a:cubicBezTo>
                  <a:cubicBezTo>
                    <a:pt x="446174" y="2114577"/>
                    <a:pt x="432204" y="2131087"/>
                    <a:pt x="451254" y="2132357"/>
                  </a:cubicBezTo>
                  <a:cubicBezTo>
                    <a:pt x="449984" y="2137437"/>
                    <a:pt x="448714" y="2141247"/>
                    <a:pt x="447444" y="2146327"/>
                  </a:cubicBezTo>
                  <a:cubicBezTo>
                    <a:pt x="455064" y="2146327"/>
                    <a:pt x="462684" y="2147597"/>
                    <a:pt x="474114" y="2148867"/>
                  </a:cubicBezTo>
                  <a:cubicBezTo>
                    <a:pt x="469034" y="2155217"/>
                    <a:pt x="465224" y="2160297"/>
                    <a:pt x="460144" y="2165377"/>
                  </a:cubicBezTo>
                  <a:cubicBezTo>
                    <a:pt x="463954" y="2164107"/>
                    <a:pt x="467764" y="2164107"/>
                    <a:pt x="475384" y="2162837"/>
                  </a:cubicBezTo>
                  <a:cubicBezTo>
                    <a:pt x="458874" y="2178077"/>
                    <a:pt x="476654" y="2179347"/>
                    <a:pt x="483004" y="2188237"/>
                  </a:cubicBezTo>
                  <a:cubicBezTo>
                    <a:pt x="486814" y="2178077"/>
                    <a:pt x="489354" y="2171727"/>
                    <a:pt x="490624" y="2166647"/>
                  </a:cubicBezTo>
                  <a:cubicBezTo>
                    <a:pt x="496974" y="2172997"/>
                    <a:pt x="504594" y="2180617"/>
                    <a:pt x="512214" y="2189507"/>
                  </a:cubicBezTo>
                  <a:cubicBezTo>
                    <a:pt x="513484" y="2189507"/>
                    <a:pt x="516024" y="2186967"/>
                    <a:pt x="517294" y="2188237"/>
                  </a:cubicBezTo>
                  <a:cubicBezTo>
                    <a:pt x="531264" y="2194587"/>
                    <a:pt x="537614" y="2188237"/>
                    <a:pt x="542694" y="2175537"/>
                  </a:cubicBezTo>
                  <a:cubicBezTo>
                    <a:pt x="543964" y="2172997"/>
                    <a:pt x="550314" y="2171727"/>
                    <a:pt x="551584" y="2170457"/>
                  </a:cubicBezTo>
                  <a:cubicBezTo>
                    <a:pt x="549044" y="2178077"/>
                    <a:pt x="545234" y="2185697"/>
                    <a:pt x="541424" y="2194587"/>
                  </a:cubicBezTo>
                  <a:cubicBezTo>
                    <a:pt x="526184" y="2197127"/>
                    <a:pt x="508404" y="2200937"/>
                    <a:pt x="490624" y="2204747"/>
                  </a:cubicBezTo>
                  <a:cubicBezTo>
                    <a:pt x="474114" y="2208557"/>
                    <a:pt x="457604" y="2214907"/>
                    <a:pt x="439824" y="2217447"/>
                  </a:cubicBezTo>
                  <a:cubicBezTo>
                    <a:pt x="415694" y="2221257"/>
                    <a:pt x="391564" y="2223797"/>
                    <a:pt x="366164" y="2227607"/>
                  </a:cubicBezTo>
                  <a:cubicBezTo>
                    <a:pt x="336954" y="2232687"/>
                    <a:pt x="307744" y="2237767"/>
                    <a:pt x="278534" y="2244117"/>
                  </a:cubicBezTo>
                  <a:cubicBezTo>
                    <a:pt x="254404" y="2249197"/>
                    <a:pt x="231544" y="2256817"/>
                    <a:pt x="207414" y="2261897"/>
                  </a:cubicBezTo>
                  <a:cubicBezTo>
                    <a:pt x="190904" y="2265707"/>
                    <a:pt x="174394" y="2266977"/>
                    <a:pt x="159154" y="2273327"/>
                  </a:cubicBezTo>
                  <a:cubicBezTo>
                    <a:pt x="143914" y="2279677"/>
                    <a:pt x="122324" y="2278407"/>
                    <a:pt x="117244" y="2299997"/>
                  </a:cubicBezTo>
                  <a:cubicBezTo>
                    <a:pt x="108354" y="2294917"/>
                    <a:pt x="102004" y="2297457"/>
                    <a:pt x="100734" y="2306347"/>
                  </a:cubicBezTo>
                  <a:cubicBezTo>
                    <a:pt x="100734" y="2308887"/>
                    <a:pt x="99464" y="2311427"/>
                    <a:pt x="96924" y="2311427"/>
                  </a:cubicBezTo>
                  <a:cubicBezTo>
                    <a:pt x="82954" y="2315237"/>
                    <a:pt x="86764" y="2322857"/>
                    <a:pt x="93114" y="2330477"/>
                  </a:cubicBezTo>
                  <a:cubicBezTo>
                    <a:pt x="100734" y="2339367"/>
                    <a:pt x="100734" y="2348257"/>
                    <a:pt x="99464" y="2358417"/>
                  </a:cubicBezTo>
                  <a:cubicBezTo>
                    <a:pt x="96924" y="2372387"/>
                    <a:pt x="94384" y="2387627"/>
                    <a:pt x="91844" y="2401597"/>
                  </a:cubicBezTo>
                  <a:cubicBezTo>
                    <a:pt x="91844" y="2405407"/>
                    <a:pt x="95654" y="2409217"/>
                    <a:pt x="98194" y="2413027"/>
                  </a:cubicBezTo>
                  <a:lnTo>
                    <a:pt x="102004" y="2420647"/>
                  </a:lnTo>
                  <a:lnTo>
                    <a:pt x="102004" y="2442237"/>
                  </a:lnTo>
                  <a:cubicBezTo>
                    <a:pt x="107084" y="2442237"/>
                    <a:pt x="113434" y="2440967"/>
                    <a:pt x="119784" y="2440967"/>
                  </a:cubicBezTo>
                  <a:cubicBezTo>
                    <a:pt x="119784" y="2440967"/>
                    <a:pt x="119784" y="2442237"/>
                    <a:pt x="121054" y="2442237"/>
                  </a:cubicBezTo>
                  <a:cubicBezTo>
                    <a:pt x="117244" y="2443507"/>
                    <a:pt x="114704" y="2444777"/>
                    <a:pt x="110894" y="2447317"/>
                  </a:cubicBezTo>
                  <a:cubicBezTo>
                    <a:pt x="118514" y="2456207"/>
                    <a:pt x="104544" y="2479067"/>
                    <a:pt x="135024" y="2473987"/>
                  </a:cubicBezTo>
                  <a:cubicBezTo>
                    <a:pt x="126134" y="2481607"/>
                    <a:pt x="121054" y="2486687"/>
                    <a:pt x="117244" y="2489227"/>
                  </a:cubicBezTo>
                  <a:cubicBezTo>
                    <a:pt x="119784" y="2495577"/>
                    <a:pt x="122324" y="2499387"/>
                    <a:pt x="123594" y="2503197"/>
                  </a:cubicBezTo>
                  <a:cubicBezTo>
                    <a:pt x="118514" y="2507007"/>
                    <a:pt x="114704" y="2510817"/>
                    <a:pt x="110894" y="2513357"/>
                  </a:cubicBezTo>
                  <a:cubicBezTo>
                    <a:pt x="115974" y="2518437"/>
                    <a:pt x="121054" y="2522247"/>
                    <a:pt x="123594" y="2526057"/>
                  </a:cubicBezTo>
                  <a:cubicBezTo>
                    <a:pt x="128674" y="2520977"/>
                    <a:pt x="133754" y="2515897"/>
                    <a:pt x="138834" y="2515897"/>
                  </a:cubicBezTo>
                  <a:cubicBezTo>
                    <a:pt x="143914" y="2515897"/>
                    <a:pt x="150264" y="2524787"/>
                    <a:pt x="156614" y="2529867"/>
                  </a:cubicBezTo>
                  <a:cubicBezTo>
                    <a:pt x="156614" y="2531137"/>
                    <a:pt x="152804" y="2532407"/>
                    <a:pt x="151534" y="2532407"/>
                  </a:cubicBezTo>
                  <a:cubicBezTo>
                    <a:pt x="142644" y="2522247"/>
                    <a:pt x="133754" y="2520977"/>
                    <a:pt x="124864" y="2532407"/>
                  </a:cubicBezTo>
                  <a:cubicBezTo>
                    <a:pt x="124864" y="2532407"/>
                    <a:pt x="123594" y="2532407"/>
                    <a:pt x="123594" y="2531137"/>
                  </a:cubicBezTo>
                  <a:cubicBezTo>
                    <a:pt x="123594" y="2529867"/>
                    <a:pt x="123594" y="2529867"/>
                    <a:pt x="122324" y="2528597"/>
                  </a:cubicBezTo>
                  <a:cubicBezTo>
                    <a:pt x="117244" y="2533677"/>
                    <a:pt x="118514" y="2537487"/>
                    <a:pt x="124864" y="2541297"/>
                  </a:cubicBezTo>
                  <a:cubicBezTo>
                    <a:pt x="133754" y="2546377"/>
                    <a:pt x="132484" y="2550187"/>
                    <a:pt x="127404" y="2556537"/>
                  </a:cubicBezTo>
                  <a:cubicBezTo>
                    <a:pt x="129944" y="2557807"/>
                    <a:pt x="133754" y="2560347"/>
                    <a:pt x="133754" y="2561617"/>
                  </a:cubicBezTo>
                  <a:cubicBezTo>
                    <a:pt x="133754" y="2567967"/>
                    <a:pt x="146454" y="2571777"/>
                    <a:pt x="136294" y="2579397"/>
                  </a:cubicBezTo>
                  <a:cubicBezTo>
                    <a:pt x="141374" y="2585747"/>
                    <a:pt x="143914" y="2592097"/>
                    <a:pt x="155344" y="2594637"/>
                  </a:cubicBezTo>
                  <a:cubicBezTo>
                    <a:pt x="165504" y="2597177"/>
                    <a:pt x="168044" y="2592097"/>
                    <a:pt x="174394" y="2590827"/>
                  </a:cubicBezTo>
                  <a:cubicBezTo>
                    <a:pt x="180744" y="2589557"/>
                    <a:pt x="188364" y="2593367"/>
                    <a:pt x="194714" y="2594637"/>
                  </a:cubicBezTo>
                  <a:cubicBezTo>
                    <a:pt x="197254" y="2594637"/>
                    <a:pt x="199794" y="2590827"/>
                    <a:pt x="199794" y="2589557"/>
                  </a:cubicBezTo>
                  <a:cubicBezTo>
                    <a:pt x="208684" y="2590827"/>
                    <a:pt x="217574" y="2593367"/>
                    <a:pt x="225194" y="2592097"/>
                  </a:cubicBezTo>
                  <a:cubicBezTo>
                    <a:pt x="236624" y="2590827"/>
                    <a:pt x="242974" y="2594637"/>
                    <a:pt x="244244" y="2604797"/>
                  </a:cubicBezTo>
                  <a:cubicBezTo>
                    <a:pt x="245514" y="2616227"/>
                    <a:pt x="251864" y="2617497"/>
                    <a:pt x="260754" y="2616227"/>
                  </a:cubicBezTo>
                  <a:cubicBezTo>
                    <a:pt x="268374" y="2614957"/>
                    <a:pt x="274724" y="2612417"/>
                    <a:pt x="282344" y="2611147"/>
                  </a:cubicBezTo>
                  <a:cubicBezTo>
                    <a:pt x="278534" y="2607337"/>
                    <a:pt x="273454" y="2603527"/>
                    <a:pt x="267104" y="2598447"/>
                  </a:cubicBezTo>
                  <a:cubicBezTo>
                    <a:pt x="273454" y="2597177"/>
                    <a:pt x="279804" y="2594637"/>
                    <a:pt x="284884" y="2594637"/>
                  </a:cubicBezTo>
                  <a:cubicBezTo>
                    <a:pt x="295044" y="2593367"/>
                    <a:pt x="303934" y="2592097"/>
                    <a:pt x="314094" y="2592097"/>
                  </a:cubicBezTo>
                  <a:cubicBezTo>
                    <a:pt x="317904" y="2592097"/>
                    <a:pt x="321714" y="2594637"/>
                    <a:pt x="325524" y="2598447"/>
                  </a:cubicBezTo>
                  <a:cubicBezTo>
                    <a:pt x="309014" y="2598447"/>
                    <a:pt x="293774" y="2598447"/>
                    <a:pt x="282344" y="2611147"/>
                  </a:cubicBezTo>
                  <a:cubicBezTo>
                    <a:pt x="286154" y="2612417"/>
                    <a:pt x="291234" y="2613687"/>
                    <a:pt x="295044" y="2613687"/>
                  </a:cubicBezTo>
                  <a:cubicBezTo>
                    <a:pt x="316634" y="2612417"/>
                    <a:pt x="339494" y="2611147"/>
                    <a:pt x="361084" y="2609877"/>
                  </a:cubicBezTo>
                  <a:cubicBezTo>
                    <a:pt x="382674" y="2608607"/>
                    <a:pt x="402994" y="2606067"/>
                    <a:pt x="425854" y="2604797"/>
                  </a:cubicBezTo>
                  <a:cubicBezTo>
                    <a:pt x="432204" y="2631467"/>
                    <a:pt x="438554" y="2656867"/>
                    <a:pt x="443634" y="2682267"/>
                  </a:cubicBezTo>
                  <a:cubicBezTo>
                    <a:pt x="441094" y="2683537"/>
                    <a:pt x="438554" y="2684807"/>
                    <a:pt x="436014" y="2684807"/>
                  </a:cubicBezTo>
                  <a:cubicBezTo>
                    <a:pt x="439824" y="2689887"/>
                    <a:pt x="444904" y="2694967"/>
                    <a:pt x="446174" y="2700047"/>
                  </a:cubicBezTo>
                  <a:cubicBezTo>
                    <a:pt x="447444" y="2707667"/>
                    <a:pt x="446174" y="2715287"/>
                    <a:pt x="446174" y="2720367"/>
                  </a:cubicBezTo>
                  <a:cubicBezTo>
                    <a:pt x="455064" y="2722907"/>
                    <a:pt x="460144" y="2724177"/>
                    <a:pt x="466494" y="2725447"/>
                  </a:cubicBezTo>
                  <a:cubicBezTo>
                    <a:pt x="465224" y="2725447"/>
                    <a:pt x="463954" y="2726717"/>
                    <a:pt x="461414" y="2726717"/>
                  </a:cubicBezTo>
                  <a:cubicBezTo>
                    <a:pt x="462684" y="2735607"/>
                    <a:pt x="465224" y="2745767"/>
                    <a:pt x="466494" y="2758467"/>
                  </a:cubicBezTo>
                  <a:lnTo>
                    <a:pt x="486814" y="2758467"/>
                  </a:lnTo>
                  <a:cubicBezTo>
                    <a:pt x="490624" y="2758467"/>
                    <a:pt x="494434" y="2761007"/>
                    <a:pt x="495704" y="2762277"/>
                  </a:cubicBezTo>
                  <a:cubicBezTo>
                    <a:pt x="500784" y="2777517"/>
                    <a:pt x="512214" y="2782597"/>
                    <a:pt x="527454" y="2778787"/>
                  </a:cubicBezTo>
                  <a:cubicBezTo>
                    <a:pt x="533804" y="2777517"/>
                    <a:pt x="541424" y="2777517"/>
                    <a:pt x="547774" y="2777517"/>
                  </a:cubicBezTo>
                  <a:lnTo>
                    <a:pt x="563014" y="2777517"/>
                  </a:lnTo>
                  <a:cubicBezTo>
                    <a:pt x="568094" y="2777517"/>
                    <a:pt x="573174" y="2776247"/>
                    <a:pt x="578254" y="2774977"/>
                  </a:cubicBezTo>
                  <a:cubicBezTo>
                    <a:pt x="579524" y="2771167"/>
                    <a:pt x="579524" y="2767357"/>
                    <a:pt x="580794" y="2762277"/>
                  </a:cubicBezTo>
                  <a:cubicBezTo>
                    <a:pt x="584604" y="2762277"/>
                    <a:pt x="587144" y="2761007"/>
                    <a:pt x="590954" y="2761007"/>
                  </a:cubicBezTo>
                  <a:cubicBezTo>
                    <a:pt x="615084" y="2758467"/>
                    <a:pt x="640484" y="2754657"/>
                    <a:pt x="665884" y="2752117"/>
                  </a:cubicBezTo>
                  <a:cubicBezTo>
                    <a:pt x="665884" y="2752117"/>
                    <a:pt x="667154" y="2754657"/>
                    <a:pt x="668424" y="2758467"/>
                  </a:cubicBezTo>
                  <a:cubicBezTo>
                    <a:pt x="664614" y="2759737"/>
                    <a:pt x="662074" y="2761007"/>
                    <a:pt x="659534" y="2762277"/>
                  </a:cubicBezTo>
                  <a:cubicBezTo>
                    <a:pt x="669694" y="2772437"/>
                    <a:pt x="683664" y="2773707"/>
                    <a:pt x="692554" y="2766087"/>
                  </a:cubicBezTo>
                  <a:cubicBezTo>
                    <a:pt x="687474" y="2762277"/>
                    <a:pt x="683664" y="2759737"/>
                    <a:pt x="677314" y="2755927"/>
                  </a:cubicBezTo>
                  <a:lnTo>
                    <a:pt x="681124" y="2752117"/>
                  </a:lnTo>
                  <a:lnTo>
                    <a:pt x="691284" y="2752117"/>
                  </a:lnTo>
                  <a:lnTo>
                    <a:pt x="691284" y="2750847"/>
                  </a:lnTo>
                  <a:cubicBezTo>
                    <a:pt x="696364" y="2752117"/>
                    <a:pt x="700174" y="2754657"/>
                    <a:pt x="705254" y="2750847"/>
                  </a:cubicBezTo>
                  <a:lnTo>
                    <a:pt x="710334" y="2750847"/>
                  </a:lnTo>
                  <a:lnTo>
                    <a:pt x="754784" y="2753387"/>
                  </a:lnTo>
                  <a:cubicBezTo>
                    <a:pt x="759864" y="2753387"/>
                    <a:pt x="762404" y="2752117"/>
                    <a:pt x="764944" y="2749577"/>
                  </a:cubicBezTo>
                  <a:cubicBezTo>
                    <a:pt x="771294" y="2759737"/>
                    <a:pt x="776374" y="2768627"/>
                    <a:pt x="782724" y="2780057"/>
                  </a:cubicBezTo>
                  <a:cubicBezTo>
                    <a:pt x="781454" y="2780057"/>
                    <a:pt x="778914" y="2781327"/>
                    <a:pt x="776374" y="2781327"/>
                  </a:cubicBezTo>
                  <a:cubicBezTo>
                    <a:pt x="792884" y="2807997"/>
                    <a:pt x="803044" y="2835937"/>
                    <a:pt x="787804" y="2866417"/>
                  </a:cubicBezTo>
                  <a:cubicBezTo>
                    <a:pt x="789074" y="2876577"/>
                    <a:pt x="791614" y="2886737"/>
                    <a:pt x="792884" y="2899437"/>
                  </a:cubicBezTo>
                  <a:lnTo>
                    <a:pt x="805584" y="2899437"/>
                  </a:lnTo>
                  <a:cubicBezTo>
                    <a:pt x="803044" y="2905787"/>
                    <a:pt x="800504" y="2909597"/>
                    <a:pt x="799234" y="2913407"/>
                  </a:cubicBezTo>
                  <a:cubicBezTo>
                    <a:pt x="799234" y="2919757"/>
                    <a:pt x="813204" y="2922297"/>
                    <a:pt x="803044" y="2931187"/>
                  </a:cubicBezTo>
                  <a:lnTo>
                    <a:pt x="805584" y="2936267"/>
                  </a:lnTo>
                  <a:cubicBezTo>
                    <a:pt x="818284" y="2952777"/>
                    <a:pt x="832254" y="2968017"/>
                    <a:pt x="846224" y="2987067"/>
                  </a:cubicBezTo>
                  <a:cubicBezTo>
                    <a:pt x="836064" y="2992147"/>
                    <a:pt x="827174" y="2997227"/>
                    <a:pt x="815744" y="3002307"/>
                  </a:cubicBezTo>
                  <a:cubicBezTo>
                    <a:pt x="827174" y="3003577"/>
                    <a:pt x="828444" y="3009927"/>
                    <a:pt x="824634" y="3018817"/>
                  </a:cubicBezTo>
                  <a:cubicBezTo>
                    <a:pt x="823364" y="3021357"/>
                    <a:pt x="825904" y="3027707"/>
                    <a:pt x="827174" y="3028977"/>
                  </a:cubicBezTo>
                  <a:cubicBezTo>
                    <a:pt x="841144" y="3032787"/>
                    <a:pt x="853844" y="3046757"/>
                    <a:pt x="870354" y="3041677"/>
                  </a:cubicBezTo>
                  <a:cubicBezTo>
                    <a:pt x="870354" y="3044217"/>
                    <a:pt x="869084" y="3048027"/>
                    <a:pt x="867814" y="3049297"/>
                  </a:cubicBezTo>
                  <a:cubicBezTo>
                    <a:pt x="857654" y="3054377"/>
                    <a:pt x="847494" y="3058187"/>
                    <a:pt x="837334" y="3063267"/>
                  </a:cubicBezTo>
                  <a:lnTo>
                    <a:pt x="852574" y="3070887"/>
                  </a:lnTo>
                  <a:cubicBezTo>
                    <a:pt x="855114" y="3067077"/>
                    <a:pt x="856384" y="3063267"/>
                    <a:pt x="858924" y="3059457"/>
                  </a:cubicBezTo>
                  <a:cubicBezTo>
                    <a:pt x="866544" y="3063267"/>
                    <a:pt x="872894" y="3065807"/>
                    <a:pt x="880514" y="3069617"/>
                  </a:cubicBezTo>
                  <a:cubicBezTo>
                    <a:pt x="876703" y="3072157"/>
                    <a:pt x="874164" y="3073427"/>
                    <a:pt x="871624" y="3074697"/>
                  </a:cubicBezTo>
                  <a:cubicBezTo>
                    <a:pt x="874164" y="3075967"/>
                    <a:pt x="876704" y="3078507"/>
                    <a:pt x="880514" y="3079777"/>
                  </a:cubicBezTo>
                  <a:cubicBezTo>
                    <a:pt x="884323" y="3081047"/>
                    <a:pt x="888133" y="3079777"/>
                    <a:pt x="890674" y="3081047"/>
                  </a:cubicBezTo>
                  <a:cubicBezTo>
                    <a:pt x="897024" y="3074697"/>
                    <a:pt x="902104" y="3067077"/>
                    <a:pt x="908454" y="3063267"/>
                  </a:cubicBezTo>
                  <a:cubicBezTo>
                    <a:pt x="916074" y="3059457"/>
                    <a:pt x="1123084" y="3037867"/>
                    <a:pt x="1130704" y="3036597"/>
                  </a:cubicBezTo>
                  <a:cubicBezTo>
                    <a:pt x="1140864" y="3035327"/>
                    <a:pt x="1152294" y="3036597"/>
                    <a:pt x="1162454" y="3037867"/>
                  </a:cubicBezTo>
                  <a:lnTo>
                    <a:pt x="1135784" y="3049297"/>
                  </a:lnTo>
                  <a:lnTo>
                    <a:pt x="1139594" y="3056917"/>
                  </a:lnTo>
                  <a:cubicBezTo>
                    <a:pt x="1152294" y="3055647"/>
                    <a:pt x="1162454" y="3055647"/>
                    <a:pt x="1172614" y="3053107"/>
                  </a:cubicBezTo>
                  <a:cubicBezTo>
                    <a:pt x="1178964" y="3051837"/>
                    <a:pt x="1189124" y="3053107"/>
                    <a:pt x="1190394" y="3042947"/>
                  </a:cubicBezTo>
                  <a:cubicBezTo>
                    <a:pt x="1199284" y="3049297"/>
                    <a:pt x="1208174" y="3050567"/>
                    <a:pt x="1219604" y="3045487"/>
                  </a:cubicBezTo>
                  <a:cubicBezTo>
                    <a:pt x="1225954" y="3042947"/>
                    <a:pt x="1233574" y="3042947"/>
                    <a:pt x="1239924" y="3041677"/>
                  </a:cubicBezTo>
                  <a:cubicBezTo>
                    <a:pt x="1255164" y="3040407"/>
                    <a:pt x="1270404" y="3039137"/>
                    <a:pt x="1285644" y="3036597"/>
                  </a:cubicBezTo>
                  <a:lnTo>
                    <a:pt x="1300884" y="3036597"/>
                  </a:lnTo>
                  <a:cubicBezTo>
                    <a:pt x="1302154" y="3034057"/>
                    <a:pt x="1302154" y="3030247"/>
                    <a:pt x="1302154" y="3030247"/>
                  </a:cubicBezTo>
                  <a:cubicBezTo>
                    <a:pt x="1316124" y="3030247"/>
                    <a:pt x="1327554" y="3031517"/>
                    <a:pt x="1340254" y="3031517"/>
                  </a:cubicBezTo>
                  <a:cubicBezTo>
                    <a:pt x="1354224" y="3031517"/>
                    <a:pt x="1360574" y="3022627"/>
                    <a:pt x="1355494" y="3008657"/>
                  </a:cubicBezTo>
                  <a:cubicBezTo>
                    <a:pt x="1359304" y="3008657"/>
                    <a:pt x="1364383" y="3009927"/>
                    <a:pt x="1366924" y="3009927"/>
                  </a:cubicBezTo>
                  <a:cubicBezTo>
                    <a:pt x="1368194" y="3015007"/>
                    <a:pt x="1366924" y="3021357"/>
                    <a:pt x="1369464" y="3022627"/>
                  </a:cubicBezTo>
                  <a:cubicBezTo>
                    <a:pt x="1373274" y="3025167"/>
                    <a:pt x="1379624" y="3025167"/>
                    <a:pt x="1384703" y="3023897"/>
                  </a:cubicBezTo>
                  <a:cubicBezTo>
                    <a:pt x="1391053" y="3022627"/>
                    <a:pt x="1398673" y="3016277"/>
                    <a:pt x="1401214" y="3018817"/>
                  </a:cubicBezTo>
                  <a:cubicBezTo>
                    <a:pt x="1413914" y="3028977"/>
                    <a:pt x="1422803" y="3020087"/>
                    <a:pt x="1429153" y="3015007"/>
                  </a:cubicBezTo>
                  <a:cubicBezTo>
                    <a:pt x="1434233" y="3016277"/>
                    <a:pt x="1436773" y="3020087"/>
                    <a:pt x="1439314" y="3018817"/>
                  </a:cubicBezTo>
                  <a:cubicBezTo>
                    <a:pt x="1445664" y="3017547"/>
                    <a:pt x="1453283" y="3016277"/>
                    <a:pt x="1459633" y="3015007"/>
                  </a:cubicBezTo>
                  <a:cubicBezTo>
                    <a:pt x="1473603" y="3011197"/>
                    <a:pt x="1488844" y="3008657"/>
                    <a:pt x="1502814" y="3008657"/>
                  </a:cubicBezTo>
                  <a:cubicBezTo>
                    <a:pt x="1521864" y="3007387"/>
                    <a:pt x="1539644" y="3002307"/>
                    <a:pt x="1558694" y="3001037"/>
                  </a:cubicBezTo>
                  <a:cubicBezTo>
                    <a:pt x="1567583" y="2999767"/>
                    <a:pt x="1576474" y="3002307"/>
                    <a:pt x="1585364" y="3003577"/>
                  </a:cubicBezTo>
                  <a:cubicBezTo>
                    <a:pt x="1587903" y="3003577"/>
                    <a:pt x="1591714" y="3003577"/>
                    <a:pt x="1591714" y="3002307"/>
                  </a:cubicBezTo>
                  <a:cubicBezTo>
                    <a:pt x="1591714" y="2989607"/>
                    <a:pt x="1612033" y="2995957"/>
                    <a:pt x="1609494" y="2981987"/>
                  </a:cubicBezTo>
                  <a:cubicBezTo>
                    <a:pt x="1612033" y="2983257"/>
                    <a:pt x="1614574" y="2983257"/>
                    <a:pt x="1615844" y="2985797"/>
                  </a:cubicBezTo>
                  <a:cubicBezTo>
                    <a:pt x="1619654" y="2989607"/>
                    <a:pt x="1622194" y="2993417"/>
                    <a:pt x="1626004" y="2997227"/>
                  </a:cubicBezTo>
                  <a:cubicBezTo>
                    <a:pt x="1626004" y="2992147"/>
                    <a:pt x="1626004" y="2988337"/>
                    <a:pt x="1624734" y="2983257"/>
                  </a:cubicBezTo>
                  <a:cubicBezTo>
                    <a:pt x="1637434" y="2989607"/>
                    <a:pt x="1650134" y="2995957"/>
                    <a:pt x="1659024" y="3001037"/>
                  </a:cubicBezTo>
                  <a:cubicBezTo>
                    <a:pt x="1667914" y="2994687"/>
                    <a:pt x="1675534" y="2992147"/>
                    <a:pt x="1680614" y="2985797"/>
                  </a:cubicBezTo>
                  <a:cubicBezTo>
                    <a:pt x="1685693" y="2978177"/>
                    <a:pt x="1684424" y="2976907"/>
                    <a:pt x="1693314" y="2983257"/>
                  </a:cubicBezTo>
                  <a:cubicBezTo>
                    <a:pt x="1692043" y="2984527"/>
                    <a:pt x="1689503" y="2985797"/>
                    <a:pt x="1686964" y="2988337"/>
                  </a:cubicBezTo>
                  <a:cubicBezTo>
                    <a:pt x="1702203" y="2984527"/>
                    <a:pt x="1716174" y="2976907"/>
                    <a:pt x="1731414" y="2978177"/>
                  </a:cubicBezTo>
                  <a:cubicBezTo>
                    <a:pt x="1746653" y="2978177"/>
                    <a:pt x="1761893" y="2980717"/>
                    <a:pt x="1775864" y="2971827"/>
                  </a:cubicBezTo>
                  <a:cubicBezTo>
                    <a:pt x="1777134" y="2975637"/>
                    <a:pt x="1777134" y="2979447"/>
                    <a:pt x="1779674" y="2980717"/>
                  </a:cubicBezTo>
                  <a:cubicBezTo>
                    <a:pt x="1783484" y="2983257"/>
                    <a:pt x="1789834" y="2984527"/>
                    <a:pt x="1791103" y="2983257"/>
                  </a:cubicBezTo>
                  <a:cubicBezTo>
                    <a:pt x="1798724" y="2971827"/>
                    <a:pt x="1811424" y="2973097"/>
                    <a:pt x="1819043" y="2979447"/>
                  </a:cubicBezTo>
                  <a:cubicBezTo>
                    <a:pt x="1829203" y="2987067"/>
                    <a:pt x="1835553" y="2980717"/>
                    <a:pt x="1844443" y="2979447"/>
                  </a:cubicBezTo>
                  <a:cubicBezTo>
                    <a:pt x="1836823" y="2975637"/>
                    <a:pt x="1830473" y="2971827"/>
                    <a:pt x="1824123" y="2969287"/>
                  </a:cubicBezTo>
                  <a:cubicBezTo>
                    <a:pt x="1825393" y="2968017"/>
                    <a:pt x="1825393" y="2966747"/>
                    <a:pt x="1826663" y="2965477"/>
                  </a:cubicBezTo>
                  <a:cubicBezTo>
                    <a:pt x="1830473" y="2966747"/>
                    <a:pt x="1835553" y="2968017"/>
                    <a:pt x="1839363" y="2970557"/>
                  </a:cubicBezTo>
                  <a:cubicBezTo>
                    <a:pt x="1840633" y="2965477"/>
                    <a:pt x="1843173" y="2961667"/>
                    <a:pt x="1844443" y="2957857"/>
                  </a:cubicBezTo>
                  <a:cubicBezTo>
                    <a:pt x="1857143" y="2964207"/>
                    <a:pt x="1868573" y="2969286"/>
                    <a:pt x="1882543" y="2960396"/>
                  </a:cubicBezTo>
                  <a:cubicBezTo>
                    <a:pt x="1885083" y="2959126"/>
                    <a:pt x="1895243" y="2951507"/>
                    <a:pt x="1892703" y="2964207"/>
                  </a:cubicBezTo>
                  <a:cubicBezTo>
                    <a:pt x="1886353" y="2968017"/>
                    <a:pt x="1880003" y="2971827"/>
                    <a:pt x="1873653" y="2974367"/>
                  </a:cubicBezTo>
                  <a:cubicBezTo>
                    <a:pt x="1873653" y="2975637"/>
                    <a:pt x="1874923" y="2975637"/>
                    <a:pt x="1874923" y="2976907"/>
                  </a:cubicBezTo>
                  <a:cubicBezTo>
                    <a:pt x="1882543" y="2975636"/>
                    <a:pt x="1891433" y="2974367"/>
                    <a:pt x="1900323" y="2973096"/>
                  </a:cubicBezTo>
                  <a:cubicBezTo>
                    <a:pt x="1897783" y="2969286"/>
                    <a:pt x="1896513" y="2966746"/>
                    <a:pt x="1895243" y="2964207"/>
                  </a:cubicBezTo>
                  <a:cubicBezTo>
                    <a:pt x="1904133" y="2965477"/>
                    <a:pt x="1914293" y="2966746"/>
                    <a:pt x="1923183" y="2965477"/>
                  </a:cubicBezTo>
                  <a:cubicBezTo>
                    <a:pt x="1942233" y="2964207"/>
                    <a:pt x="1956203" y="2945157"/>
                    <a:pt x="1979063" y="2952777"/>
                  </a:cubicBezTo>
                  <a:cubicBezTo>
                    <a:pt x="1986683" y="2955317"/>
                    <a:pt x="2004463" y="2952777"/>
                    <a:pt x="2005733" y="2936267"/>
                  </a:cubicBezTo>
                  <a:cubicBezTo>
                    <a:pt x="2005733" y="2940077"/>
                    <a:pt x="2005733" y="2945157"/>
                    <a:pt x="2007003" y="2947696"/>
                  </a:cubicBezTo>
                  <a:cubicBezTo>
                    <a:pt x="2019703" y="2943886"/>
                    <a:pt x="2031133" y="2940076"/>
                    <a:pt x="2043833" y="2936267"/>
                  </a:cubicBezTo>
                  <a:cubicBezTo>
                    <a:pt x="2043833" y="2937537"/>
                    <a:pt x="2041293" y="2941346"/>
                    <a:pt x="2042563" y="2943887"/>
                  </a:cubicBezTo>
                  <a:cubicBezTo>
                    <a:pt x="2042563" y="2947697"/>
                    <a:pt x="2045103" y="2951507"/>
                    <a:pt x="2047643" y="2954047"/>
                  </a:cubicBezTo>
                  <a:cubicBezTo>
                    <a:pt x="2048913" y="2955317"/>
                    <a:pt x="2055263" y="2954047"/>
                    <a:pt x="2055263" y="2952777"/>
                  </a:cubicBezTo>
                  <a:cubicBezTo>
                    <a:pt x="2057803" y="2941347"/>
                    <a:pt x="2066693" y="2942617"/>
                    <a:pt x="2075583" y="2942617"/>
                  </a:cubicBezTo>
                  <a:cubicBezTo>
                    <a:pt x="2083203" y="2942617"/>
                    <a:pt x="2092093" y="2941346"/>
                    <a:pt x="2100983" y="2940077"/>
                  </a:cubicBezTo>
                  <a:cubicBezTo>
                    <a:pt x="2104793" y="2933727"/>
                    <a:pt x="2107333" y="2923567"/>
                    <a:pt x="2120033" y="2936267"/>
                  </a:cubicBezTo>
                  <a:cubicBezTo>
                    <a:pt x="2125113" y="2941346"/>
                    <a:pt x="2137813" y="2940077"/>
                    <a:pt x="2139083" y="2929917"/>
                  </a:cubicBezTo>
                  <a:lnTo>
                    <a:pt x="2192423" y="2929917"/>
                  </a:lnTo>
                  <a:lnTo>
                    <a:pt x="2192423" y="2932457"/>
                  </a:lnTo>
                  <a:cubicBezTo>
                    <a:pt x="2198773" y="2931186"/>
                    <a:pt x="2205123" y="2928646"/>
                    <a:pt x="2210203" y="2927377"/>
                  </a:cubicBezTo>
                  <a:cubicBezTo>
                    <a:pt x="2214013" y="2933727"/>
                    <a:pt x="2217823" y="2940077"/>
                    <a:pt x="2222903" y="2947697"/>
                  </a:cubicBezTo>
                  <a:cubicBezTo>
                    <a:pt x="2231793" y="2923567"/>
                    <a:pt x="2241953" y="2918487"/>
                    <a:pt x="2259733" y="2927377"/>
                  </a:cubicBezTo>
                  <a:cubicBezTo>
                    <a:pt x="2262273" y="2928647"/>
                    <a:pt x="2262273" y="2934997"/>
                    <a:pt x="2263543" y="2940077"/>
                  </a:cubicBezTo>
                  <a:cubicBezTo>
                    <a:pt x="2264813" y="2938807"/>
                    <a:pt x="2272433" y="2936267"/>
                    <a:pt x="2272433" y="2934997"/>
                  </a:cubicBezTo>
                  <a:cubicBezTo>
                    <a:pt x="2271163" y="2924837"/>
                    <a:pt x="2285133" y="2932457"/>
                    <a:pt x="2283863" y="2924837"/>
                  </a:cubicBezTo>
                  <a:cubicBezTo>
                    <a:pt x="2295293" y="2929917"/>
                    <a:pt x="2297833" y="2922297"/>
                    <a:pt x="2300373" y="2917217"/>
                  </a:cubicBezTo>
                  <a:cubicBezTo>
                    <a:pt x="2295293" y="2913407"/>
                    <a:pt x="2292753" y="2910867"/>
                    <a:pt x="2288943" y="2907057"/>
                  </a:cubicBezTo>
                  <a:cubicBezTo>
                    <a:pt x="2290213" y="2905786"/>
                    <a:pt x="2290213" y="2904517"/>
                    <a:pt x="2291483" y="2903246"/>
                  </a:cubicBezTo>
                  <a:cubicBezTo>
                    <a:pt x="2301643" y="2909596"/>
                    <a:pt x="2311803" y="2915946"/>
                    <a:pt x="2318153" y="2919757"/>
                  </a:cubicBezTo>
                  <a:cubicBezTo>
                    <a:pt x="2328313" y="2918486"/>
                    <a:pt x="2337203" y="2918486"/>
                    <a:pt x="2346093" y="2917217"/>
                  </a:cubicBezTo>
                  <a:cubicBezTo>
                    <a:pt x="2354983" y="2915947"/>
                    <a:pt x="2363873" y="2912137"/>
                    <a:pt x="2374033" y="2909596"/>
                  </a:cubicBezTo>
                  <a:cubicBezTo>
                    <a:pt x="2375303" y="2912136"/>
                    <a:pt x="2376573" y="2913407"/>
                    <a:pt x="2377843" y="2915946"/>
                  </a:cubicBezTo>
                  <a:cubicBezTo>
                    <a:pt x="2381653" y="2910867"/>
                    <a:pt x="2384193" y="2905786"/>
                    <a:pt x="2389273" y="2896896"/>
                  </a:cubicBezTo>
                  <a:lnTo>
                    <a:pt x="2389273" y="2917217"/>
                  </a:lnTo>
                  <a:cubicBezTo>
                    <a:pt x="2400703" y="2909596"/>
                    <a:pt x="2409593" y="2903246"/>
                    <a:pt x="2417213" y="2896896"/>
                  </a:cubicBezTo>
                  <a:cubicBezTo>
                    <a:pt x="2422293" y="2905786"/>
                    <a:pt x="2426103" y="2914676"/>
                    <a:pt x="2429913" y="2922296"/>
                  </a:cubicBezTo>
                  <a:cubicBezTo>
                    <a:pt x="2431183" y="2922296"/>
                    <a:pt x="2431183" y="2921026"/>
                    <a:pt x="2432453" y="2921026"/>
                  </a:cubicBezTo>
                  <a:cubicBezTo>
                    <a:pt x="2431183" y="2915946"/>
                    <a:pt x="2429913" y="2910866"/>
                    <a:pt x="2427373" y="2904516"/>
                  </a:cubicBezTo>
                  <a:lnTo>
                    <a:pt x="2492143" y="2904516"/>
                  </a:lnTo>
                  <a:cubicBezTo>
                    <a:pt x="2498493" y="2893086"/>
                    <a:pt x="2512463" y="2891816"/>
                    <a:pt x="2523893" y="2903246"/>
                  </a:cubicBezTo>
                  <a:cubicBezTo>
                    <a:pt x="2540403" y="2919756"/>
                    <a:pt x="2542943" y="2919756"/>
                    <a:pt x="2553103" y="2895626"/>
                  </a:cubicBezTo>
                  <a:cubicBezTo>
                    <a:pt x="2558183" y="2898166"/>
                    <a:pt x="2563263" y="2900706"/>
                    <a:pt x="2569613" y="2904516"/>
                  </a:cubicBezTo>
                  <a:cubicBezTo>
                    <a:pt x="2577233" y="2888006"/>
                    <a:pt x="2589933" y="2888006"/>
                    <a:pt x="2605173" y="2893086"/>
                  </a:cubicBezTo>
                  <a:cubicBezTo>
                    <a:pt x="2612793" y="2895626"/>
                    <a:pt x="2621683" y="2890546"/>
                    <a:pt x="2630573" y="2888006"/>
                  </a:cubicBezTo>
                  <a:lnTo>
                    <a:pt x="2636923" y="2894356"/>
                  </a:lnTo>
                  <a:cubicBezTo>
                    <a:pt x="2644543" y="2891816"/>
                    <a:pt x="2650893" y="2890546"/>
                    <a:pt x="2657243" y="2888006"/>
                  </a:cubicBezTo>
                  <a:cubicBezTo>
                    <a:pt x="2658514" y="2891816"/>
                    <a:pt x="2658514" y="2894356"/>
                    <a:pt x="2659783" y="2900706"/>
                  </a:cubicBezTo>
                  <a:cubicBezTo>
                    <a:pt x="2664863" y="2895626"/>
                    <a:pt x="2668673" y="2890546"/>
                    <a:pt x="2675023" y="2884196"/>
                  </a:cubicBezTo>
                  <a:cubicBezTo>
                    <a:pt x="2680103" y="2890546"/>
                    <a:pt x="2683913" y="2896896"/>
                    <a:pt x="2688993" y="2903246"/>
                  </a:cubicBezTo>
                  <a:cubicBezTo>
                    <a:pt x="2697883" y="2903246"/>
                    <a:pt x="2711853" y="2910866"/>
                    <a:pt x="2714393" y="2890546"/>
                  </a:cubicBezTo>
                  <a:cubicBezTo>
                    <a:pt x="2714393" y="2888006"/>
                    <a:pt x="2722014" y="2884196"/>
                    <a:pt x="2725823" y="2882926"/>
                  </a:cubicBezTo>
                  <a:cubicBezTo>
                    <a:pt x="2733443" y="2881656"/>
                    <a:pt x="2741063" y="2880386"/>
                    <a:pt x="2748683" y="2880386"/>
                  </a:cubicBezTo>
                  <a:cubicBezTo>
                    <a:pt x="2746143" y="2875306"/>
                    <a:pt x="2743603" y="2871496"/>
                    <a:pt x="2739793" y="2865146"/>
                  </a:cubicBezTo>
                  <a:cubicBezTo>
                    <a:pt x="2749953" y="2867686"/>
                    <a:pt x="2757573" y="2867686"/>
                    <a:pt x="2763923" y="2870226"/>
                  </a:cubicBezTo>
                  <a:cubicBezTo>
                    <a:pt x="2777893" y="2876576"/>
                    <a:pt x="2789323" y="2876576"/>
                    <a:pt x="2803293" y="2866416"/>
                  </a:cubicBezTo>
                  <a:cubicBezTo>
                    <a:pt x="2800753" y="2865146"/>
                    <a:pt x="2798214" y="2862606"/>
                    <a:pt x="2795673" y="2861336"/>
                  </a:cubicBezTo>
                  <a:cubicBezTo>
                    <a:pt x="2796943" y="2857526"/>
                    <a:pt x="2799483" y="2853716"/>
                    <a:pt x="2800753" y="2849906"/>
                  </a:cubicBezTo>
                  <a:cubicBezTo>
                    <a:pt x="2805833" y="2834666"/>
                    <a:pt x="2818533" y="2844826"/>
                    <a:pt x="2827423" y="2841016"/>
                  </a:cubicBezTo>
                  <a:cubicBezTo>
                    <a:pt x="2827423" y="2841016"/>
                    <a:pt x="2832503" y="2846096"/>
                    <a:pt x="2833773" y="2849906"/>
                  </a:cubicBezTo>
                  <a:cubicBezTo>
                    <a:pt x="2837583" y="2857526"/>
                    <a:pt x="2840123" y="2866416"/>
                    <a:pt x="2843933" y="2875306"/>
                  </a:cubicBezTo>
                  <a:cubicBezTo>
                    <a:pt x="2866793" y="2861336"/>
                    <a:pt x="2887113" y="2866416"/>
                    <a:pt x="2907433" y="2868956"/>
                  </a:cubicBezTo>
                  <a:cubicBezTo>
                    <a:pt x="2902353" y="2866416"/>
                    <a:pt x="2898543" y="2863876"/>
                    <a:pt x="2894733" y="2861336"/>
                  </a:cubicBezTo>
                  <a:cubicBezTo>
                    <a:pt x="2894733" y="2860066"/>
                    <a:pt x="2896003" y="2858796"/>
                    <a:pt x="2896003" y="2857526"/>
                  </a:cubicBezTo>
                  <a:cubicBezTo>
                    <a:pt x="2901083" y="2858796"/>
                    <a:pt x="2907433" y="2861336"/>
                    <a:pt x="2912514" y="2862606"/>
                  </a:cubicBezTo>
                  <a:cubicBezTo>
                    <a:pt x="2912514" y="2861336"/>
                    <a:pt x="2912514" y="2860066"/>
                    <a:pt x="2911243" y="2858796"/>
                  </a:cubicBezTo>
                  <a:cubicBezTo>
                    <a:pt x="2915053" y="2857526"/>
                    <a:pt x="2921403" y="2854986"/>
                    <a:pt x="2922673" y="2856256"/>
                  </a:cubicBezTo>
                  <a:cubicBezTo>
                    <a:pt x="2930293" y="2871496"/>
                    <a:pt x="2942993" y="2860066"/>
                    <a:pt x="2954423" y="2863876"/>
                  </a:cubicBezTo>
                  <a:cubicBezTo>
                    <a:pt x="2951883" y="2853716"/>
                    <a:pt x="2950613" y="2846096"/>
                    <a:pt x="2949343" y="2841016"/>
                  </a:cubicBezTo>
                  <a:cubicBezTo>
                    <a:pt x="2954423" y="2835936"/>
                    <a:pt x="2959503" y="2832126"/>
                    <a:pt x="2967123" y="2827046"/>
                  </a:cubicBezTo>
                  <a:cubicBezTo>
                    <a:pt x="2967123" y="2833396"/>
                    <a:pt x="2965853" y="2839746"/>
                    <a:pt x="2965853" y="2846096"/>
                  </a:cubicBezTo>
                  <a:cubicBezTo>
                    <a:pt x="2965853" y="2852446"/>
                    <a:pt x="2967123" y="2858796"/>
                    <a:pt x="2969663" y="2862606"/>
                  </a:cubicBezTo>
                  <a:cubicBezTo>
                    <a:pt x="2970933" y="2865146"/>
                    <a:pt x="2978553" y="2862606"/>
                    <a:pt x="2983633" y="2861336"/>
                  </a:cubicBezTo>
                  <a:cubicBezTo>
                    <a:pt x="2992523" y="2857526"/>
                    <a:pt x="3001413" y="2852446"/>
                    <a:pt x="3010303" y="2862606"/>
                  </a:cubicBezTo>
                  <a:cubicBezTo>
                    <a:pt x="3011574" y="2863876"/>
                    <a:pt x="3016653" y="2862606"/>
                    <a:pt x="3019193" y="2860066"/>
                  </a:cubicBezTo>
                  <a:cubicBezTo>
                    <a:pt x="3025543" y="2853716"/>
                    <a:pt x="3030623" y="2844826"/>
                    <a:pt x="3038243" y="2858796"/>
                  </a:cubicBezTo>
                  <a:cubicBezTo>
                    <a:pt x="3039514" y="2860066"/>
                    <a:pt x="3047133" y="2860066"/>
                    <a:pt x="3050943" y="2858796"/>
                  </a:cubicBezTo>
                  <a:cubicBezTo>
                    <a:pt x="3059833" y="2854986"/>
                    <a:pt x="3067453" y="2851176"/>
                    <a:pt x="3076343" y="2846096"/>
                  </a:cubicBezTo>
                  <a:cubicBezTo>
                    <a:pt x="3075073" y="2849906"/>
                    <a:pt x="3073803" y="2852446"/>
                    <a:pt x="3073803" y="2854986"/>
                  </a:cubicBezTo>
                  <a:cubicBezTo>
                    <a:pt x="3083964" y="2860066"/>
                    <a:pt x="3092853" y="2862606"/>
                    <a:pt x="3100474" y="2851176"/>
                  </a:cubicBezTo>
                  <a:cubicBezTo>
                    <a:pt x="3103014" y="2847366"/>
                    <a:pt x="3111903" y="2847366"/>
                    <a:pt x="3118253" y="2846096"/>
                  </a:cubicBezTo>
                  <a:cubicBezTo>
                    <a:pt x="3114443" y="2842286"/>
                    <a:pt x="3109364" y="2839746"/>
                    <a:pt x="3104283" y="2835936"/>
                  </a:cubicBezTo>
                  <a:cubicBezTo>
                    <a:pt x="3125873" y="2823236"/>
                    <a:pt x="3128413" y="2824506"/>
                    <a:pt x="3128413" y="2842286"/>
                  </a:cubicBezTo>
                  <a:cubicBezTo>
                    <a:pt x="3130953" y="2837206"/>
                    <a:pt x="3132223" y="2833396"/>
                    <a:pt x="3136033" y="2825776"/>
                  </a:cubicBezTo>
                  <a:cubicBezTo>
                    <a:pt x="3155083" y="2827046"/>
                    <a:pt x="3174133" y="2829586"/>
                    <a:pt x="3194453" y="2830856"/>
                  </a:cubicBezTo>
                  <a:lnTo>
                    <a:pt x="3194453" y="2837206"/>
                  </a:lnTo>
                  <a:lnTo>
                    <a:pt x="3186833" y="2837206"/>
                  </a:lnTo>
                  <a:cubicBezTo>
                    <a:pt x="3171593" y="2838476"/>
                    <a:pt x="3156353" y="2838476"/>
                    <a:pt x="3141113" y="2839746"/>
                  </a:cubicBezTo>
                  <a:cubicBezTo>
                    <a:pt x="3146193" y="2842286"/>
                    <a:pt x="3152543" y="2846096"/>
                    <a:pt x="3157623" y="2848636"/>
                  </a:cubicBezTo>
                  <a:cubicBezTo>
                    <a:pt x="3160163" y="2842286"/>
                    <a:pt x="3161433" y="2843556"/>
                    <a:pt x="3167783" y="2846096"/>
                  </a:cubicBezTo>
                  <a:cubicBezTo>
                    <a:pt x="3176673" y="2848636"/>
                    <a:pt x="3186833" y="2848636"/>
                    <a:pt x="3196993" y="2849906"/>
                  </a:cubicBezTo>
                  <a:cubicBezTo>
                    <a:pt x="3202073" y="2849906"/>
                    <a:pt x="3207153" y="2851176"/>
                    <a:pt x="3213503" y="2852446"/>
                  </a:cubicBezTo>
                  <a:cubicBezTo>
                    <a:pt x="3214774" y="2848636"/>
                    <a:pt x="3217314" y="2843556"/>
                    <a:pt x="3219853" y="2837206"/>
                  </a:cubicBezTo>
                  <a:cubicBezTo>
                    <a:pt x="3233824" y="2860066"/>
                    <a:pt x="3243983" y="2858796"/>
                    <a:pt x="3260494" y="2835936"/>
                  </a:cubicBezTo>
                  <a:cubicBezTo>
                    <a:pt x="3260494" y="2839746"/>
                    <a:pt x="3261764" y="2842286"/>
                    <a:pt x="3261764" y="2844826"/>
                  </a:cubicBezTo>
                  <a:cubicBezTo>
                    <a:pt x="3266844" y="2844826"/>
                    <a:pt x="3270654" y="2844826"/>
                    <a:pt x="3275734" y="2843556"/>
                  </a:cubicBezTo>
                  <a:cubicBezTo>
                    <a:pt x="3274464" y="2846096"/>
                    <a:pt x="3273194" y="2848636"/>
                    <a:pt x="3271924" y="2849906"/>
                  </a:cubicBezTo>
                  <a:lnTo>
                    <a:pt x="3274464" y="2852446"/>
                  </a:lnTo>
                  <a:cubicBezTo>
                    <a:pt x="3278274" y="2848636"/>
                    <a:pt x="3282084" y="2844826"/>
                    <a:pt x="3288434" y="2839746"/>
                  </a:cubicBezTo>
                  <a:cubicBezTo>
                    <a:pt x="3293514" y="2842286"/>
                    <a:pt x="3299864" y="2844826"/>
                    <a:pt x="3304944" y="2847366"/>
                  </a:cubicBezTo>
                  <a:cubicBezTo>
                    <a:pt x="3310024" y="2843556"/>
                    <a:pt x="3316374" y="2839746"/>
                    <a:pt x="3322724" y="2835936"/>
                  </a:cubicBezTo>
                  <a:cubicBezTo>
                    <a:pt x="3331614" y="2853716"/>
                    <a:pt x="3343044" y="2856256"/>
                    <a:pt x="3353204" y="2843556"/>
                  </a:cubicBezTo>
                  <a:cubicBezTo>
                    <a:pt x="3368444" y="2844826"/>
                    <a:pt x="3381144" y="2846096"/>
                    <a:pt x="3390034" y="2846096"/>
                  </a:cubicBezTo>
                  <a:cubicBezTo>
                    <a:pt x="3391304" y="2837206"/>
                    <a:pt x="3392574" y="2830856"/>
                    <a:pt x="3393844" y="2824506"/>
                  </a:cubicBezTo>
                  <a:cubicBezTo>
                    <a:pt x="3398924" y="2825776"/>
                    <a:pt x="3402734" y="2827046"/>
                    <a:pt x="3407814" y="2828316"/>
                  </a:cubicBezTo>
                  <a:cubicBezTo>
                    <a:pt x="3410354" y="2829586"/>
                    <a:pt x="3412894" y="2832126"/>
                    <a:pt x="3415434" y="2833396"/>
                  </a:cubicBezTo>
                  <a:cubicBezTo>
                    <a:pt x="3411624" y="2834666"/>
                    <a:pt x="3407814" y="2834666"/>
                    <a:pt x="3404004" y="2835936"/>
                  </a:cubicBezTo>
                  <a:cubicBezTo>
                    <a:pt x="3415434" y="2846096"/>
                    <a:pt x="3424324" y="2843556"/>
                    <a:pt x="3433214" y="2835936"/>
                  </a:cubicBezTo>
                  <a:cubicBezTo>
                    <a:pt x="3429404" y="2846096"/>
                    <a:pt x="3440834" y="2844826"/>
                    <a:pt x="3442104" y="2844826"/>
                  </a:cubicBezTo>
                  <a:cubicBezTo>
                    <a:pt x="3458614" y="2838476"/>
                    <a:pt x="3473854" y="2834666"/>
                    <a:pt x="3491634" y="2844826"/>
                  </a:cubicBezTo>
                  <a:cubicBezTo>
                    <a:pt x="3494174" y="2832126"/>
                    <a:pt x="3496714" y="2821966"/>
                    <a:pt x="3497984" y="2811806"/>
                  </a:cubicBezTo>
                  <a:cubicBezTo>
                    <a:pt x="3504334" y="2813076"/>
                    <a:pt x="3509414" y="2813076"/>
                    <a:pt x="3515764" y="2814346"/>
                  </a:cubicBezTo>
                  <a:cubicBezTo>
                    <a:pt x="3520844" y="2814346"/>
                    <a:pt x="3525924" y="2815616"/>
                    <a:pt x="3531004" y="2815616"/>
                  </a:cubicBezTo>
                  <a:lnTo>
                    <a:pt x="3531004" y="2819426"/>
                  </a:lnTo>
                  <a:cubicBezTo>
                    <a:pt x="3525924" y="2820696"/>
                    <a:pt x="3522114" y="2821966"/>
                    <a:pt x="3517034" y="2823236"/>
                  </a:cubicBezTo>
                  <a:lnTo>
                    <a:pt x="3517034" y="2827046"/>
                  </a:lnTo>
                  <a:cubicBezTo>
                    <a:pt x="3534814" y="2830856"/>
                    <a:pt x="3551324" y="2834666"/>
                    <a:pt x="3569104" y="2837206"/>
                  </a:cubicBezTo>
                  <a:cubicBezTo>
                    <a:pt x="3572914" y="2838476"/>
                    <a:pt x="3577994" y="2834666"/>
                    <a:pt x="3584344" y="2830856"/>
                  </a:cubicBezTo>
                  <a:cubicBezTo>
                    <a:pt x="3586884" y="2832126"/>
                    <a:pt x="3593234" y="2834666"/>
                    <a:pt x="3600854" y="2835936"/>
                  </a:cubicBezTo>
                  <a:cubicBezTo>
                    <a:pt x="3619904" y="2838476"/>
                    <a:pt x="3640224" y="2841016"/>
                    <a:pt x="3655464" y="2824506"/>
                  </a:cubicBezTo>
                  <a:cubicBezTo>
                    <a:pt x="3656734" y="2838476"/>
                    <a:pt x="3669434" y="2829586"/>
                    <a:pt x="3675784" y="2834666"/>
                  </a:cubicBezTo>
                  <a:cubicBezTo>
                    <a:pt x="3675784" y="2834666"/>
                    <a:pt x="3682134" y="2829586"/>
                    <a:pt x="3684674" y="2827046"/>
                  </a:cubicBezTo>
                  <a:cubicBezTo>
                    <a:pt x="3684674" y="2827046"/>
                    <a:pt x="3683404" y="2825776"/>
                    <a:pt x="3683404" y="2824506"/>
                  </a:cubicBezTo>
                  <a:cubicBezTo>
                    <a:pt x="3685944" y="2825776"/>
                    <a:pt x="3687214" y="2829586"/>
                    <a:pt x="3689754" y="2828316"/>
                  </a:cubicBezTo>
                  <a:cubicBezTo>
                    <a:pt x="3701184" y="2828316"/>
                    <a:pt x="3711344" y="2827046"/>
                    <a:pt x="3718964" y="2827046"/>
                  </a:cubicBezTo>
                  <a:cubicBezTo>
                    <a:pt x="3725314" y="2830856"/>
                    <a:pt x="3729124" y="2834666"/>
                    <a:pt x="3731664" y="2833396"/>
                  </a:cubicBezTo>
                  <a:cubicBezTo>
                    <a:pt x="3746904" y="2832126"/>
                    <a:pt x="3760874" y="2828316"/>
                    <a:pt x="3774844" y="2828316"/>
                  </a:cubicBezTo>
                  <a:cubicBezTo>
                    <a:pt x="3788814" y="2835936"/>
                    <a:pt x="3786274" y="2821966"/>
                    <a:pt x="3783734" y="2814346"/>
                  </a:cubicBezTo>
                  <a:cubicBezTo>
                    <a:pt x="3788814" y="2809266"/>
                    <a:pt x="3793894" y="2805456"/>
                    <a:pt x="3795164" y="2804186"/>
                  </a:cubicBezTo>
                  <a:cubicBezTo>
                    <a:pt x="3802784" y="2804186"/>
                    <a:pt x="3807864" y="2805456"/>
                    <a:pt x="3811674" y="2804186"/>
                  </a:cubicBezTo>
                  <a:cubicBezTo>
                    <a:pt x="3816753" y="2800376"/>
                    <a:pt x="3820564" y="2794026"/>
                    <a:pt x="3826914" y="2786406"/>
                  </a:cubicBezTo>
                  <a:cubicBezTo>
                    <a:pt x="3834534" y="2785136"/>
                    <a:pt x="3847234" y="2782596"/>
                    <a:pt x="3861204" y="2780056"/>
                  </a:cubicBezTo>
                  <a:cubicBezTo>
                    <a:pt x="3861204" y="2780056"/>
                    <a:pt x="3861204" y="2777516"/>
                    <a:pt x="3862474" y="2774976"/>
                  </a:cubicBezTo>
                  <a:cubicBezTo>
                    <a:pt x="3867554" y="2767356"/>
                    <a:pt x="3880254" y="2764816"/>
                    <a:pt x="3872634" y="2750846"/>
                  </a:cubicBezTo>
                  <a:cubicBezTo>
                    <a:pt x="3871364" y="2748306"/>
                    <a:pt x="3871364" y="2740686"/>
                    <a:pt x="3873904" y="2738146"/>
                  </a:cubicBezTo>
                  <a:cubicBezTo>
                    <a:pt x="3882794" y="2726716"/>
                    <a:pt x="3882794" y="2725446"/>
                    <a:pt x="3867554" y="2720366"/>
                  </a:cubicBezTo>
                  <a:cubicBezTo>
                    <a:pt x="3868824" y="2711476"/>
                    <a:pt x="3859934" y="2700046"/>
                    <a:pt x="3872634" y="2698776"/>
                  </a:cubicBezTo>
                  <a:cubicBezTo>
                    <a:pt x="3876444" y="2691156"/>
                    <a:pt x="3877714" y="2687346"/>
                    <a:pt x="3880254" y="2683536"/>
                  </a:cubicBezTo>
                  <a:cubicBezTo>
                    <a:pt x="3881524" y="2680996"/>
                    <a:pt x="3885334" y="2678456"/>
                    <a:pt x="3885334" y="2675916"/>
                  </a:cubicBezTo>
                  <a:cubicBezTo>
                    <a:pt x="3885334" y="2670836"/>
                    <a:pt x="3882794" y="2664486"/>
                    <a:pt x="3884064" y="2660676"/>
                  </a:cubicBezTo>
                  <a:cubicBezTo>
                    <a:pt x="3887874" y="2646706"/>
                    <a:pt x="3889144" y="2634006"/>
                    <a:pt x="3866284" y="2628926"/>
                  </a:cubicBezTo>
                  <a:cubicBezTo>
                    <a:pt x="3875174" y="2625116"/>
                    <a:pt x="3878984" y="2622576"/>
                    <a:pt x="3885334" y="2620036"/>
                  </a:cubicBezTo>
                  <a:cubicBezTo>
                    <a:pt x="3875174" y="2614956"/>
                    <a:pt x="3866284" y="2611146"/>
                    <a:pt x="3854854" y="2606066"/>
                  </a:cubicBezTo>
                  <a:lnTo>
                    <a:pt x="3866284" y="2606066"/>
                  </a:lnTo>
                  <a:lnTo>
                    <a:pt x="3866284" y="2602256"/>
                  </a:lnTo>
                  <a:cubicBezTo>
                    <a:pt x="3859934" y="2602256"/>
                    <a:pt x="3854854" y="2600986"/>
                    <a:pt x="3848504" y="2600986"/>
                  </a:cubicBezTo>
                  <a:cubicBezTo>
                    <a:pt x="3848504" y="2602256"/>
                    <a:pt x="3848504" y="2603526"/>
                    <a:pt x="3847234" y="2604796"/>
                  </a:cubicBezTo>
                  <a:cubicBezTo>
                    <a:pt x="3845964" y="2602256"/>
                    <a:pt x="3844694" y="2599716"/>
                    <a:pt x="3843424" y="2595906"/>
                  </a:cubicBezTo>
                  <a:cubicBezTo>
                    <a:pt x="3876444" y="2588286"/>
                    <a:pt x="4097424" y="2564156"/>
                    <a:pt x="4077104" y="2560346"/>
                  </a:cubicBezTo>
                  <a:cubicBezTo>
                    <a:pt x="4087264" y="2551456"/>
                    <a:pt x="4083454" y="2536216"/>
                    <a:pt x="4101234" y="2534946"/>
                  </a:cubicBezTo>
                  <a:cubicBezTo>
                    <a:pt x="4106314" y="2534946"/>
                    <a:pt x="4115204" y="2526056"/>
                    <a:pt x="4116474" y="2519706"/>
                  </a:cubicBezTo>
                  <a:cubicBezTo>
                    <a:pt x="4119014" y="2510816"/>
                    <a:pt x="4116474" y="2499386"/>
                    <a:pt x="4119014" y="2490496"/>
                  </a:cubicBezTo>
                  <a:cubicBezTo>
                    <a:pt x="4121554" y="2477796"/>
                    <a:pt x="4126634" y="2465096"/>
                    <a:pt x="4130444" y="2454936"/>
                  </a:cubicBezTo>
                  <a:cubicBezTo>
                    <a:pt x="4126634" y="2448586"/>
                    <a:pt x="4122824" y="2442236"/>
                    <a:pt x="4120284" y="2438426"/>
                  </a:cubicBezTo>
                  <a:cubicBezTo>
                    <a:pt x="4125364" y="2434616"/>
                    <a:pt x="4127904" y="2432076"/>
                    <a:pt x="4131714" y="2430806"/>
                  </a:cubicBezTo>
                  <a:cubicBezTo>
                    <a:pt x="4130444" y="2429536"/>
                    <a:pt x="4130444" y="2428266"/>
                    <a:pt x="4129174" y="2426996"/>
                  </a:cubicBezTo>
                  <a:cubicBezTo>
                    <a:pt x="4125364" y="2428266"/>
                    <a:pt x="4121554" y="2429536"/>
                    <a:pt x="4117744" y="2430806"/>
                  </a:cubicBezTo>
                  <a:cubicBezTo>
                    <a:pt x="4139334" y="2413026"/>
                    <a:pt x="4144414" y="2380006"/>
                    <a:pt x="4126634" y="2364766"/>
                  </a:cubicBezTo>
                  <a:cubicBezTo>
                    <a:pt x="4125364" y="2367306"/>
                    <a:pt x="4122824" y="2369846"/>
                    <a:pt x="4121554" y="2372386"/>
                  </a:cubicBezTo>
                  <a:cubicBezTo>
                    <a:pt x="4116474" y="2363496"/>
                    <a:pt x="4102504" y="2360956"/>
                    <a:pt x="4108854" y="2346986"/>
                  </a:cubicBezTo>
                  <a:cubicBezTo>
                    <a:pt x="4108854" y="2346986"/>
                    <a:pt x="4107584" y="2344446"/>
                    <a:pt x="4106314" y="2344446"/>
                  </a:cubicBezTo>
                  <a:cubicBezTo>
                    <a:pt x="4099964" y="2341906"/>
                    <a:pt x="4101234" y="2338096"/>
                    <a:pt x="4098694" y="2333016"/>
                  </a:cubicBezTo>
                  <a:cubicBezTo>
                    <a:pt x="4094884" y="2321586"/>
                    <a:pt x="4096154" y="2310156"/>
                    <a:pt x="4096154" y="2299996"/>
                  </a:cubicBezTo>
                  <a:lnTo>
                    <a:pt x="4096154" y="2254276"/>
                  </a:lnTo>
                  <a:cubicBezTo>
                    <a:pt x="4096154" y="2244116"/>
                    <a:pt x="4101234" y="2239036"/>
                    <a:pt x="4111394" y="2241576"/>
                  </a:cubicBezTo>
                  <a:cubicBezTo>
                    <a:pt x="4111394" y="2241576"/>
                    <a:pt x="4112664" y="2240306"/>
                    <a:pt x="4113934" y="2240306"/>
                  </a:cubicBezTo>
                  <a:cubicBezTo>
                    <a:pt x="4110124" y="2237766"/>
                    <a:pt x="4107584" y="2236496"/>
                    <a:pt x="4105044" y="2233956"/>
                  </a:cubicBezTo>
                  <a:cubicBezTo>
                    <a:pt x="4105044" y="2232686"/>
                    <a:pt x="4106314" y="2231416"/>
                    <a:pt x="4106314" y="2230146"/>
                  </a:cubicBezTo>
                  <a:cubicBezTo>
                    <a:pt x="4115204" y="2232686"/>
                    <a:pt x="4124094" y="2236496"/>
                    <a:pt x="4130444" y="2239036"/>
                  </a:cubicBezTo>
                  <a:cubicBezTo>
                    <a:pt x="4138064" y="2228876"/>
                    <a:pt x="4144414" y="2221256"/>
                    <a:pt x="4149494" y="2216176"/>
                  </a:cubicBezTo>
                  <a:lnTo>
                    <a:pt x="4149494" y="2193316"/>
                  </a:lnTo>
                  <a:cubicBezTo>
                    <a:pt x="4146954" y="2193316"/>
                    <a:pt x="4143144" y="2194586"/>
                    <a:pt x="4139334" y="2194586"/>
                  </a:cubicBezTo>
                  <a:cubicBezTo>
                    <a:pt x="4136794" y="2188236"/>
                    <a:pt x="4135524" y="2181886"/>
                    <a:pt x="4132984" y="2172996"/>
                  </a:cubicBezTo>
                  <a:cubicBezTo>
                    <a:pt x="4139334" y="2176806"/>
                    <a:pt x="4141874" y="2179346"/>
                    <a:pt x="4144414" y="2180616"/>
                  </a:cubicBezTo>
                  <a:cubicBezTo>
                    <a:pt x="4146954" y="2179346"/>
                    <a:pt x="4150764" y="2178076"/>
                    <a:pt x="4154574" y="2175536"/>
                  </a:cubicBezTo>
                  <a:cubicBezTo>
                    <a:pt x="4153304" y="2174266"/>
                    <a:pt x="4152034" y="2172996"/>
                    <a:pt x="4152034" y="2171726"/>
                  </a:cubicBezTo>
                  <a:cubicBezTo>
                    <a:pt x="4148224" y="2171726"/>
                    <a:pt x="4144414" y="2170456"/>
                    <a:pt x="4143144" y="2170456"/>
                  </a:cubicBezTo>
                  <a:cubicBezTo>
                    <a:pt x="4145684" y="2162836"/>
                    <a:pt x="4150764" y="2155216"/>
                    <a:pt x="4148224" y="2151406"/>
                  </a:cubicBezTo>
                  <a:cubicBezTo>
                    <a:pt x="4141874" y="2134896"/>
                    <a:pt x="4148224" y="2122196"/>
                    <a:pt x="4154574" y="2108226"/>
                  </a:cubicBezTo>
                  <a:cubicBezTo>
                    <a:pt x="4155844" y="2104416"/>
                    <a:pt x="4154574" y="2100606"/>
                    <a:pt x="4154574" y="2096796"/>
                  </a:cubicBezTo>
                  <a:cubicBezTo>
                    <a:pt x="4155844" y="2080286"/>
                    <a:pt x="4157114" y="2065046"/>
                    <a:pt x="4158383" y="2042186"/>
                  </a:cubicBezTo>
                  <a:cubicBezTo>
                    <a:pt x="4153303" y="2039646"/>
                    <a:pt x="4145683" y="2033296"/>
                    <a:pt x="4136793" y="2028216"/>
                  </a:cubicBezTo>
                  <a:cubicBezTo>
                    <a:pt x="4129173" y="2024406"/>
                    <a:pt x="4121553" y="2023136"/>
                    <a:pt x="4113933" y="2020596"/>
                  </a:cubicBezTo>
                  <a:cubicBezTo>
                    <a:pt x="4110124" y="2019326"/>
                    <a:pt x="4105043" y="2020596"/>
                    <a:pt x="4101233" y="2019326"/>
                  </a:cubicBezTo>
                  <a:cubicBezTo>
                    <a:pt x="4069483" y="2015516"/>
                    <a:pt x="4036463" y="2010436"/>
                    <a:pt x="4004713" y="2006626"/>
                  </a:cubicBezTo>
                  <a:cubicBezTo>
                    <a:pt x="3978043" y="2002816"/>
                    <a:pt x="3951373" y="1999006"/>
                    <a:pt x="3925973" y="1995196"/>
                  </a:cubicBezTo>
                  <a:cubicBezTo>
                    <a:pt x="3919623" y="1993926"/>
                    <a:pt x="3913273" y="1991386"/>
                    <a:pt x="3905653" y="1991386"/>
                  </a:cubicBezTo>
                  <a:cubicBezTo>
                    <a:pt x="3889143" y="1990116"/>
                    <a:pt x="3871363" y="1990116"/>
                    <a:pt x="3854853" y="1990116"/>
                  </a:cubicBezTo>
                  <a:cubicBezTo>
                    <a:pt x="3845963" y="1990116"/>
                    <a:pt x="3838343" y="1990116"/>
                    <a:pt x="3829453" y="1988846"/>
                  </a:cubicBezTo>
                  <a:cubicBezTo>
                    <a:pt x="3814213" y="1987576"/>
                    <a:pt x="3798973" y="1985036"/>
                    <a:pt x="3783733" y="1983766"/>
                  </a:cubicBezTo>
                  <a:lnTo>
                    <a:pt x="3783733" y="1979956"/>
                  </a:lnTo>
                  <a:cubicBezTo>
                    <a:pt x="3821833" y="1977416"/>
                    <a:pt x="3861203" y="1973606"/>
                    <a:pt x="3900573" y="1981226"/>
                  </a:cubicBezTo>
                  <a:cubicBezTo>
                    <a:pt x="3899303" y="1977416"/>
                    <a:pt x="3898033" y="1973606"/>
                    <a:pt x="3896763" y="1971066"/>
                  </a:cubicBezTo>
                  <a:cubicBezTo>
                    <a:pt x="3905653" y="1969796"/>
                    <a:pt x="3912003" y="1962176"/>
                    <a:pt x="3920893" y="1971066"/>
                  </a:cubicBezTo>
                  <a:cubicBezTo>
                    <a:pt x="3922163" y="1972336"/>
                    <a:pt x="3929783" y="1968526"/>
                    <a:pt x="3934863" y="1967256"/>
                  </a:cubicBezTo>
                  <a:lnTo>
                    <a:pt x="3934863" y="1964716"/>
                  </a:lnTo>
                  <a:lnTo>
                    <a:pt x="3923433" y="1964716"/>
                  </a:lnTo>
                  <a:cubicBezTo>
                    <a:pt x="3936133" y="1954556"/>
                    <a:pt x="3945024" y="1945666"/>
                    <a:pt x="3953913" y="1939316"/>
                  </a:cubicBezTo>
                  <a:cubicBezTo>
                    <a:pt x="3961533" y="1940586"/>
                    <a:pt x="3969153" y="1941856"/>
                    <a:pt x="3974233" y="1943126"/>
                  </a:cubicBezTo>
                  <a:cubicBezTo>
                    <a:pt x="3975503" y="1918996"/>
                    <a:pt x="3955183" y="1917726"/>
                    <a:pt x="3939943" y="1907566"/>
                  </a:cubicBezTo>
                  <a:cubicBezTo>
                    <a:pt x="3946293" y="1903756"/>
                    <a:pt x="3950103" y="1899946"/>
                    <a:pt x="3955183" y="1898676"/>
                  </a:cubicBezTo>
                  <a:cubicBezTo>
                    <a:pt x="3969153" y="1894866"/>
                    <a:pt x="3986933" y="1905026"/>
                    <a:pt x="3995824" y="1883436"/>
                  </a:cubicBezTo>
                  <a:cubicBezTo>
                    <a:pt x="3997094" y="1882166"/>
                    <a:pt x="4000903" y="1882166"/>
                    <a:pt x="4007253" y="1879626"/>
                  </a:cubicBezTo>
                  <a:cubicBezTo>
                    <a:pt x="4003444" y="1875816"/>
                    <a:pt x="3999633" y="1873276"/>
                    <a:pt x="3997094" y="1870736"/>
                  </a:cubicBezTo>
                  <a:cubicBezTo>
                    <a:pt x="3999634" y="1869466"/>
                    <a:pt x="4003444" y="1868196"/>
                    <a:pt x="4003444" y="1868196"/>
                  </a:cubicBezTo>
                  <a:cubicBezTo>
                    <a:pt x="4012334" y="1874546"/>
                    <a:pt x="4018684" y="1879626"/>
                    <a:pt x="4026303" y="1884706"/>
                  </a:cubicBezTo>
                  <a:cubicBezTo>
                    <a:pt x="4027574" y="1883436"/>
                    <a:pt x="4028844" y="1882166"/>
                    <a:pt x="4030113" y="1879626"/>
                  </a:cubicBezTo>
                  <a:cubicBezTo>
                    <a:pt x="4026303" y="1874546"/>
                    <a:pt x="4023763" y="1869466"/>
                    <a:pt x="4019953" y="1864386"/>
                  </a:cubicBezTo>
                  <a:cubicBezTo>
                    <a:pt x="4036463" y="1852956"/>
                    <a:pt x="4037733" y="1846606"/>
                    <a:pt x="4025033" y="1814856"/>
                  </a:cubicBezTo>
                  <a:cubicBezTo>
                    <a:pt x="4033924" y="1813586"/>
                    <a:pt x="4042813" y="1811046"/>
                    <a:pt x="4050433" y="1809776"/>
                  </a:cubicBezTo>
                  <a:cubicBezTo>
                    <a:pt x="4051703" y="1800886"/>
                    <a:pt x="4056783" y="1791996"/>
                    <a:pt x="4055513" y="1784376"/>
                  </a:cubicBezTo>
                  <a:cubicBezTo>
                    <a:pt x="4051703" y="1761516"/>
                    <a:pt x="4074563" y="1751356"/>
                    <a:pt x="4079643" y="1732306"/>
                  </a:cubicBezTo>
                  <a:cubicBezTo>
                    <a:pt x="4079643" y="1731036"/>
                    <a:pt x="4084723" y="1729766"/>
                    <a:pt x="4085993" y="1731036"/>
                  </a:cubicBezTo>
                  <a:cubicBezTo>
                    <a:pt x="4097423" y="1734846"/>
                    <a:pt x="4101233" y="1725956"/>
                    <a:pt x="4105043" y="1719606"/>
                  </a:cubicBezTo>
                  <a:cubicBezTo>
                    <a:pt x="4106313" y="1717066"/>
                    <a:pt x="4107583" y="1714526"/>
                    <a:pt x="4108853" y="1713256"/>
                  </a:cubicBezTo>
                  <a:cubicBezTo>
                    <a:pt x="4120283" y="1706906"/>
                    <a:pt x="4131713" y="1701826"/>
                    <a:pt x="4144413" y="1695476"/>
                  </a:cubicBezTo>
                  <a:cubicBezTo>
                    <a:pt x="4131713" y="1676426"/>
                    <a:pt x="4115203" y="1685316"/>
                    <a:pt x="4101233" y="1682776"/>
                  </a:cubicBezTo>
                  <a:lnTo>
                    <a:pt x="4101233" y="1677696"/>
                  </a:lnTo>
                  <a:cubicBezTo>
                    <a:pt x="4110123" y="1676426"/>
                    <a:pt x="4119013" y="1675156"/>
                    <a:pt x="4129173" y="1673886"/>
                  </a:cubicBezTo>
                  <a:cubicBezTo>
                    <a:pt x="4122823" y="1672616"/>
                    <a:pt x="4117743" y="1671346"/>
                    <a:pt x="4112663" y="1670076"/>
                  </a:cubicBezTo>
                  <a:cubicBezTo>
                    <a:pt x="4119013" y="1663726"/>
                    <a:pt x="4124093" y="1657376"/>
                    <a:pt x="4130443" y="1652296"/>
                  </a:cubicBezTo>
                  <a:cubicBezTo>
                    <a:pt x="4131713" y="1651026"/>
                    <a:pt x="4135523" y="1649756"/>
                    <a:pt x="4136793" y="1649756"/>
                  </a:cubicBezTo>
                  <a:cubicBezTo>
                    <a:pt x="4140603" y="1651026"/>
                    <a:pt x="4144413" y="1654836"/>
                    <a:pt x="4146953" y="1657376"/>
                  </a:cubicBezTo>
                  <a:cubicBezTo>
                    <a:pt x="4148223" y="1653566"/>
                    <a:pt x="4149493" y="1648486"/>
                    <a:pt x="4152033" y="1644676"/>
                  </a:cubicBezTo>
                  <a:cubicBezTo>
                    <a:pt x="4157113" y="1638326"/>
                    <a:pt x="4163463" y="1633246"/>
                    <a:pt x="4168543" y="1628166"/>
                  </a:cubicBezTo>
                  <a:cubicBezTo>
                    <a:pt x="4174893" y="1635786"/>
                    <a:pt x="4181243" y="1643406"/>
                    <a:pt x="4187593" y="1652296"/>
                  </a:cubicBezTo>
                  <a:cubicBezTo>
                    <a:pt x="4188863" y="1652296"/>
                    <a:pt x="4190133" y="1651026"/>
                    <a:pt x="4190133" y="1651026"/>
                  </a:cubicBezTo>
                  <a:cubicBezTo>
                    <a:pt x="4188863" y="1638326"/>
                    <a:pt x="4188863" y="1625626"/>
                    <a:pt x="4187593" y="1612926"/>
                  </a:cubicBezTo>
                  <a:cubicBezTo>
                    <a:pt x="4192673" y="1614196"/>
                    <a:pt x="4196483" y="1614196"/>
                    <a:pt x="4200293" y="1615466"/>
                  </a:cubicBezTo>
                  <a:cubicBezTo>
                    <a:pt x="4201563" y="1614196"/>
                    <a:pt x="4201563" y="1612926"/>
                    <a:pt x="4202833" y="1612926"/>
                  </a:cubicBezTo>
                  <a:cubicBezTo>
                    <a:pt x="4199023" y="1611656"/>
                    <a:pt x="4196483" y="1610386"/>
                    <a:pt x="4192673" y="1609116"/>
                  </a:cubicBezTo>
                  <a:cubicBezTo>
                    <a:pt x="4199023" y="1601496"/>
                    <a:pt x="4202833" y="1596416"/>
                    <a:pt x="4204103" y="1595146"/>
                  </a:cubicBezTo>
                  <a:lnTo>
                    <a:pt x="4204103" y="1571016"/>
                  </a:lnTo>
                  <a:cubicBezTo>
                    <a:pt x="4201563" y="1569746"/>
                    <a:pt x="4199023" y="1567206"/>
                    <a:pt x="4195213" y="1565936"/>
                  </a:cubicBezTo>
                  <a:cubicBezTo>
                    <a:pt x="4192673" y="1564666"/>
                    <a:pt x="4190133" y="1563396"/>
                    <a:pt x="4187593" y="1563396"/>
                  </a:cubicBezTo>
                  <a:cubicBezTo>
                    <a:pt x="4190133" y="1560856"/>
                    <a:pt x="4195213" y="1557046"/>
                    <a:pt x="4196483" y="1557046"/>
                  </a:cubicBezTo>
                  <a:cubicBezTo>
                    <a:pt x="4205373" y="1562126"/>
                    <a:pt x="4202833" y="1548156"/>
                    <a:pt x="4207913" y="1549426"/>
                  </a:cubicBezTo>
                  <a:cubicBezTo>
                    <a:pt x="4207913" y="1545616"/>
                    <a:pt x="4207913" y="1537996"/>
                    <a:pt x="4206643" y="1537996"/>
                  </a:cubicBezTo>
                  <a:cubicBezTo>
                    <a:pt x="4190133" y="1531646"/>
                    <a:pt x="4192673" y="1517676"/>
                    <a:pt x="4188863" y="1508786"/>
                  </a:cubicBezTo>
                  <a:close/>
                  <a:moveTo>
                    <a:pt x="227733" y="988087"/>
                  </a:moveTo>
                  <a:lnTo>
                    <a:pt x="264563" y="988087"/>
                  </a:lnTo>
                  <a:cubicBezTo>
                    <a:pt x="255673" y="999517"/>
                    <a:pt x="234083" y="999517"/>
                    <a:pt x="227733" y="988087"/>
                  </a:cubicBezTo>
                  <a:close/>
                  <a:moveTo>
                    <a:pt x="481733" y="1504977"/>
                  </a:moveTo>
                  <a:lnTo>
                    <a:pt x="481733" y="1499897"/>
                  </a:lnTo>
                  <a:cubicBezTo>
                    <a:pt x="498243" y="1498627"/>
                    <a:pt x="516023" y="1497357"/>
                    <a:pt x="532533" y="1497357"/>
                  </a:cubicBezTo>
                  <a:cubicBezTo>
                    <a:pt x="514753" y="1497357"/>
                    <a:pt x="499513" y="1512597"/>
                    <a:pt x="481733" y="1504977"/>
                  </a:cubicBezTo>
                  <a:close/>
                  <a:moveTo>
                    <a:pt x="175663" y="2120927"/>
                  </a:moveTo>
                  <a:cubicBezTo>
                    <a:pt x="183283" y="2113307"/>
                    <a:pt x="189633" y="2108227"/>
                    <a:pt x="192173" y="2104417"/>
                  </a:cubicBezTo>
                  <a:cubicBezTo>
                    <a:pt x="198523" y="2109497"/>
                    <a:pt x="202333" y="2113307"/>
                    <a:pt x="206143" y="2117117"/>
                  </a:cubicBezTo>
                  <a:cubicBezTo>
                    <a:pt x="197253" y="2117117"/>
                    <a:pt x="188363" y="2118387"/>
                    <a:pt x="175663" y="2120927"/>
                  </a:cubicBezTo>
                  <a:close/>
                  <a:moveTo>
                    <a:pt x="264563" y="2114577"/>
                  </a:moveTo>
                  <a:lnTo>
                    <a:pt x="231543" y="2114577"/>
                  </a:lnTo>
                  <a:cubicBezTo>
                    <a:pt x="230273" y="2114577"/>
                    <a:pt x="229003" y="2109497"/>
                    <a:pt x="226463" y="2105687"/>
                  </a:cubicBezTo>
                  <a:cubicBezTo>
                    <a:pt x="241703" y="2106957"/>
                    <a:pt x="253133" y="2108227"/>
                    <a:pt x="264563" y="2109497"/>
                  </a:cubicBezTo>
                  <a:lnTo>
                    <a:pt x="264563" y="2114577"/>
                  </a:lnTo>
                  <a:close/>
                  <a:moveTo>
                    <a:pt x="273453" y="2113307"/>
                  </a:moveTo>
                  <a:cubicBezTo>
                    <a:pt x="272183" y="2112037"/>
                    <a:pt x="272183" y="2110767"/>
                    <a:pt x="270913" y="2110767"/>
                  </a:cubicBezTo>
                  <a:cubicBezTo>
                    <a:pt x="275993" y="2106957"/>
                    <a:pt x="282343" y="2104417"/>
                    <a:pt x="287423" y="2100607"/>
                  </a:cubicBezTo>
                  <a:cubicBezTo>
                    <a:pt x="291233" y="2096797"/>
                    <a:pt x="292503" y="2090447"/>
                    <a:pt x="296313" y="2084097"/>
                  </a:cubicBezTo>
                  <a:cubicBezTo>
                    <a:pt x="306473" y="2104417"/>
                    <a:pt x="328063" y="2098067"/>
                    <a:pt x="347113" y="2103147"/>
                  </a:cubicBezTo>
                  <a:cubicBezTo>
                    <a:pt x="321713" y="2105687"/>
                    <a:pt x="297583" y="2109497"/>
                    <a:pt x="273453" y="2113307"/>
                  </a:cubicBezTo>
                  <a:close/>
                  <a:moveTo>
                    <a:pt x="107083" y="2425727"/>
                  </a:moveTo>
                  <a:cubicBezTo>
                    <a:pt x="108353" y="2425727"/>
                    <a:pt x="108353" y="2425727"/>
                    <a:pt x="107083" y="2425727"/>
                  </a:cubicBezTo>
                  <a:close/>
                  <a:moveTo>
                    <a:pt x="338223" y="2607337"/>
                  </a:moveTo>
                  <a:cubicBezTo>
                    <a:pt x="336953" y="2598447"/>
                    <a:pt x="335683" y="2592097"/>
                    <a:pt x="334413" y="2583207"/>
                  </a:cubicBezTo>
                  <a:cubicBezTo>
                    <a:pt x="343303" y="2585747"/>
                    <a:pt x="348383" y="2587017"/>
                    <a:pt x="353463" y="2589557"/>
                  </a:cubicBezTo>
                  <a:cubicBezTo>
                    <a:pt x="348383" y="2594637"/>
                    <a:pt x="344573" y="2599717"/>
                    <a:pt x="338223" y="2607337"/>
                  </a:cubicBezTo>
                  <a:close/>
                  <a:moveTo>
                    <a:pt x="629053" y="1047777"/>
                  </a:moveTo>
                  <a:cubicBezTo>
                    <a:pt x="620163" y="1049047"/>
                    <a:pt x="611273" y="1052857"/>
                    <a:pt x="603653" y="1052857"/>
                  </a:cubicBezTo>
                  <a:cubicBezTo>
                    <a:pt x="594763" y="1054127"/>
                    <a:pt x="585873" y="1052857"/>
                    <a:pt x="575713" y="1052857"/>
                  </a:cubicBezTo>
                  <a:cubicBezTo>
                    <a:pt x="574443" y="1051587"/>
                    <a:pt x="573173" y="1047777"/>
                    <a:pt x="571903" y="1043967"/>
                  </a:cubicBezTo>
                  <a:cubicBezTo>
                    <a:pt x="580793" y="1041427"/>
                    <a:pt x="589683" y="1037617"/>
                    <a:pt x="599843" y="1035077"/>
                  </a:cubicBezTo>
                  <a:cubicBezTo>
                    <a:pt x="599843" y="1038887"/>
                    <a:pt x="598573" y="1041427"/>
                    <a:pt x="598573" y="1045237"/>
                  </a:cubicBezTo>
                  <a:cubicBezTo>
                    <a:pt x="610003" y="1037617"/>
                    <a:pt x="620163" y="1038887"/>
                    <a:pt x="629053" y="1047777"/>
                  </a:cubicBezTo>
                  <a:cubicBezTo>
                    <a:pt x="643023" y="1037617"/>
                    <a:pt x="645563" y="1038887"/>
                    <a:pt x="649373" y="1060477"/>
                  </a:cubicBezTo>
                  <a:cubicBezTo>
                    <a:pt x="641753" y="1055397"/>
                    <a:pt x="635403" y="1051587"/>
                    <a:pt x="629053" y="1047777"/>
                  </a:cubicBezTo>
                  <a:close/>
                  <a:moveTo>
                    <a:pt x="677313" y="1045237"/>
                  </a:moveTo>
                  <a:cubicBezTo>
                    <a:pt x="679853" y="1042697"/>
                    <a:pt x="682393" y="1040157"/>
                    <a:pt x="683663" y="1037617"/>
                  </a:cubicBezTo>
                  <a:cubicBezTo>
                    <a:pt x="692553" y="1049047"/>
                    <a:pt x="692553" y="1049047"/>
                    <a:pt x="673503" y="1057937"/>
                  </a:cubicBezTo>
                  <a:lnTo>
                    <a:pt x="654453" y="1042697"/>
                  </a:lnTo>
                  <a:cubicBezTo>
                    <a:pt x="667153" y="1032537"/>
                    <a:pt x="674773" y="1032537"/>
                    <a:pt x="677313" y="1045237"/>
                  </a:cubicBezTo>
                  <a:close/>
                  <a:moveTo>
                    <a:pt x="687473" y="2741957"/>
                  </a:moveTo>
                  <a:cubicBezTo>
                    <a:pt x="688743" y="2740687"/>
                    <a:pt x="690013" y="2740687"/>
                    <a:pt x="691283" y="2739417"/>
                  </a:cubicBezTo>
                  <a:cubicBezTo>
                    <a:pt x="692553" y="2741957"/>
                    <a:pt x="695093" y="2744497"/>
                    <a:pt x="697633" y="2748307"/>
                  </a:cubicBezTo>
                  <a:cubicBezTo>
                    <a:pt x="695093" y="2748307"/>
                    <a:pt x="692553" y="2748307"/>
                    <a:pt x="690013" y="2749577"/>
                  </a:cubicBezTo>
                  <a:cubicBezTo>
                    <a:pt x="688743" y="2745767"/>
                    <a:pt x="688743" y="2743227"/>
                    <a:pt x="687473" y="2741957"/>
                  </a:cubicBezTo>
                  <a:close/>
                  <a:moveTo>
                    <a:pt x="764943" y="2733067"/>
                  </a:moveTo>
                  <a:cubicBezTo>
                    <a:pt x="766213" y="2736877"/>
                    <a:pt x="767483" y="2739417"/>
                    <a:pt x="770023" y="2741957"/>
                  </a:cubicBezTo>
                  <a:lnTo>
                    <a:pt x="766213" y="2741957"/>
                  </a:lnTo>
                  <a:cubicBezTo>
                    <a:pt x="766213" y="2739417"/>
                    <a:pt x="766213" y="2736877"/>
                    <a:pt x="764943" y="2733067"/>
                  </a:cubicBezTo>
                  <a:close/>
                  <a:moveTo>
                    <a:pt x="869083" y="3016277"/>
                  </a:moveTo>
                  <a:cubicBezTo>
                    <a:pt x="865273" y="3009927"/>
                    <a:pt x="862733" y="3004847"/>
                    <a:pt x="860193" y="2999767"/>
                  </a:cubicBezTo>
                  <a:lnTo>
                    <a:pt x="866543" y="2993417"/>
                  </a:lnTo>
                  <a:cubicBezTo>
                    <a:pt x="875433" y="2999767"/>
                    <a:pt x="876703" y="3009927"/>
                    <a:pt x="869083" y="3016277"/>
                  </a:cubicBezTo>
                  <a:close/>
                  <a:moveTo>
                    <a:pt x="1191663" y="3041677"/>
                  </a:moveTo>
                  <a:cubicBezTo>
                    <a:pt x="1186583" y="3039137"/>
                    <a:pt x="1181503" y="3037867"/>
                    <a:pt x="1176423" y="3035327"/>
                  </a:cubicBezTo>
                  <a:cubicBezTo>
                    <a:pt x="1181503" y="3030247"/>
                    <a:pt x="1186583" y="3025167"/>
                    <a:pt x="1190393" y="3022627"/>
                  </a:cubicBezTo>
                  <a:lnTo>
                    <a:pt x="1205633" y="3034057"/>
                  </a:lnTo>
                  <a:cubicBezTo>
                    <a:pt x="1201823" y="3036597"/>
                    <a:pt x="1196743" y="3039137"/>
                    <a:pt x="1191663" y="3041677"/>
                  </a:cubicBezTo>
                  <a:close/>
                  <a:moveTo>
                    <a:pt x="3438293" y="2825777"/>
                  </a:moveTo>
                  <a:cubicBezTo>
                    <a:pt x="3437023" y="2827047"/>
                    <a:pt x="3438293" y="2829587"/>
                    <a:pt x="3438293" y="2832127"/>
                  </a:cubicBezTo>
                  <a:lnTo>
                    <a:pt x="3419243" y="2835937"/>
                  </a:lnTo>
                  <a:cubicBezTo>
                    <a:pt x="3416703" y="2824507"/>
                    <a:pt x="3421783" y="2818157"/>
                    <a:pt x="3433213" y="2816887"/>
                  </a:cubicBezTo>
                  <a:cubicBezTo>
                    <a:pt x="3437023" y="2816887"/>
                    <a:pt x="3442103" y="2814347"/>
                    <a:pt x="3448453" y="2814347"/>
                  </a:cubicBezTo>
                  <a:cubicBezTo>
                    <a:pt x="3444643" y="2818157"/>
                    <a:pt x="3440833" y="2820697"/>
                    <a:pt x="3438293" y="2825777"/>
                  </a:cubicBezTo>
                  <a:close/>
                  <a:moveTo>
                    <a:pt x="3463693" y="2823237"/>
                  </a:moveTo>
                  <a:cubicBezTo>
                    <a:pt x="3458613" y="2821967"/>
                    <a:pt x="3454803" y="2818157"/>
                    <a:pt x="3450993" y="2815617"/>
                  </a:cubicBezTo>
                  <a:cubicBezTo>
                    <a:pt x="3456073" y="2809267"/>
                    <a:pt x="3459883" y="2805457"/>
                    <a:pt x="3462423" y="2801647"/>
                  </a:cubicBezTo>
                  <a:cubicBezTo>
                    <a:pt x="3467503" y="2807997"/>
                    <a:pt x="3472583" y="2813077"/>
                    <a:pt x="3477663" y="2820697"/>
                  </a:cubicBezTo>
                  <a:cubicBezTo>
                    <a:pt x="3473853" y="2821967"/>
                    <a:pt x="3468773" y="2823237"/>
                    <a:pt x="3463693" y="2823237"/>
                  </a:cubicBezTo>
                  <a:close/>
                  <a:moveTo>
                    <a:pt x="3597043" y="1964717"/>
                  </a:moveTo>
                  <a:cubicBezTo>
                    <a:pt x="3597043" y="1962177"/>
                    <a:pt x="3597043" y="1960907"/>
                    <a:pt x="3595773" y="1958367"/>
                  </a:cubicBezTo>
                  <a:lnTo>
                    <a:pt x="3622443" y="1954557"/>
                  </a:lnTo>
                  <a:cubicBezTo>
                    <a:pt x="3622443" y="1957097"/>
                    <a:pt x="3623713" y="1959637"/>
                    <a:pt x="3623713" y="1962177"/>
                  </a:cubicBezTo>
                  <a:cubicBezTo>
                    <a:pt x="3613553" y="1962177"/>
                    <a:pt x="3604663" y="1963447"/>
                    <a:pt x="3597043" y="1964717"/>
                  </a:cubicBezTo>
                  <a:close/>
                  <a:moveTo>
                    <a:pt x="3663083" y="1967257"/>
                  </a:moveTo>
                  <a:cubicBezTo>
                    <a:pt x="3655463" y="1967257"/>
                    <a:pt x="3646573" y="1967257"/>
                    <a:pt x="3638953" y="1964717"/>
                  </a:cubicBezTo>
                  <a:cubicBezTo>
                    <a:pt x="3635143" y="1963447"/>
                    <a:pt x="3633873" y="1958367"/>
                    <a:pt x="3630063" y="1955827"/>
                  </a:cubicBezTo>
                  <a:cubicBezTo>
                    <a:pt x="3631333" y="1954557"/>
                    <a:pt x="3631333" y="1953287"/>
                    <a:pt x="3632603" y="1952017"/>
                  </a:cubicBezTo>
                  <a:cubicBezTo>
                    <a:pt x="3644033" y="1954557"/>
                    <a:pt x="3654193" y="1955827"/>
                    <a:pt x="3664353" y="1958367"/>
                  </a:cubicBezTo>
                  <a:cubicBezTo>
                    <a:pt x="3663083" y="1962177"/>
                    <a:pt x="3663083" y="1965987"/>
                    <a:pt x="3663083" y="1967257"/>
                  </a:cubicBezTo>
                  <a:close/>
                  <a:moveTo>
                    <a:pt x="3720233" y="1965987"/>
                  </a:moveTo>
                  <a:cubicBezTo>
                    <a:pt x="3711343" y="1964717"/>
                    <a:pt x="3702453" y="1958367"/>
                    <a:pt x="3693563" y="1967257"/>
                  </a:cubicBezTo>
                  <a:cubicBezTo>
                    <a:pt x="3692293" y="1968527"/>
                    <a:pt x="3684673" y="1964717"/>
                    <a:pt x="3680863" y="1963447"/>
                  </a:cubicBezTo>
                  <a:cubicBezTo>
                    <a:pt x="3680863" y="1962177"/>
                    <a:pt x="3682133" y="1959637"/>
                    <a:pt x="3682133" y="1958367"/>
                  </a:cubicBezTo>
                  <a:lnTo>
                    <a:pt x="3724043" y="1958367"/>
                  </a:lnTo>
                  <a:cubicBezTo>
                    <a:pt x="3725313" y="1958367"/>
                    <a:pt x="3726583" y="1962177"/>
                    <a:pt x="3727853" y="1964717"/>
                  </a:cubicBezTo>
                  <a:cubicBezTo>
                    <a:pt x="3724043" y="1964717"/>
                    <a:pt x="3721503" y="1965987"/>
                    <a:pt x="3720233" y="1965987"/>
                  </a:cubicBezTo>
                  <a:close/>
                  <a:moveTo>
                    <a:pt x="3840883" y="2595907"/>
                  </a:moveTo>
                  <a:cubicBezTo>
                    <a:pt x="3839613" y="2597177"/>
                    <a:pt x="3839613" y="2598447"/>
                    <a:pt x="3839613" y="2597177"/>
                  </a:cubicBezTo>
                  <a:cubicBezTo>
                    <a:pt x="3838343" y="2597177"/>
                    <a:pt x="3838343" y="2595907"/>
                    <a:pt x="3840883" y="2595907"/>
                  </a:cubicBezTo>
                  <a:close/>
                  <a:moveTo>
                    <a:pt x="124863" y="2527327"/>
                  </a:moveTo>
                  <a:cubicBezTo>
                    <a:pt x="123593" y="2527327"/>
                    <a:pt x="123593" y="2528597"/>
                    <a:pt x="122323" y="2528597"/>
                  </a:cubicBezTo>
                  <a:cubicBezTo>
                    <a:pt x="122323" y="2528597"/>
                    <a:pt x="123593" y="2527327"/>
                    <a:pt x="124863" y="2527327"/>
                  </a:cubicBezTo>
                  <a:close/>
                  <a:moveTo>
                    <a:pt x="608733" y="2767357"/>
                  </a:moveTo>
                  <a:cubicBezTo>
                    <a:pt x="613813" y="2769897"/>
                    <a:pt x="618893" y="2772437"/>
                    <a:pt x="622703" y="2773707"/>
                  </a:cubicBezTo>
                  <a:cubicBezTo>
                    <a:pt x="604923" y="2783867"/>
                    <a:pt x="593493" y="2781327"/>
                    <a:pt x="582063" y="2763547"/>
                  </a:cubicBezTo>
                  <a:cubicBezTo>
                    <a:pt x="585873" y="2763547"/>
                    <a:pt x="588413" y="2762277"/>
                    <a:pt x="592223" y="2762277"/>
                  </a:cubicBezTo>
                  <a:cubicBezTo>
                    <a:pt x="597303" y="2763547"/>
                    <a:pt x="603653" y="2764817"/>
                    <a:pt x="608733" y="2767357"/>
                  </a:cubicBezTo>
                  <a:close/>
                  <a:moveTo>
                    <a:pt x="2828693" y="2871497"/>
                  </a:moveTo>
                  <a:cubicBezTo>
                    <a:pt x="2824883" y="2870227"/>
                    <a:pt x="2822343" y="2870227"/>
                    <a:pt x="2817263" y="2868957"/>
                  </a:cubicBezTo>
                  <a:cubicBezTo>
                    <a:pt x="2812183" y="2867687"/>
                    <a:pt x="2805833" y="2863877"/>
                    <a:pt x="2798213" y="2861337"/>
                  </a:cubicBezTo>
                  <a:cubicBezTo>
                    <a:pt x="2803293" y="2860067"/>
                    <a:pt x="2807103" y="2857527"/>
                    <a:pt x="2812183" y="2856257"/>
                  </a:cubicBezTo>
                  <a:cubicBezTo>
                    <a:pt x="2826153" y="2852447"/>
                    <a:pt x="2832503" y="2858797"/>
                    <a:pt x="2828693" y="2871497"/>
                  </a:cubicBezTo>
                  <a:close/>
                  <a:moveTo>
                    <a:pt x="2583583" y="2900707"/>
                  </a:moveTo>
                  <a:cubicBezTo>
                    <a:pt x="2591203" y="2901977"/>
                    <a:pt x="2600093" y="2901977"/>
                    <a:pt x="2608983" y="2903247"/>
                  </a:cubicBezTo>
                  <a:cubicBezTo>
                    <a:pt x="2605173" y="2915947"/>
                    <a:pt x="2595013" y="2912137"/>
                    <a:pt x="2587393" y="2910867"/>
                  </a:cubicBezTo>
                  <a:cubicBezTo>
                    <a:pt x="2584853" y="2910867"/>
                    <a:pt x="2582313" y="2905787"/>
                    <a:pt x="2579773" y="2903247"/>
                  </a:cubicBezTo>
                  <a:cubicBezTo>
                    <a:pt x="2581043" y="2901977"/>
                    <a:pt x="2582313" y="2900707"/>
                    <a:pt x="2583583" y="2900707"/>
                  </a:cubicBezTo>
                  <a:close/>
                  <a:moveTo>
                    <a:pt x="212493" y="2602257"/>
                  </a:moveTo>
                  <a:cubicBezTo>
                    <a:pt x="213763" y="2606067"/>
                    <a:pt x="215033" y="2608607"/>
                    <a:pt x="216303" y="2613687"/>
                  </a:cubicBezTo>
                  <a:cubicBezTo>
                    <a:pt x="208683" y="2613687"/>
                    <a:pt x="202333" y="2613687"/>
                    <a:pt x="195983" y="2612417"/>
                  </a:cubicBezTo>
                  <a:lnTo>
                    <a:pt x="195983" y="2603527"/>
                  </a:lnTo>
                  <a:cubicBezTo>
                    <a:pt x="201063" y="2603527"/>
                    <a:pt x="206143" y="2603527"/>
                    <a:pt x="212493" y="2602257"/>
                  </a:cubicBezTo>
                  <a:close/>
                  <a:moveTo>
                    <a:pt x="707793" y="2759737"/>
                  </a:moveTo>
                  <a:cubicBezTo>
                    <a:pt x="715413" y="2761007"/>
                    <a:pt x="723033" y="2761007"/>
                    <a:pt x="731923" y="2762277"/>
                  </a:cubicBezTo>
                  <a:cubicBezTo>
                    <a:pt x="726843" y="2767357"/>
                    <a:pt x="706523" y="2771167"/>
                    <a:pt x="702713" y="2767357"/>
                  </a:cubicBezTo>
                  <a:cubicBezTo>
                    <a:pt x="702713" y="2766087"/>
                    <a:pt x="701443" y="2763547"/>
                    <a:pt x="702713" y="2762277"/>
                  </a:cubicBezTo>
                  <a:cubicBezTo>
                    <a:pt x="703983" y="2761007"/>
                    <a:pt x="706523" y="2759737"/>
                    <a:pt x="707793" y="2759737"/>
                  </a:cubicBezTo>
                  <a:close/>
                </a:path>
              </a:pathLst>
            </a:custGeom>
            <a:solidFill>
              <a:srgbClr val="F2AC34"/>
            </a:solidFill>
          </p:spPr>
        </p:sp>
      </p:grpSp>
      <p:sp>
        <p:nvSpPr>
          <p:cNvPr name="TextBox 15" id="15"/>
          <p:cNvSpPr txBox="true"/>
          <p:nvPr/>
        </p:nvSpPr>
        <p:spPr>
          <a:xfrm rot="604105">
            <a:off x="11336752" y="585362"/>
            <a:ext cx="6159769" cy="35756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51"/>
              </a:lnSpc>
            </a:pPr>
            <a:r>
              <a:rPr lang="en-US" sz="3893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2.การวางแผน</a:t>
            </a:r>
          </a:p>
          <a:p>
            <a:pPr algn="ctr">
              <a:lnSpc>
                <a:spcPts val="4633"/>
              </a:lnSpc>
            </a:pPr>
          </a:p>
          <a:p>
            <a:pPr algn="ctr">
              <a:lnSpc>
                <a:spcPts val="4633"/>
              </a:lnSpc>
            </a:pPr>
            <a:r>
              <a:rPr lang="en-US" sz="3309">
                <a:solidFill>
                  <a:srgbClr val="FFFFFF"/>
                </a:solidFill>
                <a:latin typeface="Sriracha"/>
                <a:ea typeface="Sriracha"/>
                <a:cs typeface="Sriracha"/>
                <a:sym typeface="Sriracha"/>
              </a:rPr>
              <a:t>กำหนดเวลาการทำงานไว้ล่วงหน้า</a:t>
            </a:r>
          </a:p>
          <a:p>
            <a:pPr algn="ctr">
              <a:lnSpc>
                <a:spcPts val="4633"/>
              </a:lnSpc>
            </a:pPr>
            <a:r>
              <a:rPr lang="en-US" sz="3309">
                <a:solidFill>
                  <a:srgbClr val="FFFFFF"/>
                </a:solidFill>
                <a:latin typeface="Sriracha"/>
                <a:ea typeface="Sriracha"/>
                <a:cs typeface="Sriracha"/>
                <a:sym typeface="Sriracha"/>
              </a:rPr>
              <a:t>ว่าจะทำงานใด เวลาใด</a:t>
            </a:r>
          </a:p>
          <a:p>
            <a:pPr algn="ctr">
              <a:lnSpc>
                <a:spcPts val="4633"/>
              </a:lnSpc>
            </a:pPr>
            <a:r>
              <a:rPr lang="en-US" sz="3309">
                <a:solidFill>
                  <a:srgbClr val="FFFFFF"/>
                </a:solidFill>
                <a:latin typeface="Sriracha"/>
                <a:ea typeface="Sriracha"/>
                <a:cs typeface="Sriracha"/>
                <a:sym typeface="Sriracha"/>
              </a:rPr>
              <a:t>แล้วนำมาจัดทำ</a:t>
            </a:r>
          </a:p>
          <a:p>
            <a:pPr algn="ctr">
              <a:lnSpc>
                <a:spcPts val="4633"/>
              </a:lnSpc>
            </a:pPr>
            <a:r>
              <a:rPr lang="en-US" sz="3309">
                <a:solidFill>
                  <a:srgbClr val="FFFFFF"/>
                </a:solidFill>
                <a:latin typeface="Sriracha"/>
                <a:ea typeface="Sriracha"/>
                <a:cs typeface="Sriracha"/>
                <a:sym typeface="Sriracha"/>
              </a:rPr>
              <a:t>ตารางการทำงาน</a:t>
            </a:r>
          </a:p>
        </p:txBody>
      </p:sp>
      <p:sp>
        <p:nvSpPr>
          <p:cNvPr name="TextBox 16" id="16"/>
          <p:cNvSpPr txBox="true"/>
          <p:nvPr/>
        </p:nvSpPr>
        <p:spPr>
          <a:xfrm rot="615937">
            <a:off x="1006959" y="5822914"/>
            <a:ext cx="6159769" cy="35756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51"/>
              </a:lnSpc>
            </a:pPr>
            <a:r>
              <a:rPr lang="en-US" sz="3893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3.การประเมินผล</a:t>
            </a:r>
          </a:p>
          <a:p>
            <a:pPr algn="ctr">
              <a:lnSpc>
                <a:spcPts val="4633"/>
              </a:lnSpc>
            </a:pPr>
          </a:p>
          <a:p>
            <a:pPr algn="ctr">
              <a:lnSpc>
                <a:spcPts val="4633"/>
              </a:lnSpc>
            </a:pPr>
            <a:r>
              <a:rPr lang="en-US" sz="3309">
                <a:solidFill>
                  <a:srgbClr val="FFFFFF"/>
                </a:solidFill>
                <a:latin typeface="Sriracha"/>
                <a:ea typeface="Sriracha"/>
                <a:cs typeface="Sriracha"/>
                <a:sym typeface="Sriracha"/>
              </a:rPr>
              <a:t>สำรวจประสิทธิภาพ</a:t>
            </a:r>
          </a:p>
          <a:p>
            <a:pPr algn="ctr">
              <a:lnSpc>
                <a:spcPts val="4633"/>
              </a:lnSpc>
            </a:pPr>
            <a:r>
              <a:rPr lang="en-US" sz="3309">
                <a:solidFill>
                  <a:srgbClr val="FFFFFF"/>
                </a:solidFill>
                <a:latin typeface="Sriracha"/>
                <a:ea typeface="Sriracha"/>
                <a:cs typeface="Sriracha"/>
                <a:sym typeface="Sriracha"/>
              </a:rPr>
              <a:t>ของแผนงานที่ใช้</a:t>
            </a:r>
          </a:p>
          <a:p>
            <a:pPr algn="ctr">
              <a:lnSpc>
                <a:spcPts val="4633"/>
              </a:lnSpc>
            </a:pPr>
            <a:r>
              <a:rPr lang="en-US" sz="3309">
                <a:solidFill>
                  <a:srgbClr val="FFFFFF"/>
                </a:solidFill>
                <a:latin typeface="Sriracha"/>
                <a:ea typeface="Sriracha"/>
                <a:cs typeface="Sriracha"/>
                <a:sym typeface="Sriracha"/>
              </a:rPr>
              <a:t>ว่าผลที่ได้รับเป็นไป</a:t>
            </a:r>
          </a:p>
          <a:p>
            <a:pPr algn="ctr">
              <a:lnSpc>
                <a:spcPts val="4633"/>
              </a:lnSpc>
            </a:pPr>
            <a:r>
              <a:rPr lang="en-US" sz="3309">
                <a:solidFill>
                  <a:srgbClr val="FFFFFF"/>
                </a:solidFill>
                <a:latin typeface="Sriracha"/>
                <a:ea typeface="Sriracha"/>
                <a:cs typeface="Sriracha"/>
                <a:sym typeface="Sriracha"/>
              </a:rPr>
              <a:t>ตามความคาดหวังหรือไม่</a:t>
            </a:r>
          </a:p>
        </p:txBody>
      </p:sp>
      <p:sp>
        <p:nvSpPr>
          <p:cNvPr name="TextBox 17" id="17"/>
          <p:cNvSpPr txBox="true"/>
          <p:nvPr/>
        </p:nvSpPr>
        <p:spPr>
          <a:xfrm rot="-685276">
            <a:off x="10807891" y="5920578"/>
            <a:ext cx="6159769" cy="33789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52"/>
              </a:lnSpc>
            </a:pPr>
            <a:r>
              <a:rPr lang="en-US" sz="3893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4.การปฏิบัติงานตามแผน</a:t>
            </a:r>
          </a:p>
          <a:p>
            <a:pPr algn="ctr">
              <a:lnSpc>
                <a:spcPts val="5229"/>
              </a:lnSpc>
            </a:pPr>
            <a:r>
              <a:rPr lang="en-US" sz="3309">
                <a:solidFill>
                  <a:srgbClr val="FFFFFF"/>
                </a:solidFill>
                <a:latin typeface="Sriracha"/>
                <a:ea typeface="Sriracha"/>
                <a:cs typeface="Sriracha"/>
                <a:sym typeface="Sriracha"/>
              </a:rPr>
              <a:t>การทำงานตามวัน เวลาที่กำหนด</a:t>
            </a:r>
          </a:p>
          <a:p>
            <a:pPr algn="ctr">
              <a:lnSpc>
                <a:spcPts val="5229"/>
              </a:lnSpc>
            </a:pPr>
            <a:r>
              <a:rPr lang="en-US" sz="3309">
                <a:solidFill>
                  <a:srgbClr val="FFFFFF"/>
                </a:solidFill>
                <a:latin typeface="Sriracha"/>
                <a:ea typeface="Sriracha"/>
                <a:cs typeface="Sriracha"/>
                <a:sym typeface="Sriracha"/>
              </a:rPr>
              <a:t>จดบันทึกงานที่ต้องปรับปรุงแก้ไข พร้อมทั้งหาแนวทาง</a:t>
            </a:r>
          </a:p>
          <a:p>
            <a:pPr algn="ctr">
              <a:lnSpc>
                <a:spcPts val="5229"/>
              </a:lnSpc>
            </a:pPr>
            <a:r>
              <a:rPr lang="en-US" sz="3309">
                <a:solidFill>
                  <a:srgbClr val="FFFFFF"/>
                </a:solidFill>
                <a:latin typeface="Sriracha"/>
                <a:ea typeface="Sriracha"/>
                <a:cs typeface="Sriracha"/>
                <a:sym typeface="Sriracha"/>
              </a:rPr>
              <a:t>การแก้ไขปัญหา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5400000">
            <a:off x="1355989" y="8772385"/>
            <a:ext cx="217634" cy="146330"/>
            <a:chOff x="0" y="0"/>
            <a:chExt cx="1930400" cy="12979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930400" cy="1297940"/>
            </a:xfrm>
            <a:custGeom>
              <a:avLst/>
              <a:gdLst/>
              <a:ahLst/>
              <a:cxnLst/>
              <a:rect r="r" b="b" t="t" l="l"/>
              <a:pathLst>
                <a:path h="1297940" w="1930400">
                  <a:moveTo>
                    <a:pt x="0" y="0"/>
                  </a:moveTo>
                  <a:lnTo>
                    <a:pt x="965200" y="1297940"/>
                  </a:lnTo>
                  <a:lnTo>
                    <a:pt x="19304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881314" y="3266292"/>
            <a:ext cx="3321988" cy="3245098"/>
            <a:chOff x="0" y="0"/>
            <a:chExt cx="4828540" cy="471678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1103" y="1273"/>
              <a:ext cx="4830645" cy="4716345"/>
            </a:xfrm>
            <a:custGeom>
              <a:avLst/>
              <a:gdLst/>
              <a:ahLst/>
              <a:cxnLst/>
              <a:rect r="r" b="b" t="t" l="l"/>
              <a:pathLst>
                <a:path h="4716345" w="4830645">
                  <a:moveTo>
                    <a:pt x="3415197" y="4653277"/>
                  </a:moveTo>
                  <a:cubicBezTo>
                    <a:pt x="3387257" y="4660897"/>
                    <a:pt x="3365667" y="4671057"/>
                    <a:pt x="3344077" y="4673597"/>
                  </a:cubicBezTo>
                  <a:cubicBezTo>
                    <a:pt x="3222157" y="4683757"/>
                    <a:pt x="3101507" y="4693917"/>
                    <a:pt x="2979587" y="4702807"/>
                  </a:cubicBezTo>
                  <a:cubicBezTo>
                    <a:pt x="2917357" y="4706617"/>
                    <a:pt x="2855127" y="4710427"/>
                    <a:pt x="2792897" y="4711697"/>
                  </a:cubicBezTo>
                  <a:cubicBezTo>
                    <a:pt x="2725587" y="4714237"/>
                    <a:pt x="2658277" y="4718047"/>
                    <a:pt x="2592237" y="4715507"/>
                  </a:cubicBezTo>
                  <a:cubicBezTo>
                    <a:pt x="2528737" y="4714237"/>
                    <a:pt x="2465237" y="4710427"/>
                    <a:pt x="2404277" y="4698997"/>
                  </a:cubicBezTo>
                  <a:cubicBezTo>
                    <a:pt x="2325537" y="4685027"/>
                    <a:pt x="2245527" y="4685027"/>
                    <a:pt x="2168057" y="4672327"/>
                  </a:cubicBezTo>
                  <a:cubicBezTo>
                    <a:pt x="1966127" y="4639307"/>
                    <a:pt x="1760387" y="4648197"/>
                    <a:pt x="1557187" y="4634227"/>
                  </a:cubicBezTo>
                  <a:cubicBezTo>
                    <a:pt x="1442887" y="4626607"/>
                    <a:pt x="1328587" y="4608827"/>
                    <a:pt x="1214287" y="4593587"/>
                  </a:cubicBezTo>
                  <a:cubicBezTo>
                    <a:pt x="1084747" y="4577077"/>
                    <a:pt x="955207" y="4558027"/>
                    <a:pt x="824397" y="4540247"/>
                  </a:cubicBezTo>
                  <a:cubicBezTo>
                    <a:pt x="729147" y="4527547"/>
                    <a:pt x="632627" y="4514847"/>
                    <a:pt x="537377" y="4502147"/>
                  </a:cubicBezTo>
                  <a:cubicBezTo>
                    <a:pt x="534837" y="4502147"/>
                    <a:pt x="532297" y="4500877"/>
                    <a:pt x="529757" y="4500877"/>
                  </a:cubicBezTo>
                  <a:cubicBezTo>
                    <a:pt x="449747" y="4466586"/>
                    <a:pt x="364657" y="4439917"/>
                    <a:pt x="290997" y="4395467"/>
                  </a:cubicBezTo>
                  <a:cubicBezTo>
                    <a:pt x="166537" y="4319267"/>
                    <a:pt x="113197" y="4197347"/>
                    <a:pt x="108117" y="4053837"/>
                  </a:cubicBezTo>
                  <a:cubicBezTo>
                    <a:pt x="106847" y="4004307"/>
                    <a:pt x="100497" y="3956047"/>
                    <a:pt x="100497" y="3906517"/>
                  </a:cubicBezTo>
                  <a:cubicBezTo>
                    <a:pt x="101767" y="3837937"/>
                    <a:pt x="106847" y="3770627"/>
                    <a:pt x="110657" y="3703317"/>
                  </a:cubicBezTo>
                  <a:cubicBezTo>
                    <a:pt x="120817" y="3502657"/>
                    <a:pt x="125897" y="3301997"/>
                    <a:pt x="110657" y="3101337"/>
                  </a:cubicBezTo>
                  <a:cubicBezTo>
                    <a:pt x="96687" y="2920997"/>
                    <a:pt x="83987" y="2741927"/>
                    <a:pt x="70017" y="2561587"/>
                  </a:cubicBezTo>
                  <a:cubicBezTo>
                    <a:pt x="61127" y="2446017"/>
                    <a:pt x="49697" y="2331717"/>
                    <a:pt x="42077" y="2216147"/>
                  </a:cubicBezTo>
                  <a:cubicBezTo>
                    <a:pt x="36997" y="2139947"/>
                    <a:pt x="38267" y="2062477"/>
                    <a:pt x="33187" y="1986277"/>
                  </a:cubicBezTo>
                  <a:cubicBezTo>
                    <a:pt x="30647" y="1943097"/>
                    <a:pt x="16677" y="1901187"/>
                    <a:pt x="15407" y="1858007"/>
                  </a:cubicBezTo>
                  <a:cubicBezTo>
                    <a:pt x="10327" y="1753867"/>
                    <a:pt x="9057" y="1648457"/>
                    <a:pt x="6517" y="1543047"/>
                  </a:cubicBezTo>
                  <a:cubicBezTo>
                    <a:pt x="5247" y="1502407"/>
                    <a:pt x="-1103" y="1461767"/>
                    <a:pt x="167" y="1421127"/>
                  </a:cubicBezTo>
                  <a:cubicBezTo>
                    <a:pt x="1437" y="1357627"/>
                    <a:pt x="9057" y="1294127"/>
                    <a:pt x="10327" y="1230627"/>
                  </a:cubicBezTo>
                  <a:cubicBezTo>
                    <a:pt x="11597" y="1156967"/>
                    <a:pt x="3977" y="1083307"/>
                    <a:pt x="6517" y="1010917"/>
                  </a:cubicBezTo>
                  <a:cubicBezTo>
                    <a:pt x="6517" y="941067"/>
                    <a:pt x="15407" y="872487"/>
                    <a:pt x="24297" y="802637"/>
                  </a:cubicBezTo>
                  <a:cubicBezTo>
                    <a:pt x="26837" y="778507"/>
                    <a:pt x="44617" y="756917"/>
                    <a:pt x="49697" y="732787"/>
                  </a:cubicBezTo>
                  <a:cubicBezTo>
                    <a:pt x="71287" y="613407"/>
                    <a:pt x="94147" y="494027"/>
                    <a:pt x="150027" y="383537"/>
                  </a:cubicBezTo>
                  <a:cubicBezTo>
                    <a:pt x="162727" y="359407"/>
                    <a:pt x="183047" y="337817"/>
                    <a:pt x="202097" y="318767"/>
                  </a:cubicBezTo>
                  <a:cubicBezTo>
                    <a:pt x="208447" y="312417"/>
                    <a:pt x="223687" y="316227"/>
                    <a:pt x="227497" y="316227"/>
                  </a:cubicBezTo>
                  <a:cubicBezTo>
                    <a:pt x="236387" y="299717"/>
                    <a:pt x="241467" y="283207"/>
                    <a:pt x="251627" y="275587"/>
                  </a:cubicBezTo>
                  <a:cubicBezTo>
                    <a:pt x="306237" y="233677"/>
                    <a:pt x="363387" y="203197"/>
                    <a:pt x="434507" y="195577"/>
                  </a:cubicBezTo>
                  <a:cubicBezTo>
                    <a:pt x="487847" y="189227"/>
                    <a:pt x="539917" y="166367"/>
                    <a:pt x="593257" y="153667"/>
                  </a:cubicBezTo>
                  <a:cubicBezTo>
                    <a:pt x="658027" y="138427"/>
                    <a:pt x="722797" y="120647"/>
                    <a:pt x="790107" y="111757"/>
                  </a:cubicBezTo>
                  <a:cubicBezTo>
                    <a:pt x="851067" y="104137"/>
                    <a:pt x="909487" y="87627"/>
                    <a:pt x="971717" y="82547"/>
                  </a:cubicBezTo>
                  <a:cubicBezTo>
                    <a:pt x="1035217" y="77467"/>
                    <a:pt x="1098717" y="62227"/>
                    <a:pt x="1163487" y="57147"/>
                  </a:cubicBezTo>
                  <a:cubicBezTo>
                    <a:pt x="1338747" y="44447"/>
                    <a:pt x="1515277" y="35557"/>
                    <a:pt x="1690537" y="25397"/>
                  </a:cubicBezTo>
                  <a:cubicBezTo>
                    <a:pt x="1733717" y="22857"/>
                    <a:pt x="1776897" y="25397"/>
                    <a:pt x="1820077" y="26667"/>
                  </a:cubicBezTo>
                  <a:cubicBezTo>
                    <a:pt x="1841667" y="27937"/>
                    <a:pt x="1863257" y="33017"/>
                    <a:pt x="1886117" y="35557"/>
                  </a:cubicBezTo>
                  <a:cubicBezTo>
                    <a:pt x="1896277" y="36827"/>
                    <a:pt x="1906437" y="33017"/>
                    <a:pt x="1916597" y="33017"/>
                  </a:cubicBezTo>
                  <a:cubicBezTo>
                    <a:pt x="1947077" y="33017"/>
                    <a:pt x="1978827" y="33017"/>
                    <a:pt x="2009307" y="31747"/>
                  </a:cubicBezTo>
                  <a:cubicBezTo>
                    <a:pt x="2067727" y="29207"/>
                    <a:pt x="2127417" y="22857"/>
                    <a:pt x="2185837" y="22857"/>
                  </a:cubicBezTo>
                  <a:cubicBezTo>
                    <a:pt x="2242987" y="22857"/>
                    <a:pt x="2300137" y="26667"/>
                    <a:pt x="2357287" y="29207"/>
                  </a:cubicBezTo>
                  <a:lnTo>
                    <a:pt x="2403007" y="29207"/>
                  </a:lnTo>
                  <a:cubicBezTo>
                    <a:pt x="2472857" y="26667"/>
                    <a:pt x="2541437" y="26667"/>
                    <a:pt x="2611287" y="22857"/>
                  </a:cubicBezTo>
                  <a:cubicBezTo>
                    <a:pt x="2678597" y="19047"/>
                    <a:pt x="2744637" y="10157"/>
                    <a:pt x="2811947" y="6347"/>
                  </a:cubicBezTo>
                  <a:cubicBezTo>
                    <a:pt x="2843697" y="3807"/>
                    <a:pt x="2876717" y="3807"/>
                    <a:pt x="2908467" y="10157"/>
                  </a:cubicBezTo>
                  <a:cubicBezTo>
                    <a:pt x="2956727" y="19047"/>
                    <a:pt x="3002447" y="24127"/>
                    <a:pt x="3050707" y="10157"/>
                  </a:cubicBezTo>
                  <a:cubicBezTo>
                    <a:pt x="3068487" y="5077"/>
                    <a:pt x="3091347" y="13967"/>
                    <a:pt x="3111667" y="16507"/>
                  </a:cubicBezTo>
                  <a:cubicBezTo>
                    <a:pt x="3120557" y="17777"/>
                    <a:pt x="3130717" y="20317"/>
                    <a:pt x="3135797" y="16507"/>
                  </a:cubicBezTo>
                  <a:cubicBezTo>
                    <a:pt x="3170087" y="-8893"/>
                    <a:pt x="3201837" y="-2543"/>
                    <a:pt x="3234857" y="19047"/>
                  </a:cubicBezTo>
                  <a:cubicBezTo>
                    <a:pt x="3238667" y="21587"/>
                    <a:pt x="3248827" y="15237"/>
                    <a:pt x="3256447" y="15237"/>
                  </a:cubicBezTo>
                  <a:cubicBezTo>
                    <a:pt x="3286927" y="15237"/>
                    <a:pt x="3317407" y="15237"/>
                    <a:pt x="3349157" y="16507"/>
                  </a:cubicBezTo>
                  <a:cubicBezTo>
                    <a:pt x="3372017" y="17777"/>
                    <a:pt x="3393607" y="25397"/>
                    <a:pt x="3416467" y="27937"/>
                  </a:cubicBezTo>
                  <a:cubicBezTo>
                    <a:pt x="3465997" y="34287"/>
                    <a:pt x="3516797" y="44447"/>
                    <a:pt x="3567597" y="44447"/>
                  </a:cubicBezTo>
                  <a:cubicBezTo>
                    <a:pt x="3662847" y="45717"/>
                    <a:pt x="3758097" y="49527"/>
                    <a:pt x="3852077" y="69847"/>
                  </a:cubicBezTo>
                  <a:cubicBezTo>
                    <a:pt x="3939706" y="88897"/>
                    <a:pt x="4029877" y="88897"/>
                    <a:pt x="4118777" y="104137"/>
                  </a:cubicBezTo>
                  <a:cubicBezTo>
                    <a:pt x="4172117" y="113027"/>
                    <a:pt x="4226727" y="129537"/>
                    <a:pt x="4272447" y="156207"/>
                  </a:cubicBezTo>
                  <a:cubicBezTo>
                    <a:pt x="4321977" y="184147"/>
                    <a:pt x="4360077" y="229867"/>
                    <a:pt x="4404527" y="267967"/>
                  </a:cubicBezTo>
                  <a:cubicBezTo>
                    <a:pt x="4421036" y="281937"/>
                    <a:pt x="4445167" y="292097"/>
                    <a:pt x="4456597" y="309877"/>
                  </a:cubicBezTo>
                  <a:cubicBezTo>
                    <a:pt x="4489617" y="358137"/>
                    <a:pt x="4518827" y="408937"/>
                    <a:pt x="4548037" y="459737"/>
                  </a:cubicBezTo>
                  <a:cubicBezTo>
                    <a:pt x="4569627" y="496567"/>
                    <a:pt x="4591217" y="534667"/>
                    <a:pt x="4607727" y="572767"/>
                  </a:cubicBezTo>
                  <a:cubicBezTo>
                    <a:pt x="4625507" y="617217"/>
                    <a:pt x="4639477" y="662937"/>
                    <a:pt x="4653447" y="709927"/>
                  </a:cubicBezTo>
                  <a:cubicBezTo>
                    <a:pt x="4675037" y="783587"/>
                    <a:pt x="4700437" y="857247"/>
                    <a:pt x="4714407" y="933447"/>
                  </a:cubicBezTo>
                  <a:cubicBezTo>
                    <a:pt x="4734727" y="1040127"/>
                    <a:pt x="4744887" y="1149347"/>
                    <a:pt x="4760127" y="1257297"/>
                  </a:cubicBezTo>
                  <a:cubicBezTo>
                    <a:pt x="4765207" y="1292857"/>
                    <a:pt x="4771557" y="1328417"/>
                    <a:pt x="4774097" y="1363977"/>
                  </a:cubicBezTo>
                  <a:cubicBezTo>
                    <a:pt x="4781717" y="1465577"/>
                    <a:pt x="4786797" y="1565907"/>
                    <a:pt x="4793147" y="1667507"/>
                  </a:cubicBezTo>
                  <a:cubicBezTo>
                    <a:pt x="4802037" y="1793237"/>
                    <a:pt x="4814737" y="1917697"/>
                    <a:pt x="4821087" y="2043427"/>
                  </a:cubicBezTo>
                  <a:cubicBezTo>
                    <a:pt x="4827437" y="2164077"/>
                    <a:pt x="4832517" y="2285997"/>
                    <a:pt x="4829977" y="2407917"/>
                  </a:cubicBezTo>
                  <a:cubicBezTo>
                    <a:pt x="4826167" y="2611117"/>
                    <a:pt x="4816007" y="2813047"/>
                    <a:pt x="4805847" y="3016247"/>
                  </a:cubicBezTo>
                  <a:cubicBezTo>
                    <a:pt x="4799497" y="3141977"/>
                    <a:pt x="4790607" y="3266437"/>
                    <a:pt x="4777907" y="3390897"/>
                  </a:cubicBezTo>
                  <a:cubicBezTo>
                    <a:pt x="4765207" y="3515357"/>
                    <a:pt x="4746157" y="3638547"/>
                    <a:pt x="4732187" y="3763007"/>
                  </a:cubicBezTo>
                  <a:cubicBezTo>
                    <a:pt x="4722027" y="3849367"/>
                    <a:pt x="4719487" y="3935727"/>
                    <a:pt x="4708057" y="4020817"/>
                  </a:cubicBezTo>
                  <a:cubicBezTo>
                    <a:pt x="4697897" y="4098287"/>
                    <a:pt x="4659797" y="4166867"/>
                    <a:pt x="4608997" y="4224017"/>
                  </a:cubicBezTo>
                  <a:cubicBezTo>
                    <a:pt x="4567088" y="4272277"/>
                    <a:pt x="4534067" y="4326887"/>
                    <a:pt x="4490888" y="4373877"/>
                  </a:cubicBezTo>
                  <a:cubicBezTo>
                    <a:pt x="4452788" y="4415786"/>
                    <a:pt x="4410878" y="4457697"/>
                    <a:pt x="4344838" y="4458967"/>
                  </a:cubicBezTo>
                  <a:cubicBezTo>
                    <a:pt x="4329597" y="4458967"/>
                    <a:pt x="4315628" y="4474207"/>
                    <a:pt x="4300388" y="4481827"/>
                  </a:cubicBezTo>
                  <a:cubicBezTo>
                    <a:pt x="4235617" y="4509767"/>
                    <a:pt x="4168308" y="4533897"/>
                    <a:pt x="4104808" y="4564377"/>
                  </a:cubicBezTo>
                  <a:cubicBezTo>
                    <a:pt x="3987967" y="4620257"/>
                    <a:pt x="3862238" y="4629147"/>
                    <a:pt x="3736508" y="4634227"/>
                  </a:cubicBezTo>
                  <a:cubicBezTo>
                    <a:pt x="3688248" y="4636767"/>
                    <a:pt x="3638717" y="4632957"/>
                    <a:pt x="3590458" y="4636767"/>
                  </a:cubicBezTo>
                  <a:cubicBezTo>
                    <a:pt x="3566328" y="4638037"/>
                    <a:pt x="3543467" y="4649467"/>
                    <a:pt x="3520608" y="4654547"/>
                  </a:cubicBezTo>
                  <a:cubicBezTo>
                    <a:pt x="3510448" y="4657087"/>
                    <a:pt x="3500288" y="4655817"/>
                    <a:pt x="3488858" y="4657087"/>
                  </a:cubicBezTo>
                  <a:cubicBezTo>
                    <a:pt x="3473617" y="4658357"/>
                    <a:pt x="3458378" y="4662167"/>
                    <a:pt x="3443138" y="4660897"/>
                  </a:cubicBezTo>
                  <a:cubicBezTo>
                    <a:pt x="3427897" y="4658357"/>
                    <a:pt x="3417738" y="4653277"/>
                    <a:pt x="3415197" y="4653277"/>
                  </a:cubicBezTo>
                  <a:close/>
                </a:path>
              </a:pathLst>
            </a:custGeom>
            <a:solidFill>
              <a:srgbClr val="C9E265"/>
            </a:solid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186128" y="-1260637"/>
            <a:ext cx="11702682" cy="4578674"/>
          </a:xfrm>
          <a:custGeom>
            <a:avLst/>
            <a:gdLst/>
            <a:ahLst/>
            <a:cxnLst/>
            <a:rect r="r" b="b" t="t" l="l"/>
            <a:pathLst>
              <a:path h="4578674" w="11702682">
                <a:moveTo>
                  <a:pt x="0" y="0"/>
                </a:moveTo>
                <a:lnTo>
                  <a:pt x="11702682" y="0"/>
                </a:lnTo>
                <a:lnTo>
                  <a:pt x="11702682" y="4578674"/>
                </a:lnTo>
                <a:lnTo>
                  <a:pt x="0" y="45786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1802125" y="-247159"/>
            <a:ext cx="7105778" cy="6373257"/>
            <a:chOff x="0" y="0"/>
            <a:chExt cx="9474371" cy="849767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2982609" y="6244494"/>
              <a:ext cx="6491762" cy="2253182"/>
            </a:xfrm>
            <a:custGeom>
              <a:avLst/>
              <a:gdLst/>
              <a:ahLst/>
              <a:cxnLst/>
              <a:rect r="r" b="b" t="t" l="l"/>
              <a:pathLst>
                <a:path h="2253182" w="6491762">
                  <a:moveTo>
                    <a:pt x="0" y="0"/>
                  </a:moveTo>
                  <a:lnTo>
                    <a:pt x="6491762" y="0"/>
                  </a:lnTo>
                  <a:lnTo>
                    <a:pt x="6491762" y="2253182"/>
                  </a:lnTo>
                  <a:lnTo>
                    <a:pt x="0" y="22531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1000"/>
              </a:blip>
              <a:stretch>
                <a:fillRect l="0" t="0" r="0" b="0"/>
              </a:stretch>
            </a:blipFill>
          </p:spPr>
        </p:sp>
        <p:grpSp>
          <p:nvGrpSpPr>
            <p:cNvPr name="Group 9" id="9"/>
            <p:cNvGrpSpPr/>
            <p:nvPr/>
          </p:nvGrpSpPr>
          <p:grpSpPr>
            <a:xfrm rot="0">
              <a:off x="0" y="0"/>
              <a:ext cx="7116107" cy="7116107"/>
              <a:chOff x="0" y="0"/>
              <a:chExt cx="6350000" cy="635000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EFF9FD"/>
              </a:solidFill>
            </p:spPr>
          </p:sp>
        </p:grpSp>
      </p:grpSp>
      <p:grpSp>
        <p:nvGrpSpPr>
          <p:cNvPr name="Group 11" id="11"/>
          <p:cNvGrpSpPr>
            <a:grpSpLocks noChangeAspect="true"/>
          </p:cNvGrpSpPr>
          <p:nvPr/>
        </p:nvGrpSpPr>
        <p:grpSpPr>
          <a:xfrm rot="0">
            <a:off x="6948737" y="3439868"/>
            <a:ext cx="3321988" cy="3245098"/>
            <a:chOff x="0" y="0"/>
            <a:chExt cx="4828540" cy="471678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1103" y="1273"/>
              <a:ext cx="4830645" cy="4716345"/>
            </a:xfrm>
            <a:custGeom>
              <a:avLst/>
              <a:gdLst/>
              <a:ahLst/>
              <a:cxnLst/>
              <a:rect r="r" b="b" t="t" l="l"/>
              <a:pathLst>
                <a:path h="4716345" w="4830645">
                  <a:moveTo>
                    <a:pt x="3415197" y="4653277"/>
                  </a:moveTo>
                  <a:cubicBezTo>
                    <a:pt x="3387257" y="4660897"/>
                    <a:pt x="3365667" y="4671057"/>
                    <a:pt x="3344077" y="4673597"/>
                  </a:cubicBezTo>
                  <a:cubicBezTo>
                    <a:pt x="3222157" y="4683757"/>
                    <a:pt x="3101507" y="4693917"/>
                    <a:pt x="2979587" y="4702807"/>
                  </a:cubicBezTo>
                  <a:cubicBezTo>
                    <a:pt x="2917357" y="4706617"/>
                    <a:pt x="2855127" y="4710427"/>
                    <a:pt x="2792897" y="4711697"/>
                  </a:cubicBezTo>
                  <a:cubicBezTo>
                    <a:pt x="2725587" y="4714237"/>
                    <a:pt x="2658277" y="4718047"/>
                    <a:pt x="2592237" y="4715507"/>
                  </a:cubicBezTo>
                  <a:cubicBezTo>
                    <a:pt x="2528737" y="4714237"/>
                    <a:pt x="2465237" y="4710427"/>
                    <a:pt x="2404277" y="4698997"/>
                  </a:cubicBezTo>
                  <a:cubicBezTo>
                    <a:pt x="2325537" y="4685027"/>
                    <a:pt x="2245527" y="4685027"/>
                    <a:pt x="2168057" y="4672327"/>
                  </a:cubicBezTo>
                  <a:cubicBezTo>
                    <a:pt x="1966127" y="4639307"/>
                    <a:pt x="1760387" y="4648197"/>
                    <a:pt x="1557187" y="4634227"/>
                  </a:cubicBezTo>
                  <a:cubicBezTo>
                    <a:pt x="1442887" y="4626607"/>
                    <a:pt x="1328587" y="4608827"/>
                    <a:pt x="1214287" y="4593587"/>
                  </a:cubicBezTo>
                  <a:cubicBezTo>
                    <a:pt x="1084747" y="4577077"/>
                    <a:pt x="955207" y="4558027"/>
                    <a:pt x="824397" y="4540247"/>
                  </a:cubicBezTo>
                  <a:cubicBezTo>
                    <a:pt x="729147" y="4527547"/>
                    <a:pt x="632627" y="4514847"/>
                    <a:pt x="537377" y="4502147"/>
                  </a:cubicBezTo>
                  <a:cubicBezTo>
                    <a:pt x="534837" y="4502147"/>
                    <a:pt x="532297" y="4500877"/>
                    <a:pt x="529757" y="4500877"/>
                  </a:cubicBezTo>
                  <a:cubicBezTo>
                    <a:pt x="449747" y="4466586"/>
                    <a:pt x="364657" y="4439917"/>
                    <a:pt x="290997" y="4395467"/>
                  </a:cubicBezTo>
                  <a:cubicBezTo>
                    <a:pt x="166537" y="4319267"/>
                    <a:pt x="113197" y="4197347"/>
                    <a:pt x="108117" y="4053837"/>
                  </a:cubicBezTo>
                  <a:cubicBezTo>
                    <a:pt x="106847" y="4004307"/>
                    <a:pt x="100497" y="3956047"/>
                    <a:pt x="100497" y="3906517"/>
                  </a:cubicBezTo>
                  <a:cubicBezTo>
                    <a:pt x="101767" y="3837937"/>
                    <a:pt x="106847" y="3770627"/>
                    <a:pt x="110657" y="3703317"/>
                  </a:cubicBezTo>
                  <a:cubicBezTo>
                    <a:pt x="120817" y="3502657"/>
                    <a:pt x="125897" y="3301997"/>
                    <a:pt x="110657" y="3101337"/>
                  </a:cubicBezTo>
                  <a:cubicBezTo>
                    <a:pt x="96687" y="2920997"/>
                    <a:pt x="83987" y="2741927"/>
                    <a:pt x="70017" y="2561587"/>
                  </a:cubicBezTo>
                  <a:cubicBezTo>
                    <a:pt x="61127" y="2446017"/>
                    <a:pt x="49697" y="2331717"/>
                    <a:pt x="42077" y="2216147"/>
                  </a:cubicBezTo>
                  <a:cubicBezTo>
                    <a:pt x="36997" y="2139947"/>
                    <a:pt x="38267" y="2062477"/>
                    <a:pt x="33187" y="1986277"/>
                  </a:cubicBezTo>
                  <a:cubicBezTo>
                    <a:pt x="30647" y="1943097"/>
                    <a:pt x="16677" y="1901187"/>
                    <a:pt x="15407" y="1858007"/>
                  </a:cubicBezTo>
                  <a:cubicBezTo>
                    <a:pt x="10327" y="1753867"/>
                    <a:pt x="9057" y="1648457"/>
                    <a:pt x="6517" y="1543047"/>
                  </a:cubicBezTo>
                  <a:cubicBezTo>
                    <a:pt x="5247" y="1502407"/>
                    <a:pt x="-1103" y="1461767"/>
                    <a:pt x="167" y="1421127"/>
                  </a:cubicBezTo>
                  <a:cubicBezTo>
                    <a:pt x="1437" y="1357627"/>
                    <a:pt x="9057" y="1294127"/>
                    <a:pt x="10327" y="1230627"/>
                  </a:cubicBezTo>
                  <a:cubicBezTo>
                    <a:pt x="11597" y="1156967"/>
                    <a:pt x="3977" y="1083307"/>
                    <a:pt x="6517" y="1010917"/>
                  </a:cubicBezTo>
                  <a:cubicBezTo>
                    <a:pt x="6517" y="941067"/>
                    <a:pt x="15407" y="872487"/>
                    <a:pt x="24297" y="802637"/>
                  </a:cubicBezTo>
                  <a:cubicBezTo>
                    <a:pt x="26837" y="778507"/>
                    <a:pt x="44617" y="756917"/>
                    <a:pt x="49697" y="732787"/>
                  </a:cubicBezTo>
                  <a:cubicBezTo>
                    <a:pt x="71287" y="613407"/>
                    <a:pt x="94147" y="494027"/>
                    <a:pt x="150027" y="383537"/>
                  </a:cubicBezTo>
                  <a:cubicBezTo>
                    <a:pt x="162727" y="359407"/>
                    <a:pt x="183047" y="337817"/>
                    <a:pt x="202097" y="318767"/>
                  </a:cubicBezTo>
                  <a:cubicBezTo>
                    <a:pt x="208447" y="312417"/>
                    <a:pt x="223687" y="316227"/>
                    <a:pt x="227497" y="316227"/>
                  </a:cubicBezTo>
                  <a:cubicBezTo>
                    <a:pt x="236387" y="299717"/>
                    <a:pt x="241467" y="283207"/>
                    <a:pt x="251627" y="275587"/>
                  </a:cubicBezTo>
                  <a:cubicBezTo>
                    <a:pt x="306237" y="233677"/>
                    <a:pt x="363387" y="203197"/>
                    <a:pt x="434507" y="195577"/>
                  </a:cubicBezTo>
                  <a:cubicBezTo>
                    <a:pt x="487847" y="189227"/>
                    <a:pt x="539917" y="166367"/>
                    <a:pt x="593257" y="153667"/>
                  </a:cubicBezTo>
                  <a:cubicBezTo>
                    <a:pt x="658027" y="138427"/>
                    <a:pt x="722797" y="120647"/>
                    <a:pt x="790107" y="111757"/>
                  </a:cubicBezTo>
                  <a:cubicBezTo>
                    <a:pt x="851067" y="104137"/>
                    <a:pt x="909487" y="87627"/>
                    <a:pt x="971717" y="82547"/>
                  </a:cubicBezTo>
                  <a:cubicBezTo>
                    <a:pt x="1035217" y="77467"/>
                    <a:pt x="1098717" y="62227"/>
                    <a:pt x="1163487" y="57147"/>
                  </a:cubicBezTo>
                  <a:cubicBezTo>
                    <a:pt x="1338747" y="44447"/>
                    <a:pt x="1515277" y="35557"/>
                    <a:pt x="1690537" y="25397"/>
                  </a:cubicBezTo>
                  <a:cubicBezTo>
                    <a:pt x="1733717" y="22857"/>
                    <a:pt x="1776897" y="25397"/>
                    <a:pt x="1820077" y="26667"/>
                  </a:cubicBezTo>
                  <a:cubicBezTo>
                    <a:pt x="1841667" y="27937"/>
                    <a:pt x="1863257" y="33017"/>
                    <a:pt x="1886117" y="35557"/>
                  </a:cubicBezTo>
                  <a:cubicBezTo>
                    <a:pt x="1896277" y="36827"/>
                    <a:pt x="1906437" y="33017"/>
                    <a:pt x="1916597" y="33017"/>
                  </a:cubicBezTo>
                  <a:cubicBezTo>
                    <a:pt x="1947077" y="33017"/>
                    <a:pt x="1978827" y="33017"/>
                    <a:pt x="2009307" y="31747"/>
                  </a:cubicBezTo>
                  <a:cubicBezTo>
                    <a:pt x="2067727" y="29207"/>
                    <a:pt x="2127417" y="22857"/>
                    <a:pt x="2185837" y="22857"/>
                  </a:cubicBezTo>
                  <a:cubicBezTo>
                    <a:pt x="2242987" y="22857"/>
                    <a:pt x="2300137" y="26667"/>
                    <a:pt x="2357287" y="29207"/>
                  </a:cubicBezTo>
                  <a:lnTo>
                    <a:pt x="2403007" y="29207"/>
                  </a:lnTo>
                  <a:cubicBezTo>
                    <a:pt x="2472857" y="26667"/>
                    <a:pt x="2541437" y="26667"/>
                    <a:pt x="2611287" y="22857"/>
                  </a:cubicBezTo>
                  <a:cubicBezTo>
                    <a:pt x="2678597" y="19047"/>
                    <a:pt x="2744637" y="10157"/>
                    <a:pt x="2811947" y="6347"/>
                  </a:cubicBezTo>
                  <a:cubicBezTo>
                    <a:pt x="2843697" y="3807"/>
                    <a:pt x="2876717" y="3807"/>
                    <a:pt x="2908467" y="10157"/>
                  </a:cubicBezTo>
                  <a:cubicBezTo>
                    <a:pt x="2956727" y="19047"/>
                    <a:pt x="3002447" y="24127"/>
                    <a:pt x="3050707" y="10157"/>
                  </a:cubicBezTo>
                  <a:cubicBezTo>
                    <a:pt x="3068487" y="5077"/>
                    <a:pt x="3091347" y="13967"/>
                    <a:pt x="3111667" y="16507"/>
                  </a:cubicBezTo>
                  <a:cubicBezTo>
                    <a:pt x="3120557" y="17777"/>
                    <a:pt x="3130717" y="20317"/>
                    <a:pt x="3135797" y="16507"/>
                  </a:cubicBezTo>
                  <a:cubicBezTo>
                    <a:pt x="3170087" y="-8893"/>
                    <a:pt x="3201837" y="-2543"/>
                    <a:pt x="3234857" y="19047"/>
                  </a:cubicBezTo>
                  <a:cubicBezTo>
                    <a:pt x="3238667" y="21587"/>
                    <a:pt x="3248827" y="15237"/>
                    <a:pt x="3256447" y="15237"/>
                  </a:cubicBezTo>
                  <a:cubicBezTo>
                    <a:pt x="3286927" y="15237"/>
                    <a:pt x="3317407" y="15237"/>
                    <a:pt x="3349157" y="16507"/>
                  </a:cubicBezTo>
                  <a:cubicBezTo>
                    <a:pt x="3372017" y="17777"/>
                    <a:pt x="3393607" y="25397"/>
                    <a:pt x="3416467" y="27937"/>
                  </a:cubicBezTo>
                  <a:cubicBezTo>
                    <a:pt x="3465997" y="34287"/>
                    <a:pt x="3516797" y="44447"/>
                    <a:pt x="3567597" y="44447"/>
                  </a:cubicBezTo>
                  <a:cubicBezTo>
                    <a:pt x="3662847" y="45717"/>
                    <a:pt x="3758097" y="49527"/>
                    <a:pt x="3852077" y="69847"/>
                  </a:cubicBezTo>
                  <a:cubicBezTo>
                    <a:pt x="3939706" y="88897"/>
                    <a:pt x="4029877" y="88897"/>
                    <a:pt x="4118777" y="104137"/>
                  </a:cubicBezTo>
                  <a:cubicBezTo>
                    <a:pt x="4172117" y="113027"/>
                    <a:pt x="4226727" y="129537"/>
                    <a:pt x="4272447" y="156207"/>
                  </a:cubicBezTo>
                  <a:cubicBezTo>
                    <a:pt x="4321977" y="184147"/>
                    <a:pt x="4360077" y="229867"/>
                    <a:pt x="4404527" y="267967"/>
                  </a:cubicBezTo>
                  <a:cubicBezTo>
                    <a:pt x="4421036" y="281937"/>
                    <a:pt x="4445167" y="292097"/>
                    <a:pt x="4456597" y="309877"/>
                  </a:cubicBezTo>
                  <a:cubicBezTo>
                    <a:pt x="4489617" y="358137"/>
                    <a:pt x="4518827" y="408937"/>
                    <a:pt x="4548037" y="459737"/>
                  </a:cubicBezTo>
                  <a:cubicBezTo>
                    <a:pt x="4569627" y="496567"/>
                    <a:pt x="4591217" y="534667"/>
                    <a:pt x="4607727" y="572767"/>
                  </a:cubicBezTo>
                  <a:cubicBezTo>
                    <a:pt x="4625507" y="617217"/>
                    <a:pt x="4639477" y="662937"/>
                    <a:pt x="4653447" y="709927"/>
                  </a:cubicBezTo>
                  <a:cubicBezTo>
                    <a:pt x="4675037" y="783587"/>
                    <a:pt x="4700437" y="857247"/>
                    <a:pt x="4714407" y="933447"/>
                  </a:cubicBezTo>
                  <a:cubicBezTo>
                    <a:pt x="4734727" y="1040127"/>
                    <a:pt x="4744887" y="1149347"/>
                    <a:pt x="4760127" y="1257297"/>
                  </a:cubicBezTo>
                  <a:cubicBezTo>
                    <a:pt x="4765207" y="1292857"/>
                    <a:pt x="4771557" y="1328417"/>
                    <a:pt x="4774097" y="1363977"/>
                  </a:cubicBezTo>
                  <a:cubicBezTo>
                    <a:pt x="4781717" y="1465577"/>
                    <a:pt x="4786797" y="1565907"/>
                    <a:pt x="4793147" y="1667507"/>
                  </a:cubicBezTo>
                  <a:cubicBezTo>
                    <a:pt x="4802037" y="1793237"/>
                    <a:pt x="4814737" y="1917697"/>
                    <a:pt x="4821087" y="2043427"/>
                  </a:cubicBezTo>
                  <a:cubicBezTo>
                    <a:pt x="4827437" y="2164077"/>
                    <a:pt x="4832517" y="2285997"/>
                    <a:pt x="4829977" y="2407917"/>
                  </a:cubicBezTo>
                  <a:cubicBezTo>
                    <a:pt x="4826167" y="2611117"/>
                    <a:pt x="4816007" y="2813047"/>
                    <a:pt x="4805847" y="3016247"/>
                  </a:cubicBezTo>
                  <a:cubicBezTo>
                    <a:pt x="4799497" y="3141977"/>
                    <a:pt x="4790607" y="3266437"/>
                    <a:pt x="4777907" y="3390897"/>
                  </a:cubicBezTo>
                  <a:cubicBezTo>
                    <a:pt x="4765207" y="3515357"/>
                    <a:pt x="4746157" y="3638547"/>
                    <a:pt x="4732187" y="3763007"/>
                  </a:cubicBezTo>
                  <a:cubicBezTo>
                    <a:pt x="4722027" y="3849367"/>
                    <a:pt x="4719487" y="3935727"/>
                    <a:pt x="4708057" y="4020817"/>
                  </a:cubicBezTo>
                  <a:cubicBezTo>
                    <a:pt x="4697897" y="4098287"/>
                    <a:pt x="4659797" y="4166867"/>
                    <a:pt x="4608997" y="4224017"/>
                  </a:cubicBezTo>
                  <a:cubicBezTo>
                    <a:pt x="4567088" y="4272277"/>
                    <a:pt x="4534067" y="4326887"/>
                    <a:pt x="4490888" y="4373877"/>
                  </a:cubicBezTo>
                  <a:cubicBezTo>
                    <a:pt x="4452788" y="4415786"/>
                    <a:pt x="4410878" y="4457697"/>
                    <a:pt x="4344838" y="4458967"/>
                  </a:cubicBezTo>
                  <a:cubicBezTo>
                    <a:pt x="4329597" y="4458967"/>
                    <a:pt x="4315628" y="4474207"/>
                    <a:pt x="4300388" y="4481827"/>
                  </a:cubicBezTo>
                  <a:cubicBezTo>
                    <a:pt x="4235617" y="4509767"/>
                    <a:pt x="4168308" y="4533897"/>
                    <a:pt x="4104808" y="4564377"/>
                  </a:cubicBezTo>
                  <a:cubicBezTo>
                    <a:pt x="3987967" y="4620257"/>
                    <a:pt x="3862238" y="4629147"/>
                    <a:pt x="3736508" y="4634227"/>
                  </a:cubicBezTo>
                  <a:cubicBezTo>
                    <a:pt x="3688248" y="4636767"/>
                    <a:pt x="3638717" y="4632957"/>
                    <a:pt x="3590458" y="4636767"/>
                  </a:cubicBezTo>
                  <a:cubicBezTo>
                    <a:pt x="3566328" y="4638037"/>
                    <a:pt x="3543467" y="4649467"/>
                    <a:pt x="3520608" y="4654547"/>
                  </a:cubicBezTo>
                  <a:cubicBezTo>
                    <a:pt x="3510448" y="4657087"/>
                    <a:pt x="3500288" y="4655817"/>
                    <a:pt x="3488858" y="4657087"/>
                  </a:cubicBezTo>
                  <a:cubicBezTo>
                    <a:pt x="3473617" y="4658357"/>
                    <a:pt x="3458378" y="4662167"/>
                    <a:pt x="3443138" y="4660897"/>
                  </a:cubicBezTo>
                  <a:cubicBezTo>
                    <a:pt x="3427897" y="4658357"/>
                    <a:pt x="3417738" y="4653277"/>
                    <a:pt x="3415197" y="4653277"/>
                  </a:cubicBezTo>
                  <a:close/>
                </a:path>
              </a:pathLst>
            </a:custGeom>
            <a:solidFill>
              <a:srgbClr val="C9E265"/>
            </a:solidFill>
          </p:spPr>
        </p:sp>
      </p:grpSp>
      <p:grpSp>
        <p:nvGrpSpPr>
          <p:cNvPr name="Group 13" id="13"/>
          <p:cNvGrpSpPr>
            <a:grpSpLocks noChangeAspect="true"/>
          </p:cNvGrpSpPr>
          <p:nvPr/>
        </p:nvGrpSpPr>
        <p:grpSpPr>
          <a:xfrm rot="0">
            <a:off x="14021021" y="5143500"/>
            <a:ext cx="3321988" cy="3245098"/>
            <a:chOff x="0" y="0"/>
            <a:chExt cx="4828540" cy="471678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1103" y="1273"/>
              <a:ext cx="4830645" cy="4716345"/>
            </a:xfrm>
            <a:custGeom>
              <a:avLst/>
              <a:gdLst/>
              <a:ahLst/>
              <a:cxnLst/>
              <a:rect r="r" b="b" t="t" l="l"/>
              <a:pathLst>
                <a:path h="4716345" w="4830645">
                  <a:moveTo>
                    <a:pt x="3415197" y="4653277"/>
                  </a:moveTo>
                  <a:cubicBezTo>
                    <a:pt x="3387257" y="4660897"/>
                    <a:pt x="3365667" y="4671057"/>
                    <a:pt x="3344077" y="4673597"/>
                  </a:cubicBezTo>
                  <a:cubicBezTo>
                    <a:pt x="3222157" y="4683757"/>
                    <a:pt x="3101507" y="4693917"/>
                    <a:pt x="2979587" y="4702807"/>
                  </a:cubicBezTo>
                  <a:cubicBezTo>
                    <a:pt x="2917357" y="4706617"/>
                    <a:pt x="2855127" y="4710427"/>
                    <a:pt x="2792897" y="4711697"/>
                  </a:cubicBezTo>
                  <a:cubicBezTo>
                    <a:pt x="2725587" y="4714237"/>
                    <a:pt x="2658277" y="4718047"/>
                    <a:pt x="2592237" y="4715507"/>
                  </a:cubicBezTo>
                  <a:cubicBezTo>
                    <a:pt x="2528737" y="4714237"/>
                    <a:pt x="2465237" y="4710427"/>
                    <a:pt x="2404277" y="4698997"/>
                  </a:cubicBezTo>
                  <a:cubicBezTo>
                    <a:pt x="2325537" y="4685027"/>
                    <a:pt x="2245527" y="4685027"/>
                    <a:pt x="2168057" y="4672327"/>
                  </a:cubicBezTo>
                  <a:cubicBezTo>
                    <a:pt x="1966127" y="4639307"/>
                    <a:pt x="1760387" y="4648197"/>
                    <a:pt x="1557187" y="4634227"/>
                  </a:cubicBezTo>
                  <a:cubicBezTo>
                    <a:pt x="1442887" y="4626607"/>
                    <a:pt x="1328587" y="4608827"/>
                    <a:pt x="1214287" y="4593587"/>
                  </a:cubicBezTo>
                  <a:cubicBezTo>
                    <a:pt x="1084747" y="4577077"/>
                    <a:pt x="955207" y="4558027"/>
                    <a:pt x="824397" y="4540247"/>
                  </a:cubicBezTo>
                  <a:cubicBezTo>
                    <a:pt x="729147" y="4527547"/>
                    <a:pt x="632627" y="4514847"/>
                    <a:pt x="537377" y="4502147"/>
                  </a:cubicBezTo>
                  <a:cubicBezTo>
                    <a:pt x="534837" y="4502147"/>
                    <a:pt x="532297" y="4500877"/>
                    <a:pt x="529757" y="4500877"/>
                  </a:cubicBezTo>
                  <a:cubicBezTo>
                    <a:pt x="449747" y="4466586"/>
                    <a:pt x="364657" y="4439917"/>
                    <a:pt x="290997" y="4395467"/>
                  </a:cubicBezTo>
                  <a:cubicBezTo>
                    <a:pt x="166537" y="4319267"/>
                    <a:pt x="113197" y="4197347"/>
                    <a:pt x="108117" y="4053837"/>
                  </a:cubicBezTo>
                  <a:cubicBezTo>
                    <a:pt x="106847" y="4004307"/>
                    <a:pt x="100497" y="3956047"/>
                    <a:pt x="100497" y="3906517"/>
                  </a:cubicBezTo>
                  <a:cubicBezTo>
                    <a:pt x="101767" y="3837937"/>
                    <a:pt x="106847" y="3770627"/>
                    <a:pt x="110657" y="3703317"/>
                  </a:cubicBezTo>
                  <a:cubicBezTo>
                    <a:pt x="120817" y="3502657"/>
                    <a:pt x="125897" y="3301997"/>
                    <a:pt x="110657" y="3101337"/>
                  </a:cubicBezTo>
                  <a:cubicBezTo>
                    <a:pt x="96687" y="2920997"/>
                    <a:pt x="83987" y="2741927"/>
                    <a:pt x="70017" y="2561587"/>
                  </a:cubicBezTo>
                  <a:cubicBezTo>
                    <a:pt x="61127" y="2446017"/>
                    <a:pt x="49697" y="2331717"/>
                    <a:pt x="42077" y="2216147"/>
                  </a:cubicBezTo>
                  <a:cubicBezTo>
                    <a:pt x="36997" y="2139947"/>
                    <a:pt x="38267" y="2062477"/>
                    <a:pt x="33187" y="1986277"/>
                  </a:cubicBezTo>
                  <a:cubicBezTo>
                    <a:pt x="30647" y="1943097"/>
                    <a:pt x="16677" y="1901187"/>
                    <a:pt x="15407" y="1858007"/>
                  </a:cubicBezTo>
                  <a:cubicBezTo>
                    <a:pt x="10327" y="1753867"/>
                    <a:pt x="9057" y="1648457"/>
                    <a:pt x="6517" y="1543047"/>
                  </a:cubicBezTo>
                  <a:cubicBezTo>
                    <a:pt x="5247" y="1502407"/>
                    <a:pt x="-1103" y="1461767"/>
                    <a:pt x="167" y="1421127"/>
                  </a:cubicBezTo>
                  <a:cubicBezTo>
                    <a:pt x="1437" y="1357627"/>
                    <a:pt x="9057" y="1294127"/>
                    <a:pt x="10327" y="1230627"/>
                  </a:cubicBezTo>
                  <a:cubicBezTo>
                    <a:pt x="11597" y="1156967"/>
                    <a:pt x="3977" y="1083307"/>
                    <a:pt x="6517" y="1010917"/>
                  </a:cubicBezTo>
                  <a:cubicBezTo>
                    <a:pt x="6517" y="941067"/>
                    <a:pt x="15407" y="872487"/>
                    <a:pt x="24297" y="802637"/>
                  </a:cubicBezTo>
                  <a:cubicBezTo>
                    <a:pt x="26837" y="778507"/>
                    <a:pt x="44617" y="756917"/>
                    <a:pt x="49697" y="732787"/>
                  </a:cubicBezTo>
                  <a:cubicBezTo>
                    <a:pt x="71287" y="613407"/>
                    <a:pt x="94147" y="494027"/>
                    <a:pt x="150027" y="383537"/>
                  </a:cubicBezTo>
                  <a:cubicBezTo>
                    <a:pt x="162727" y="359407"/>
                    <a:pt x="183047" y="337817"/>
                    <a:pt x="202097" y="318767"/>
                  </a:cubicBezTo>
                  <a:cubicBezTo>
                    <a:pt x="208447" y="312417"/>
                    <a:pt x="223687" y="316227"/>
                    <a:pt x="227497" y="316227"/>
                  </a:cubicBezTo>
                  <a:cubicBezTo>
                    <a:pt x="236387" y="299717"/>
                    <a:pt x="241467" y="283207"/>
                    <a:pt x="251627" y="275587"/>
                  </a:cubicBezTo>
                  <a:cubicBezTo>
                    <a:pt x="306237" y="233677"/>
                    <a:pt x="363387" y="203197"/>
                    <a:pt x="434507" y="195577"/>
                  </a:cubicBezTo>
                  <a:cubicBezTo>
                    <a:pt x="487847" y="189227"/>
                    <a:pt x="539917" y="166367"/>
                    <a:pt x="593257" y="153667"/>
                  </a:cubicBezTo>
                  <a:cubicBezTo>
                    <a:pt x="658027" y="138427"/>
                    <a:pt x="722797" y="120647"/>
                    <a:pt x="790107" y="111757"/>
                  </a:cubicBezTo>
                  <a:cubicBezTo>
                    <a:pt x="851067" y="104137"/>
                    <a:pt x="909487" y="87627"/>
                    <a:pt x="971717" y="82547"/>
                  </a:cubicBezTo>
                  <a:cubicBezTo>
                    <a:pt x="1035217" y="77467"/>
                    <a:pt x="1098717" y="62227"/>
                    <a:pt x="1163487" y="57147"/>
                  </a:cubicBezTo>
                  <a:cubicBezTo>
                    <a:pt x="1338747" y="44447"/>
                    <a:pt x="1515277" y="35557"/>
                    <a:pt x="1690537" y="25397"/>
                  </a:cubicBezTo>
                  <a:cubicBezTo>
                    <a:pt x="1733717" y="22857"/>
                    <a:pt x="1776897" y="25397"/>
                    <a:pt x="1820077" y="26667"/>
                  </a:cubicBezTo>
                  <a:cubicBezTo>
                    <a:pt x="1841667" y="27937"/>
                    <a:pt x="1863257" y="33017"/>
                    <a:pt x="1886117" y="35557"/>
                  </a:cubicBezTo>
                  <a:cubicBezTo>
                    <a:pt x="1896277" y="36827"/>
                    <a:pt x="1906437" y="33017"/>
                    <a:pt x="1916597" y="33017"/>
                  </a:cubicBezTo>
                  <a:cubicBezTo>
                    <a:pt x="1947077" y="33017"/>
                    <a:pt x="1978827" y="33017"/>
                    <a:pt x="2009307" y="31747"/>
                  </a:cubicBezTo>
                  <a:cubicBezTo>
                    <a:pt x="2067727" y="29207"/>
                    <a:pt x="2127417" y="22857"/>
                    <a:pt x="2185837" y="22857"/>
                  </a:cubicBezTo>
                  <a:cubicBezTo>
                    <a:pt x="2242987" y="22857"/>
                    <a:pt x="2300137" y="26667"/>
                    <a:pt x="2357287" y="29207"/>
                  </a:cubicBezTo>
                  <a:lnTo>
                    <a:pt x="2403007" y="29207"/>
                  </a:lnTo>
                  <a:cubicBezTo>
                    <a:pt x="2472857" y="26667"/>
                    <a:pt x="2541437" y="26667"/>
                    <a:pt x="2611287" y="22857"/>
                  </a:cubicBezTo>
                  <a:cubicBezTo>
                    <a:pt x="2678597" y="19047"/>
                    <a:pt x="2744637" y="10157"/>
                    <a:pt x="2811947" y="6347"/>
                  </a:cubicBezTo>
                  <a:cubicBezTo>
                    <a:pt x="2843697" y="3807"/>
                    <a:pt x="2876717" y="3807"/>
                    <a:pt x="2908467" y="10157"/>
                  </a:cubicBezTo>
                  <a:cubicBezTo>
                    <a:pt x="2956727" y="19047"/>
                    <a:pt x="3002447" y="24127"/>
                    <a:pt x="3050707" y="10157"/>
                  </a:cubicBezTo>
                  <a:cubicBezTo>
                    <a:pt x="3068487" y="5077"/>
                    <a:pt x="3091347" y="13967"/>
                    <a:pt x="3111667" y="16507"/>
                  </a:cubicBezTo>
                  <a:cubicBezTo>
                    <a:pt x="3120557" y="17777"/>
                    <a:pt x="3130717" y="20317"/>
                    <a:pt x="3135797" y="16507"/>
                  </a:cubicBezTo>
                  <a:cubicBezTo>
                    <a:pt x="3170087" y="-8893"/>
                    <a:pt x="3201837" y="-2543"/>
                    <a:pt x="3234857" y="19047"/>
                  </a:cubicBezTo>
                  <a:cubicBezTo>
                    <a:pt x="3238667" y="21587"/>
                    <a:pt x="3248827" y="15237"/>
                    <a:pt x="3256447" y="15237"/>
                  </a:cubicBezTo>
                  <a:cubicBezTo>
                    <a:pt x="3286927" y="15237"/>
                    <a:pt x="3317407" y="15237"/>
                    <a:pt x="3349157" y="16507"/>
                  </a:cubicBezTo>
                  <a:cubicBezTo>
                    <a:pt x="3372017" y="17777"/>
                    <a:pt x="3393607" y="25397"/>
                    <a:pt x="3416467" y="27937"/>
                  </a:cubicBezTo>
                  <a:cubicBezTo>
                    <a:pt x="3465997" y="34287"/>
                    <a:pt x="3516797" y="44447"/>
                    <a:pt x="3567597" y="44447"/>
                  </a:cubicBezTo>
                  <a:cubicBezTo>
                    <a:pt x="3662847" y="45717"/>
                    <a:pt x="3758097" y="49527"/>
                    <a:pt x="3852077" y="69847"/>
                  </a:cubicBezTo>
                  <a:cubicBezTo>
                    <a:pt x="3939706" y="88897"/>
                    <a:pt x="4029877" y="88897"/>
                    <a:pt x="4118777" y="104137"/>
                  </a:cubicBezTo>
                  <a:cubicBezTo>
                    <a:pt x="4172117" y="113027"/>
                    <a:pt x="4226727" y="129537"/>
                    <a:pt x="4272447" y="156207"/>
                  </a:cubicBezTo>
                  <a:cubicBezTo>
                    <a:pt x="4321977" y="184147"/>
                    <a:pt x="4360077" y="229867"/>
                    <a:pt x="4404527" y="267967"/>
                  </a:cubicBezTo>
                  <a:cubicBezTo>
                    <a:pt x="4421036" y="281937"/>
                    <a:pt x="4445167" y="292097"/>
                    <a:pt x="4456597" y="309877"/>
                  </a:cubicBezTo>
                  <a:cubicBezTo>
                    <a:pt x="4489617" y="358137"/>
                    <a:pt x="4518827" y="408937"/>
                    <a:pt x="4548037" y="459737"/>
                  </a:cubicBezTo>
                  <a:cubicBezTo>
                    <a:pt x="4569627" y="496567"/>
                    <a:pt x="4591217" y="534667"/>
                    <a:pt x="4607727" y="572767"/>
                  </a:cubicBezTo>
                  <a:cubicBezTo>
                    <a:pt x="4625507" y="617217"/>
                    <a:pt x="4639477" y="662937"/>
                    <a:pt x="4653447" y="709927"/>
                  </a:cubicBezTo>
                  <a:cubicBezTo>
                    <a:pt x="4675037" y="783587"/>
                    <a:pt x="4700437" y="857247"/>
                    <a:pt x="4714407" y="933447"/>
                  </a:cubicBezTo>
                  <a:cubicBezTo>
                    <a:pt x="4734727" y="1040127"/>
                    <a:pt x="4744887" y="1149347"/>
                    <a:pt x="4760127" y="1257297"/>
                  </a:cubicBezTo>
                  <a:cubicBezTo>
                    <a:pt x="4765207" y="1292857"/>
                    <a:pt x="4771557" y="1328417"/>
                    <a:pt x="4774097" y="1363977"/>
                  </a:cubicBezTo>
                  <a:cubicBezTo>
                    <a:pt x="4781717" y="1465577"/>
                    <a:pt x="4786797" y="1565907"/>
                    <a:pt x="4793147" y="1667507"/>
                  </a:cubicBezTo>
                  <a:cubicBezTo>
                    <a:pt x="4802037" y="1793237"/>
                    <a:pt x="4814737" y="1917697"/>
                    <a:pt x="4821087" y="2043427"/>
                  </a:cubicBezTo>
                  <a:cubicBezTo>
                    <a:pt x="4827437" y="2164077"/>
                    <a:pt x="4832517" y="2285997"/>
                    <a:pt x="4829977" y="2407917"/>
                  </a:cubicBezTo>
                  <a:cubicBezTo>
                    <a:pt x="4826167" y="2611117"/>
                    <a:pt x="4816007" y="2813047"/>
                    <a:pt x="4805847" y="3016247"/>
                  </a:cubicBezTo>
                  <a:cubicBezTo>
                    <a:pt x="4799497" y="3141977"/>
                    <a:pt x="4790607" y="3266437"/>
                    <a:pt x="4777907" y="3390897"/>
                  </a:cubicBezTo>
                  <a:cubicBezTo>
                    <a:pt x="4765207" y="3515357"/>
                    <a:pt x="4746157" y="3638547"/>
                    <a:pt x="4732187" y="3763007"/>
                  </a:cubicBezTo>
                  <a:cubicBezTo>
                    <a:pt x="4722027" y="3849367"/>
                    <a:pt x="4719487" y="3935727"/>
                    <a:pt x="4708057" y="4020817"/>
                  </a:cubicBezTo>
                  <a:cubicBezTo>
                    <a:pt x="4697897" y="4098287"/>
                    <a:pt x="4659797" y="4166867"/>
                    <a:pt x="4608997" y="4224017"/>
                  </a:cubicBezTo>
                  <a:cubicBezTo>
                    <a:pt x="4567088" y="4272277"/>
                    <a:pt x="4534067" y="4326887"/>
                    <a:pt x="4490888" y="4373877"/>
                  </a:cubicBezTo>
                  <a:cubicBezTo>
                    <a:pt x="4452788" y="4415786"/>
                    <a:pt x="4410878" y="4457697"/>
                    <a:pt x="4344838" y="4458967"/>
                  </a:cubicBezTo>
                  <a:cubicBezTo>
                    <a:pt x="4329597" y="4458967"/>
                    <a:pt x="4315628" y="4474207"/>
                    <a:pt x="4300388" y="4481827"/>
                  </a:cubicBezTo>
                  <a:cubicBezTo>
                    <a:pt x="4235617" y="4509767"/>
                    <a:pt x="4168308" y="4533897"/>
                    <a:pt x="4104808" y="4564377"/>
                  </a:cubicBezTo>
                  <a:cubicBezTo>
                    <a:pt x="3987967" y="4620257"/>
                    <a:pt x="3862238" y="4629147"/>
                    <a:pt x="3736508" y="4634227"/>
                  </a:cubicBezTo>
                  <a:cubicBezTo>
                    <a:pt x="3688248" y="4636767"/>
                    <a:pt x="3638717" y="4632957"/>
                    <a:pt x="3590458" y="4636767"/>
                  </a:cubicBezTo>
                  <a:cubicBezTo>
                    <a:pt x="3566328" y="4638037"/>
                    <a:pt x="3543467" y="4649467"/>
                    <a:pt x="3520608" y="4654547"/>
                  </a:cubicBezTo>
                  <a:cubicBezTo>
                    <a:pt x="3510448" y="4657087"/>
                    <a:pt x="3500288" y="4655817"/>
                    <a:pt x="3488858" y="4657087"/>
                  </a:cubicBezTo>
                  <a:cubicBezTo>
                    <a:pt x="3473617" y="4658357"/>
                    <a:pt x="3458378" y="4662167"/>
                    <a:pt x="3443138" y="4660897"/>
                  </a:cubicBezTo>
                  <a:cubicBezTo>
                    <a:pt x="3427897" y="4658357"/>
                    <a:pt x="3417738" y="4653277"/>
                    <a:pt x="3415197" y="4653277"/>
                  </a:cubicBezTo>
                  <a:close/>
                </a:path>
              </a:pathLst>
            </a:custGeom>
            <a:solidFill>
              <a:srgbClr val="C9E265"/>
            </a:solidFill>
          </p:spPr>
        </p:sp>
      </p:grpSp>
      <p:grpSp>
        <p:nvGrpSpPr>
          <p:cNvPr name="Group 15" id="15"/>
          <p:cNvGrpSpPr>
            <a:grpSpLocks noChangeAspect="true"/>
          </p:cNvGrpSpPr>
          <p:nvPr/>
        </p:nvGrpSpPr>
        <p:grpSpPr>
          <a:xfrm rot="0">
            <a:off x="9839185" y="6896633"/>
            <a:ext cx="3321988" cy="3245098"/>
            <a:chOff x="0" y="0"/>
            <a:chExt cx="4828540" cy="471678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1103" y="1273"/>
              <a:ext cx="4830645" cy="4716345"/>
            </a:xfrm>
            <a:custGeom>
              <a:avLst/>
              <a:gdLst/>
              <a:ahLst/>
              <a:cxnLst/>
              <a:rect r="r" b="b" t="t" l="l"/>
              <a:pathLst>
                <a:path h="4716345" w="4830645">
                  <a:moveTo>
                    <a:pt x="3415197" y="4653277"/>
                  </a:moveTo>
                  <a:cubicBezTo>
                    <a:pt x="3387257" y="4660897"/>
                    <a:pt x="3365667" y="4671057"/>
                    <a:pt x="3344077" y="4673597"/>
                  </a:cubicBezTo>
                  <a:cubicBezTo>
                    <a:pt x="3222157" y="4683757"/>
                    <a:pt x="3101507" y="4693917"/>
                    <a:pt x="2979587" y="4702807"/>
                  </a:cubicBezTo>
                  <a:cubicBezTo>
                    <a:pt x="2917357" y="4706617"/>
                    <a:pt x="2855127" y="4710427"/>
                    <a:pt x="2792897" y="4711697"/>
                  </a:cubicBezTo>
                  <a:cubicBezTo>
                    <a:pt x="2725587" y="4714237"/>
                    <a:pt x="2658277" y="4718047"/>
                    <a:pt x="2592237" y="4715507"/>
                  </a:cubicBezTo>
                  <a:cubicBezTo>
                    <a:pt x="2528737" y="4714237"/>
                    <a:pt x="2465237" y="4710427"/>
                    <a:pt x="2404277" y="4698997"/>
                  </a:cubicBezTo>
                  <a:cubicBezTo>
                    <a:pt x="2325537" y="4685027"/>
                    <a:pt x="2245527" y="4685027"/>
                    <a:pt x="2168057" y="4672327"/>
                  </a:cubicBezTo>
                  <a:cubicBezTo>
                    <a:pt x="1966127" y="4639307"/>
                    <a:pt x="1760387" y="4648197"/>
                    <a:pt x="1557187" y="4634227"/>
                  </a:cubicBezTo>
                  <a:cubicBezTo>
                    <a:pt x="1442887" y="4626607"/>
                    <a:pt x="1328587" y="4608827"/>
                    <a:pt x="1214287" y="4593587"/>
                  </a:cubicBezTo>
                  <a:cubicBezTo>
                    <a:pt x="1084747" y="4577077"/>
                    <a:pt x="955207" y="4558027"/>
                    <a:pt x="824397" y="4540247"/>
                  </a:cubicBezTo>
                  <a:cubicBezTo>
                    <a:pt x="729147" y="4527547"/>
                    <a:pt x="632627" y="4514847"/>
                    <a:pt x="537377" y="4502147"/>
                  </a:cubicBezTo>
                  <a:cubicBezTo>
                    <a:pt x="534837" y="4502147"/>
                    <a:pt x="532297" y="4500877"/>
                    <a:pt x="529757" y="4500877"/>
                  </a:cubicBezTo>
                  <a:cubicBezTo>
                    <a:pt x="449747" y="4466586"/>
                    <a:pt x="364657" y="4439917"/>
                    <a:pt x="290997" y="4395467"/>
                  </a:cubicBezTo>
                  <a:cubicBezTo>
                    <a:pt x="166537" y="4319267"/>
                    <a:pt x="113197" y="4197347"/>
                    <a:pt x="108117" y="4053837"/>
                  </a:cubicBezTo>
                  <a:cubicBezTo>
                    <a:pt x="106847" y="4004307"/>
                    <a:pt x="100497" y="3956047"/>
                    <a:pt x="100497" y="3906517"/>
                  </a:cubicBezTo>
                  <a:cubicBezTo>
                    <a:pt x="101767" y="3837937"/>
                    <a:pt x="106847" y="3770627"/>
                    <a:pt x="110657" y="3703317"/>
                  </a:cubicBezTo>
                  <a:cubicBezTo>
                    <a:pt x="120817" y="3502657"/>
                    <a:pt x="125897" y="3301997"/>
                    <a:pt x="110657" y="3101337"/>
                  </a:cubicBezTo>
                  <a:cubicBezTo>
                    <a:pt x="96687" y="2920997"/>
                    <a:pt x="83987" y="2741927"/>
                    <a:pt x="70017" y="2561587"/>
                  </a:cubicBezTo>
                  <a:cubicBezTo>
                    <a:pt x="61127" y="2446017"/>
                    <a:pt x="49697" y="2331717"/>
                    <a:pt x="42077" y="2216147"/>
                  </a:cubicBezTo>
                  <a:cubicBezTo>
                    <a:pt x="36997" y="2139947"/>
                    <a:pt x="38267" y="2062477"/>
                    <a:pt x="33187" y="1986277"/>
                  </a:cubicBezTo>
                  <a:cubicBezTo>
                    <a:pt x="30647" y="1943097"/>
                    <a:pt x="16677" y="1901187"/>
                    <a:pt x="15407" y="1858007"/>
                  </a:cubicBezTo>
                  <a:cubicBezTo>
                    <a:pt x="10327" y="1753867"/>
                    <a:pt x="9057" y="1648457"/>
                    <a:pt x="6517" y="1543047"/>
                  </a:cubicBezTo>
                  <a:cubicBezTo>
                    <a:pt x="5247" y="1502407"/>
                    <a:pt x="-1103" y="1461767"/>
                    <a:pt x="167" y="1421127"/>
                  </a:cubicBezTo>
                  <a:cubicBezTo>
                    <a:pt x="1437" y="1357627"/>
                    <a:pt x="9057" y="1294127"/>
                    <a:pt x="10327" y="1230627"/>
                  </a:cubicBezTo>
                  <a:cubicBezTo>
                    <a:pt x="11597" y="1156967"/>
                    <a:pt x="3977" y="1083307"/>
                    <a:pt x="6517" y="1010917"/>
                  </a:cubicBezTo>
                  <a:cubicBezTo>
                    <a:pt x="6517" y="941067"/>
                    <a:pt x="15407" y="872487"/>
                    <a:pt x="24297" y="802637"/>
                  </a:cubicBezTo>
                  <a:cubicBezTo>
                    <a:pt x="26837" y="778507"/>
                    <a:pt x="44617" y="756917"/>
                    <a:pt x="49697" y="732787"/>
                  </a:cubicBezTo>
                  <a:cubicBezTo>
                    <a:pt x="71287" y="613407"/>
                    <a:pt x="94147" y="494027"/>
                    <a:pt x="150027" y="383537"/>
                  </a:cubicBezTo>
                  <a:cubicBezTo>
                    <a:pt x="162727" y="359407"/>
                    <a:pt x="183047" y="337817"/>
                    <a:pt x="202097" y="318767"/>
                  </a:cubicBezTo>
                  <a:cubicBezTo>
                    <a:pt x="208447" y="312417"/>
                    <a:pt x="223687" y="316227"/>
                    <a:pt x="227497" y="316227"/>
                  </a:cubicBezTo>
                  <a:cubicBezTo>
                    <a:pt x="236387" y="299717"/>
                    <a:pt x="241467" y="283207"/>
                    <a:pt x="251627" y="275587"/>
                  </a:cubicBezTo>
                  <a:cubicBezTo>
                    <a:pt x="306237" y="233677"/>
                    <a:pt x="363387" y="203197"/>
                    <a:pt x="434507" y="195577"/>
                  </a:cubicBezTo>
                  <a:cubicBezTo>
                    <a:pt x="487847" y="189227"/>
                    <a:pt x="539917" y="166367"/>
                    <a:pt x="593257" y="153667"/>
                  </a:cubicBezTo>
                  <a:cubicBezTo>
                    <a:pt x="658027" y="138427"/>
                    <a:pt x="722797" y="120647"/>
                    <a:pt x="790107" y="111757"/>
                  </a:cubicBezTo>
                  <a:cubicBezTo>
                    <a:pt x="851067" y="104137"/>
                    <a:pt x="909487" y="87627"/>
                    <a:pt x="971717" y="82547"/>
                  </a:cubicBezTo>
                  <a:cubicBezTo>
                    <a:pt x="1035217" y="77467"/>
                    <a:pt x="1098717" y="62227"/>
                    <a:pt x="1163487" y="57147"/>
                  </a:cubicBezTo>
                  <a:cubicBezTo>
                    <a:pt x="1338747" y="44447"/>
                    <a:pt x="1515277" y="35557"/>
                    <a:pt x="1690537" y="25397"/>
                  </a:cubicBezTo>
                  <a:cubicBezTo>
                    <a:pt x="1733717" y="22857"/>
                    <a:pt x="1776897" y="25397"/>
                    <a:pt x="1820077" y="26667"/>
                  </a:cubicBezTo>
                  <a:cubicBezTo>
                    <a:pt x="1841667" y="27937"/>
                    <a:pt x="1863257" y="33017"/>
                    <a:pt x="1886117" y="35557"/>
                  </a:cubicBezTo>
                  <a:cubicBezTo>
                    <a:pt x="1896277" y="36827"/>
                    <a:pt x="1906437" y="33017"/>
                    <a:pt x="1916597" y="33017"/>
                  </a:cubicBezTo>
                  <a:cubicBezTo>
                    <a:pt x="1947077" y="33017"/>
                    <a:pt x="1978827" y="33017"/>
                    <a:pt x="2009307" y="31747"/>
                  </a:cubicBezTo>
                  <a:cubicBezTo>
                    <a:pt x="2067727" y="29207"/>
                    <a:pt x="2127417" y="22857"/>
                    <a:pt x="2185837" y="22857"/>
                  </a:cubicBezTo>
                  <a:cubicBezTo>
                    <a:pt x="2242987" y="22857"/>
                    <a:pt x="2300137" y="26667"/>
                    <a:pt x="2357287" y="29207"/>
                  </a:cubicBezTo>
                  <a:lnTo>
                    <a:pt x="2403007" y="29207"/>
                  </a:lnTo>
                  <a:cubicBezTo>
                    <a:pt x="2472857" y="26667"/>
                    <a:pt x="2541437" y="26667"/>
                    <a:pt x="2611287" y="22857"/>
                  </a:cubicBezTo>
                  <a:cubicBezTo>
                    <a:pt x="2678597" y="19047"/>
                    <a:pt x="2744637" y="10157"/>
                    <a:pt x="2811947" y="6347"/>
                  </a:cubicBezTo>
                  <a:cubicBezTo>
                    <a:pt x="2843697" y="3807"/>
                    <a:pt x="2876717" y="3807"/>
                    <a:pt x="2908467" y="10157"/>
                  </a:cubicBezTo>
                  <a:cubicBezTo>
                    <a:pt x="2956727" y="19047"/>
                    <a:pt x="3002447" y="24127"/>
                    <a:pt x="3050707" y="10157"/>
                  </a:cubicBezTo>
                  <a:cubicBezTo>
                    <a:pt x="3068487" y="5077"/>
                    <a:pt x="3091347" y="13967"/>
                    <a:pt x="3111667" y="16507"/>
                  </a:cubicBezTo>
                  <a:cubicBezTo>
                    <a:pt x="3120557" y="17777"/>
                    <a:pt x="3130717" y="20317"/>
                    <a:pt x="3135797" y="16507"/>
                  </a:cubicBezTo>
                  <a:cubicBezTo>
                    <a:pt x="3170087" y="-8893"/>
                    <a:pt x="3201837" y="-2543"/>
                    <a:pt x="3234857" y="19047"/>
                  </a:cubicBezTo>
                  <a:cubicBezTo>
                    <a:pt x="3238667" y="21587"/>
                    <a:pt x="3248827" y="15237"/>
                    <a:pt x="3256447" y="15237"/>
                  </a:cubicBezTo>
                  <a:cubicBezTo>
                    <a:pt x="3286927" y="15237"/>
                    <a:pt x="3317407" y="15237"/>
                    <a:pt x="3349157" y="16507"/>
                  </a:cubicBezTo>
                  <a:cubicBezTo>
                    <a:pt x="3372017" y="17777"/>
                    <a:pt x="3393607" y="25397"/>
                    <a:pt x="3416467" y="27937"/>
                  </a:cubicBezTo>
                  <a:cubicBezTo>
                    <a:pt x="3465997" y="34287"/>
                    <a:pt x="3516797" y="44447"/>
                    <a:pt x="3567597" y="44447"/>
                  </a:cubicBezTo>
                  <a:cubicBezTo>
                    <a:pt x="3662847" y="45717"/>
                    <a:pt x="3758097" y="49527"/>
                    <a:pt x="3852077" y="69847"/>
                  </a:cubicBezTo>
                  <a:cubicBezTo>
                    <a:pt x="3939706" y="88897"/>
                    <a:pt x="4029877" y="88897"/>
                    <a:pt x="4118777" y="104137"/>
                  </a:cubicBezTo>
                  <a:cubicBezTo>
                    <a:pt x="4172117" y="113027"/>
                    <a:pt x="4226727" y="129537"/>
                    <a:pt x="4272447" y="156207"/>
                  </a:cubicBezTo>
                  <a:cubicBezTo>
                    <a:pt x="4321977" y="184147"/>
                    <a:pt x="4360077" y="229867"/>
                    <a:pt x="4404527" y="267967"/>
                  </a:cubicBezTo>
                  <a:cubicBezTo>
                    <a:pt x="4421036" y="281937"/>
                    <a:pt x="4445167" y="292097"/>
                    <a:pt x="4456597" y="309877"/>
                  </a:cubicBezTo>
                  <a:cubicBezTo>
                    <a:pt x="4489617" y="358137"/>
                    <a:pt x="4518827" y="408937"/>
                    <a:pt x="4548037" y="459737"/>
                  </a:cubicBezTo>
                  <a:cubicBezTo>
                    <a:pt x="4569627" y="496567"/>
                    <a:pt x="4591217" y="534667"/>
                    <a:pt x="4607727" y="572767"/>
                  </a:cubicBezTo>
                  <a:cubicBezTo>
                    <a:pt x="4625507" y="617217"/>
                    <a:pt x="4639477" y="662937"/>
                    <a:pt x="4653447" y="709927"/>
                  </a:cubicBezTo>
                  <a:cubicBezTo>
                    <a:pt x="4675037" y="783587"/>
                    <a:pt x="4700437" y="857247"/>
                    <a:pt x="4714407" y="933447"/>
                  </a:cubicBezTo>
                  <a:cubicBezTo>
                    <a:pt x="4734727" y="1040127"/>
                    <a:pt x="4744887" y="1149347"/>
                    <a:pt x="4760127" y="1257297"/>
                  </a:cubicBezTo>
                  <a:cubicBezTo>
                    <a:pt x="4765207" y="1292857"/>
                    <a:pt x="4771557" y="1328417"/>
                    <a:pt x="4774097" y="1363977"/>
                  </a:cubicBezTo>
                  <a:cubicBezTo>
                    <a:pt x="4781717" y="1465577"/>
                    <a:pt x="4786797" y="1565907"/>
                    <a:pt x="4793147" y="1667507"/>
                  </a:cubicBezTo>
                  <a:cubicBezTo>
                    <a:pt x="4802037" y="1793237"/>
                    <a:pt x="4814737" y="1917697"/>
                    <a:pt x="4821087" y="2043427"/>
                  </a:cubicBezTo>
                  <a:cubicBezTo>
                    <a:pt x="4827437" y="2164077"/>
                    <a:pt x="4832517" y="2285997"/>
                    <a:pt x="4829977" y="2407917"/>
                  </a:cubicBezTo>
                  <a:cubicBezTo>
                    <a:pt x="4826167" y="2611117"/>
                    <a:pt x="4816007" y="2813047"/>
                    <a:pt x="4805847" y="3016247"/>
                  </a:cubicBezTo>
                  <a:cubicBezTo>
                    <a:pt x="4799497" y="3141977"/>
                    <a:pt x="4790607" y="3266437"/>
                    <a:pt x="4777907" y="3390897"/>
                  </a:cubicBezTo>
                  <a:cubicBezTo>
                    <a:pt x="4765207" y="3515357"/>
                    <a:pt x="4746157" y="3638547"/>
                    <a:pt x="4732187" y="3763007"/>
                  </a:cubicBezTo>
                  <a:cubicBezTo>
                    <a:pt x="4722027" y="3849367"/>
                    <a:pt x="4719487" y="3935727"/>
                    <a:pt x="4708057" y="4020817"/>
                  </a:cubicBezTo>
                  <a:cubicBezTo>
                    <a:pt x="4697897" y="4098287"/>
                    <a:pt x="4659797" y="4166867"/>
                    <a:pt x="4608997" y="4224017"/>
                  </a:cubicBezTo>
                  <a:cubicBezTo>
                    <a:pt x="4567088" y="4272277"/>
                    <a:pt x="4534067" y="4326887"/>
                    <a:pt x="4490888" y="4373877"/>
                  </a:cubicBezTo>
                  <a:cubicBezTo>
                    <a:pt x="4452788" y="4415786"/>
                    <a:pt x="4410878" y="4457697"/>
                    <a:pt x="4344838" y="4458967"/>
                  </a:cubicBezTo>
                  <a:cubicBezTo>
                    <a:pt x="4329597" y="4458967"/>
                    <a:pt x="4315628" y="4474207"/>
                    <a:pt x="4300388" y="4481827"/>
                  </a:cubicBezTo>
                  <a:cubicBezTo>
                    <a:pt x="4235617" y="4509767"/>
                    <a:pt x="4168308" y="4533897"/>
                    <a:pt x="4104808" y="4564377"/>
                  </a:cubicBezTo>
                  <a:cubicBezTo>
                    <a:pt x="3987967" y="4620257"/>
                    <a:pt x="3862238" y="4629147"/>
                    <a:pt x="3736508" y="4634227"/>
                  </a:cubicBezTo>
                  <a:cubicBezTo>
                    <a:pt x="3688248" y="4636767"/>
                    <a:pt x="3638717" y="4632957"/>
                    <a:pt x="3590458" y="4636767"/>
                  </a:cubicBezTo>
                  <a:cubicBezTo>
                    <a:pt x="3566328" y="4638037"/>
                    <a:pt x="3543467" y="4649467"/>
                    <a:pt x="3520608" y="4654547"/>
                  </a:cubicBezTo>
                  <a:cubicBezTo>
                    <a:pt x="3510448" y="4657087"/>
                    <a:pt x="3500288" y="4655817"/>
                    <a:pt x="3488858" y="4657087"/>
                  </a:cubicBezTo>
                  <a:cubicBezTo>
                    <a:pt x="3473617" y="4658357"/>
                    <a:pt x="3458378" y="4662167"/>
                    <a:pt x="3443138" y="4660897"/>
                  </a:cubicBezTo>
                  <a:cubicBezTo>
                    <a:pt x="3427897" y="4658357"/>
                    <a:pt x="3417738" y="4653277"/>
                    <a:pt x="3415197" y="4653277"/>
                  </a:cubicBezTo>
                  <a:close/>
                </a:path>
              </a:pathLst>
            </a:custGeom>
            <a:solidFill>
              <a:srgbClr val="C9E265"/>
            </a:solidFill>
          </p:spPr>
        </p:sp>
      </p:grpSp>
      <p:grpSp>
        <p:nvGrpSpPr>
          <p:cNvPr name="Group 17" id="17"/>
          <p:cNvGrpSpPr>
            <a:grpSpLocks noChangeAspect="true"/>
          </p:cNvGrpSpPr>
          <p:nvPr/>
        </p:nvGrpSpPr>
        <p:grpSpPr>
          <a:xfrm rot="0">
            <a:off x="4047327" y="6766049"/>
            <a:ext cx="3321988" cy="3245098"/>
            <a:chOff x="0" y="0"/>
            <a:chExt cx="4828540" cy="471678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1103" y="1273"/>
              <a:ext cx="4830645" cy="4716345"/>
            </a:xfrm>
            <a:custGeom>
              <a:avLst/>
              <a:gdLst/>
              <a:ahLst/>
              <a:cxnLst/>
              <a:rect r="r" b="b" t="t" l="l"/>
              <a:pathLst>
                <a:path h="4716345" w="4830645">
                  <a:moveTo>
                    <a:pt x="3415197" y="4653277"/>
                  </a:moveTo>
                  <a:cubicBezTo>
                    <a:pt x="3387257" y="4660897"/>
                    <a:pt x="3365667" y="4671057"/>
                    <a:pt x="3344077" y="4673597"/>
                  </a:cubicBezTo>
                  <a:cubicBezTo>
                    <a:pt x="3222157" y="4683757"/>
                    <a:pt x="3101507" y="4693917"/>
                    <a:pt x="2979587" y="4702807"/>
                  </a:cubicBezTo>
                  <a:cubicBezTo>
                    <a:pt x="2917357" y="4706617"/>
                    <a:pt x="2855127" y="4710427"/>
                    <a:pt x="2792897" y="4711697"/>
                  </a:cubicBezTo>
                  <a:cubicBezTo>
                    <a:pt x="2725587" y="4714237"/>
                    <a:pt x="2658277" y="4718047"/>
                    <a:pt x="2592237" y="4715507"/>
                  </a:cubicBezTo>
                  <a:cubicBezTo>
                    <a:pt x="2528737" y="4714237"/>
                    <a:pt x="2465237" y="4710427"/>
                    <a:pt x="2404277" y="4698997"/>
                  </a:cubicBezTo>
                  <a:cubicBezTo>
                    <a:pt x="2325537" y="4685027"/>
                    <a:pt x="2245527" y="4685027"/>
                    <a:pt x="2168057" y="4672327"/>
                  </a:cubicBezTo>
                  <a:cubicBezTo>
                    <a:pt x="1966127" y="4639307"/>
                    <a:pt x="1760387" y="4648197"/>
                    <a:pt x="1557187" y="4634227"/>
                  </a:cubicBezTo>
                  <a:cubicBezTo>
                    <a:pt x="1442887" y="4626607"/>
                    <a:pt x="1328587" y="4608827"/>
                    <a:pt x="1214287" y="4593587"/>
                  </a:cubicBezTo>
                  <a:cubicBezTo>
                    <a:pt x="1084747" y="4577077"/>
                    <a:pt x="955207" y="4558027"/>
                    <a:pt x="824397" y="4540247"/>
                  </a:cubicBezTo>
                  <a:cubicBezTo>
                    <a:pt x="729147" y="4527547"/>
                    <a:pt x="632627" y="4514847"/>
                    <a:pt x="537377" y="4502147"/>
                  </a:cubicBezTo>
                  <a:cubicBezTo>
                    <a:pt x="534837" y="4502147"/>
                    <a:pt x="532297" y="4500877"/>
                    <a:pt x="529757" y="4500877"/>
                  </a:cubicBezTo>
                  <a:cubicBezTo>
                    <a:pt x="449747" y="4466586"/>
                    <a:pt x="364657" y="4439917"/>
                    <a:pt x="290997" y="4395467"/>
                  </a:cubicBezTo>
                  <a:cubicBezTo>
                    <a:pt x="166537" y="4319267"/>
                    <a:pt x="113197" y="4197347"/>
                    <a:pt x="108117" y="4053837"/>
                  </a:cubicBezTo>
                  <a:cubicBezTo>
                    <a:pt x="106847" y="4004307"/>
                    <a:pt x="100497" y="3956047"/>
                    <a:pt x="100497" y="3906517"/>
                  </a:cubicBezTo>
                  <a:cubicBezTo>
                    <a:pt x="101767" y="3837937"/>
                    <a:pt x="106847" y="3770627"/>
                    <a:pt x="110657" y="3703317"/>
                  </a:cubicBezTo>
                  <a:cubicBezTo>
                    <a:pt x="120817" y="3502657"/>
                    <a:pt x="125897" y="3301997"/>
                    <a:pt x="110657" y="3101337"/>
                  </a:cubicBezTo>
                  <a:cubicBezTo>
                    <a:pt x="96687" y="2920997"/>
                    <a:pt x="83987" y="2741927"/>
                    <a:pt x="70017" y="2561587"/>
                  </a:cubicBezTo>
                  <a:cubicBezTo>
                    <a:pt x="61127" y="2446017"/>
                    <a:pt x="49697" y="2331717"/>
                    <a:pt x="42077" y="2216147"/>
                  </a:cubicBezTo>
                  <a:cubicBezTo>
                    <a:pt x="36997" y="2139947"/>
                    <a:pt x="38267" y="2062477"/>
                    <a:pt x="33187" y="1986277"/>
                  </a:cubicBezTo>
                  <a:cubicBezTo>
                    <a:pt x="30647" y="1943097"/>
                    <a:pt x="16677" y="1901187"/>
                    <a:pt x="15407" y="1858007"/>
                  </a:cubicBezTo>
                  <a:cubicBezTo>
                    <a:pt x="10327" y="1753867"/>
                    <a:pt x="9057" y="1648457"/>
                    <a:pt x="6517" y="1543047"/>
                  </a:cubicBezTo>
                  <a:cubicBezTo>
                    <a:pt x="5247" y="1502407"/>
                    <a:pt x="-1103" y="1461767"/>
                    <a:pt x="167" y="1421127"/>
                  </a:cubicBezTo>
                  <a:cubicBezTo>
                    <a:pt x="1437" y="1357627"/>
                    <a:pt x="9057" y="1294127"/>
                    <a:pt x="10327" y="1230627"/>
                  </a:cubicBezTo>
                  <a:cubicBezTo>
                    <a:pt x="11597" y="1156967"/>
                    <a:pt x="3977" y="1083307"/>
                    <a:pt x="6517" y="1010917"/>
                  </a:cubicBezTo>
                  <a:cubicBezTo>
                    <a:pt x="6517" y="941067"/>
                    <a:pt x="15407" y="872487"/>
                    <a:pt x="24297" y="802637"/>
                  </a:cubicBezTo>
                  <a:cubicBezTo>
                    <a:pt x="26837" y="778507"/>
                    <a:pt x="44617" y="756917"/>
                    <a:pt x="49697" y="732787"/>
                  </a:cubicBezTo>
                  <a:cubicBezTo>
                    <a:pt x="71287" y="613407"/>
                    <a:pt x="94147" y="494027"/>
                    <a:pt x="150027" y="383537"/>
                  </a:cubicBezTo>
                  <a:cubicBezTo>
                    <a:pt x="162727" y="359407"/>
                    <a:pt x="183047" y="337817"/>
                    <a:pt x="202097" y="318767"/>
                  </a:cubicBezTo>
                  <a:cubicBezTo>
                    <a:pt x="208447" y="312417"/>
                    <a:pt x="223687" y="316227"/>
                    <a:pt x="227497" y="316227"/>
                  </a:cubicBezTo>
                  <a:cubicBezTo>
                    <a:pt x="236387" y="299717"/>
                    <a:pt x="241467" y="283207"/>
                    <a:pt x="251627" y="275587"/>
                  </a:cubicBezTo>
                  <a:cubicBezTo>
                    <a:pt x="306237" y="233677"/>
                    <a:pt x="363387" y="203197"/>
                    <a:pt x="434507" y="195577"/>
                  </a:cubicBezTo>
                  <a:cubicBezTo>
                    <a:pt x="487847" y="189227"/>
                    <a:pt x="539917" y="166367"/>
                    <a:pt x="593257" y="153667"/>
                  </a:cubicBezTo>
                  <a:cubicBezTo>
                    <a:pt x="658027" y="138427"/>
                    <a:pt x="722797" y="120647"/>
                    <a:pt x="790107" y="111757"/>
                  </a:cubicBezTo>
                  <a:cubicBezTo>
                    <a:pt x="851067" y="104137"/>
                    <a:pt x="909487" y="87627"/>
                    <a:pt x="971717" y="82547"/>
                  </a:cubicBezTo>
                  <a:cubicBezTo>
                    <a:pt x="1035217" y="77467"/>
                    <a:pt x="1098717" y="62227"/>
                    <a:pt x="1163487" y="57147"/>
                  </a:cubicBezTo>
                  <a:cubicBezTo>
                    <a:pt x="1338747" y="44447"/>
                    <a:pt x="1515277" y="35557"/>
                    <a:pt x="1690537" y="25397"/>
                  </a:cubicBezTo>
                  <a:cubicBezTo>
                    <a:pt x="1733717" y="22857"/>
                    <a:pt x="1776897" y="25397"/>
                    <a:pt x="1820077" y="26667"/>
                  </a:cubicBezTo>
                  <a:cubicBezTo>
                    <a:pt x="1841667" y="27937"/>
                    <a:pt x="1863257" y="33017"/>
                    <a:pt x="1886117" y="35557"/>
                  </a:cubicBezTo>
                  <a:cubicBezTo>
                    <a:pt x="1896277" y="36827"/>
                    <a:pt x="1906437" y="33017"/>
                    <a:pt x="1916597" y="33017"/>
                  </a:cubicBezTo>
                  <a:cubicBezTo>
                    <a:pt x="1947077" y="33017"/>
                    <a:pt x="1978827" y="33017"/>
                    <a:pt x="2009307" y="31747"/>
                  </a:cubicBezTo>
                  <a:cubicBezTo>
                    <a:pt x="2067727" y="29207"/>
                    <a:pt x="2127417" y="22857"/>
                    <a:pt x="2185837" y="22857"/>
                  </a:cubicBezTo>
                  <a:cubicBezTo>
                    <a:pt x="2242987" y="22857"/>
                    <a:pt x="2300137" y="26667"/>
                    <a:pt x="2357287" y="29207"/>
                  </a:cubicBezTo>
                  <a:lnTo>
                    <a:pt x="2403007" y="29207"/>
                  </a:lnTo>
                  <a:cubicBezTo>
                    <a:pt x="2472857" y="26667"/>
                    <a:pt x="2541437" y="26667"/>
                    <a:pt x="2611287" y="22857"/>
                  </a:cubicBezTo>
                  <a:cubicBezTo>
                    <a:pt x="2678597" y="19047"/>
                    <a:pt x="2744637" y="10157"/>
                    <a:pt x="2811947" y="6347"/>
                  </a:cubicBezTo>
                  <a:cubicBezTo>
                    <a:pt x="2843697" y="3807"/>
                    <a:pt x="2876717" y="3807"/>
                    <a:pt x="2908467" y="10157"/>
                  </a:cubicBezTo>
                  <a:cubicBezTo>
                    <a:pt x="2956727" y="19047"/>
                    <a:pt x="3002447" y="24127"/>
                    <a:pt x="3050707" y="10157"/>
                  </a:cubicBezTo>
                  <a:cubicBezTo>
                    <a:pt x="3068487" y="5077"/>
                    <a:pt x="3091347" y="13967"/>
                    <a:pt x="3111667" y="16507"/>
                  </a:cubicBezTo>
                  <a:cubicBezTo>
                    <a:pt x="3120557" y="17777"/>
                    <a:pt x="3130717" y="20317"/>
                    <a:pt x="3135797" y="16507"/>
                  </a:cubicBezTo>
                  <a:cubicBezTo>
                    <a:pt x="3170087" y="-8893"/>
                    <a:pt x="3201837" y="-2543"/>
                    <a:pt x="3234857" y="19047"/>
                  </a:cubicBezTo>
                  <a:cubicBezTo>
                    <a:pt x="3238667" y="21587"/>
                    <a:pt x="3248827" y="15237"/>
                    <a:pt x="3256447" y="15237"/>
                  </a:cubicBezTo>
                  <a:cubicBezTo>
                    <a:pt x="3286927" y="15237"/>
                    <a:pt x="3317407" y="15237"/>
                    <a:pt x="3349157" y="16507"/>
                  </a:cubicBezTo>
                  <a:cubicBezTo>
                    <a:pt x="3372017" y="17777"/>
                    <a:pt x="3393607" y="25397"/>
                    <a:pt x="3416467" y="27937"/>
                  </a:cubicBezTo>
                  <a:cubicBezTo>
                    <a:pt x="3465997" y="34287"/>
                    <a:pt x="3516797" y="44447"/>
                    <a:pt x="3567597" y="44447"/>
                  </a:cubicBezTo>
                  <a:cubicBezTo>
                    <a:pt x="3662847" y="45717"/>
                    <a:pt x="3758097" y="49527"/>
                    <a:pt x="3852077" y="69847"/>
                  </a:cubicBezTo>
                  <a:cubicBezTo>
                    <a:pt x="3939706" y="88897"/>
                    <a:pt x="4029877" y="88897"/>
                    <a:pt x="4118777" y="104137"/>
                  </a:cubicBezTo>
                  <a:cubicBezTo>
                    <a:pt x="4172117" y="113027"/>
                    <a:pt x="4226727" y="129537"/>
                    <a:pt x="4272447" y="156207"/>
                  </a:cubicBezTo>
                  <a:cubicBezTo>
                    <a:pt x="4321977" y="184147"/>
                    <a:pt x="4360077" y="229867"/>
                    <a:pt x="4404527" y="267967"/>
                  </a:cubicBezTo>
                  <a:cubicBezTo>
                    <a:pt x="4421036" y="281937"/>
                    <a:pt x="4445167" y="292097"/>
                    <a:pt x="4456597" y="309877"/>
                  </a:cubicBezTo>
                  <a:cubicBezTo>
                    <a:pt x="4489617" y="358137"/>
                    <a:pt x="4518827" y="408937"/>
                    <a:pt x="4548037" y="459737"/>
                  </a:cubicBezTo>
                  <a:cubicBezTo>
                    <a:pt x="4569627" y="496567"/>
                    <a:pt x="4591217" y="534667"/>
                    <a:pt x="4607727" y="572767"/>
                  </a:cubicBezTo>
                  <a:cubicBezTo>
                    <a:pt x="4625507" y="617217"/>
                    <a:pt x="4639477" y="662937"/>
                    <a:pt x="4653447" y="709927"/>
                  </a:cubicBezTo>
                  <a:cubicBezTo>
                    <a:pt x="4675037" y="783587"/>
                    <a:pt x="4700437" y="857247"/>
                    <a:pt x="4714407" y="933447"/>
                  </a:cubicBezTo>
                  <a:cubicBezTo>
                    <a:pt x="4734727" y="1040127"/>
                    <a:pt x="4744887" y="1149347"/>
                    <a:pt x="4760127" y="1257297"/>
                  </a:cubicBezTo>
                  <a:cubicBezTo>
                    <a:pt x="4765207" y="1292857"/>
                    <a:pt x="4771557" y="1328417"/>
                    <a:pt x="4774097" y="1363977"/>
                  </a:cubicBezTo>
                  <a:cubicBezTo>
                    <a:pt x="4781717" y="1465577"/>
                    <a:pt x="4786797" y="1565907"/>
                    <a:pt x="4793147" y="1667507"/>
                  </a:cubicBezTo>
                  <a:cubicBezTo>
                    <a:pt x="4802037" y="1793237"/>
                    <a:pt x="4814737" y="1917697"/>
                    <a:pt x="4821087" y="2043427"/>
                  </a:cubicBezTo>
                  <a:cubicBezTo>
                    <a:pt x="4827437" y="2164077"/>
                    <a:pt x="4832517" y="2285997"/>
                    <a:pt x="4829977" y="2407917"/>
                  </a:cubicBezTo>
                  <a:cubicBezTo>
                    <a:pt x="4826167" y="2611117"/>
                    <a:pt x="4816007" y="2813047"/>
                    <a:pt x="4805847" y="3016247"/>
                  </a:cubicBezTo>
                  <a:cubicBezTo>
                    <a:pt x="4799497" y="3141977"/>
                    <a:pt x="4790607" y="3266437"/>
                    <a:pt x="4777907" y="3390897"/>
                  </a:cubicBezTo>
                  <a:cubicBezTo>
                    <a:pt x="4765207" y="3515357"/>
                    <a:pt x="4746157" y="3638547"/>
                    <a:pt x="4732187" y="3763007"/>
                  </a:cubicBezTo>
                  <a:cubicBezTo>
                    <a:pt x="4722027" y="3849367"/>
                    <a:pt x="4719487" y="3935727"/>
                    <a:pt x="4708057" y="4020817"/>
                  </a:cubicBezTo>
                  <a:cubicBezTo>
                    <a:pt x="4697897" y="4098287"/>
                    <a:pt x="4659797" y="4166867"/>
                    <a:pt x="4608997" y="4224017"/>
                  </a:cubicBezTo>
                  <a:cubicBezTo>
                    <a:pt x="4567088" y="4272277"/>
                    <a:pt x="4534067" y="4326887"/>
                    <a:pt x="4490888" y="4373877"/>
                  </a:cubicBezTo>
                  <a:cubicBezTo>
                    <a:pt x="4452788" y="4415786"/>
                    <a:pt x="4410878" y="4457697"/>
                    <a:pt x="4344838" y="4458967"/>
                  </a:cubicBezTo>
                  <a:cubicBezTo>
                    <a:pt x="4329597" y="4458967"/>
                    <a:pt x="4315628" y="4474207"/>
                    <a:pt x="4300388" y="4481827"/>
                  </a:cubicBezTo>
                  <a:cubicBezTo>
                    <a:pt x="4235617" y="4509767"/>
                    <a:pt x="4168308" y="4533897"/>
                    <a:pt x="4104808" y="4564377"/>
                  </a:cubicBezTo>
                  <a:cubicBezTo>
                    <a:pt x="3987967" y="4620257"/>
                    <a:pt x="3862238" y="4629147"/>
                    <a:pt x="3736508" y="4634227"/>
                  </a:cubicBezTo>
                  <a:cubicBezTo>
                    <a:pt x="3688248" y="4636767"/>
                    <a:pt x="3638717" y="4632957"/>
                    <a:pt x="3590458" y="4636767"/>
                  </a:cubicBezTo>
                  <a:cubicBezTo>
                    <a:pt x="3566328" y="4638037"/>
                    <a:pt x="3543467" y="4649467"/>
                    <a:pt x="3520608" y="4654547"/>
                  </a:cubicBezTo>
                  <a:cubicBezTo>
                    <a:pt x="3510448" y="4657087"/>
                    <a:pt x="3500288" y="4655817"/>
                    <a:pt x="3488858" y="4657087"/>
                  </a:cubicBezTo>
                  <a:cubicBezTo>
                    <a:pt x="3473617" y="4658357"/>
                    <a:pt x="3458378" y="4662167"/>
                    <a:pt x="3443138" y="4660897"/>
                  </a:cubicBezTo>
                  <a:cubicBezTo>
                    <a:pt x="3427897" y="4658357"/>
                    <a:pt x="3417738" y="4653277"/>
                    <a:pt x="3415197" y="4653277"/>
                  </a:cubicBezTo>
                  <a:close/>
                </a:path>
              </a:pathLst>
            </a:custGeom>
            <a:solidFill>
              <a:srgbClr val="C9E265"/>
            </a:solidFill>
          </p:spPr>
        </p:sp>
      </p:grpSp>
      <p:sp>
        <p:nvSpPr>
          <p:cNvPr name="Freeform 19" id="19"/>
          <p:cNvSpPr/>
          <p:nvPr/>
        </p:nvSpPr>
        <p:spPr>
          <a:xfrm flipH="false" flipV="false" rot="0">
            <a:off x="1291314" y="5143500"/>
            <a:ext cx="2501987" cy="1965197"/>
          </a:xfrm>
          <a:custGeom>
            <a:avLst/>
            <a:gdLst/>
            <a:ahLst/>
            <a:cxnLst/>
            <a:rect r="r" b="b" t="t" l="l"/>
            <a:pathLst>
              <a:path h="1965197" w="2501987">
                <a:moveTo>
                  <a:pt x="0" y="0"/>
                </a:moveTo>
                <a:lnTo>
                  <a:pt x="2501987" y="0"/>
                </a:lnTo>
                <a:lnTo>
                  <a:pt x="2501987" y="1965197"/>
                </a:lnTo>
                <a:lnTo>
                  <a:pt x="0" y="196519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7585969" y="5199278"/>
            <a:ext cx="2047524" cy="1853641"/>
          </a:xfrm>
          <a:custGeom>
            <a:avLst/>
            <a:gdLst/>
            <a:ahLst/>
            <a:cxnLst/>
            <a:rect r="r" b="b" t="t" l="l"/>
            <a:pathLst>
              <a:path h="1853641" w="2047524">
                <a:moveTo>
                  <a:pt x="0" y="0"/>
                </a:moveTo>
                <a:lnTo>
                  <a:pt x="2047525" y="0"/>
                </a:lnTo>
                <a:lnTo>
                  <a:pt x="2047525" y="1853641"/>
                </a:lnTo>
                <a:lnTo>
                  <a:pt x="0" y="185364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4923881" y="8572851"/>
            <a:ext cx="1568880" cy="1568880"/>
          </a:xfrm>
          <a:custGeom>
            <a:avLst/>
            <a:gdLst/>
            <a:ahLst/>
            <a:cxnLst/>
            <a:rect r="r" b="b" t="t" l="l"/>
            <a:pathLst>
              <a:path h="1568880" w="1568880">
                <a:moveTo>
                  <a:pt x="0" y="0"/>
                </a:moveTo>
                <a:lnTo>
                  <a:pt x="1568880" y="0"/>
                </a:lnTo>
                <a:lnTo>
                  <a:pt x="1568880" y="1568880"/>
                </a:lnTo>
                <a:lnTo>
                  <a:pt x="0" y="156888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10965911" y="8617731"/>
            <a:ext cx="1672428" cy="1524000"/>
          </a:xfrm>
          <a:custGeom>
            <a:avLst/>
            <a:gdLst/>
            <a:ahLst/>
            <a:cxnLst/>
            <a:rect r="r" b="b" t="t" l="l"/>
            <a:pathLst>
              <a:path h="1524000" w="1672428">
                <a:moveTo>
                  <a:pt x="0" y="0"/>
                </a:moveTo>
                <a:lnTo>
                  <a:pt x="1672428" y="0"/>
                </a:lnTo>
                <a:lnTo>
                  <a:pt x="1672428" y="1524000"/>
                </a:lnTo>
                <a:lnTo>
                  <a:pt x="0" y="1524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4699980" y="7040900"/>
            <a:ext cx="2147554" cy="2042861"/>
          </a:xfrm>
          <a:custGeom>
            <a:avLst/>
            <a:gdLst/>
            <a:ahLst/>
            <a:cxnLst/>
            <a:rect r="r" b="b" t="t" l="l"/>
            <a:pathLst>
              <a:path h="2042861" w="2147554">
                <a:moveTo>
                  <a:pt x="0" y="0"/>
                </a:moveTo>
                <a:lnTo>
                  <a:pt x="2147554" y="0"/>
                </a:lnTo>
                <a:lnTo>
                  <a:pt x="2147554" y="2042861"/>
                </a:lnTo>
                <a:lnTo>
                  <a:pt x="0" y="2042861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2104129" y="71056"/>
            <a:ext cx="5450546" cy="5173064"/>
          </a:xfrm>
          <a:custGeom>
            <a:avLst/>
            <a:gdLst/>
            <a:ahLst/>
            <a:cxnLst/>
            <a:rect r="r" b="b" t="t" l="l"/>
            <a:pathLst>
              <a:path h="5173064" w="5450546">
                <a:moveTo>
                  <a:pt x="0" y="0"/>
                </a:moveTo>
                <a:lnTo>
                  <a:pt x="5450547" y="0"/>
                </a:lnTo>
                <a:lnTo>
                  <a:pt x="5450547" y="5173064"/>
                </a:lnTo>
                <a:lnTo>
                  <a:pt x="0" y="5173064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5" id="25"/>
          <p:cNvSpPr txBox="true"/>
          <p:nvPr/>
        </p:nvSpPr>
        <p:spPr>
          <a:xfrm rot="0">
            <a:off x="593041" y="819263"/>
            <a:ext cx="10770690" cy="1838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00"/>
              </a:lnSpc>
            </a:pPr>
            <a:r>
              <a:rPr lang="en-US" sz="6000" b="true">
                <a:solidFill>
                  <a:srgbClr val="008037"/>
                </a:solidFill>
                <a:latin typeface="Mali Bold"/>
                <a:ea typeface="Mali Bold"/>
                <a:cs typeface="Mali Bold"/>
                <a:sym typeface="Mali Bold"/>
              </a:rPr>
              <a:t>1.2 ประโยชน์ของการวางแผน</a:t>
            </a:r>
          </a:p>
          <a:p>
            <a:pPr algn="l">
              <a:lnSpc>
                <a:spcPts val="7200"/>
              </a:lnSpc>
            </a:pPr>
            <a:r>
              <a:rPr lang="en-US" sz="6000" b="true">
                <a:solidFill>
                  <a:srgbClr val="008037"/>
                </a:solidFill>
                <a:latin typeface="Mali Bold"/>
                <a:ea typeface="Mali Bold"/>
                <a:cs typeface="Mali Bold"/>
                <a:sym typeface="Mali Bold"/>
              </a:rPr>
              <a:t>การทำงาน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86128" y="3714091"/>
            <a:ext cx="4712359" cy="1216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ทำให้ทราบล่วงหน้า</a:t>
            </a:r>
          </a:p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ว่า</a:t>
            </a:r>
            <a:r>
              <a:rPr lang="en-US" sz="3500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จะทำงานเมื่อใด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6253552" y="3919100"/>
            <a:ext cx="4712359" cy="11722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95"/>
              </a:lnSpc>
            </a:pPr>
            <a:r>
              <a:rPr lang="en-US" sz="3500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ทำงานได้สำเร็จ</a:t>
            </a:r>
          </a:p>
          <a:p>
            <a:pPr algn="ctr">
              <a:lnSpc>
                <a:spcPts val="4795"/>
              </a:lnSpc>
            </a:pPr>
            <a:r>
              <a:rPr lang="en-US" sz="3500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ตามที่มุ่งหวังไว้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3325836" y="5699249"/>
            <a:ext cx="4712359" cy="1066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500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มีความรับผิดชอบ</a:t>
            </a:r>
          </a:p>
          <a:p>
            <a:pPr algn="ctr">
              <a:lnSpc>
                <a:spcPts val="4200"/>
              </a:lnSpc>
            </a:pPr>
            <a:r>
              <a:rPr lang="en-US" sz="3500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มีเหตุผล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9144000" y="7452382"/>
            <a:ext cx="4712359" cy="1066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500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ทำงานเร็ว</a:t>
            </a:r>
          </a:p>
          <a:p>
            <a:pPr algn="ctr">
              <a:lnSpc>
                <a:spcPts val="4200"/>
              </a:lnSpc>
            </a:pPr>
            <a:r>
              <a:rPr lang="en-US" sz="3500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มีความผิดพลาดน้อย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3352141" y="7321798"/>
            <a:ext cx="4712359" cy="1066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500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ประหยัดเวลา</a:t>
            </a:r>
          </a:p>
          <a:p>
            <a:pPr algn="ctr">
              <a:lnSpc>
                <a:spcPts val="4200"/>
              </a:lnSpc>
            </a:pPr>
            <a:r>
              <a:rPr lang="en-US" sz="3500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และแรงงาน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5564234" y="2123158"/>
            <a:ext cx="12259643" cy="0"/>
          </a:xfrm>
          <a:prstGeom prst="line">
            <a:avLst/>
          </a:prstGeom>
          <a:ln cap="rnd" w="76200">
            <a:solidFill>
              <a:srgbClr val="EE2D3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rot="0">
            <a:off x="5513962" y="3531460"/>
            <a:ext cx="12259643" cy="0"/>
          </a:xfrm>
          <a:prstGeom prst="line">
            <a:avLst/>
          </a:prstGeom>
          <a:ln cap="rnd" w="76200">
            <a:solidFill>
              <a:srgbClr val="EE2D3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 rot="0">
            <a:off x="5513962" y="4918891"/>
            <a:ext cx="12259643" cy="0"/>
          </a:xfrm>
          <a:prstGeom prst="line">
            <a:avLst/>
          </a:prstGeom>
          <a:ln cap="rnd" w="76200">
            <a:solidFill>
              <a:srgbClr val="EE2D3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rot="0">
            <a:off x="5513962" y="6306323"/>
            <a:ext cx="12259643" cy="0"/>
          </a:xfrm>
          <a:prstGeom prst="line">
            <a:avLst/>
          </a:prstGeom>
          <a:ln cap="rnd" w="76200">
            <a:solidFill>
              <a:srgbClr val="EE2D3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 rot="0">
            <a:off x="5564234" y="7700619"/>
            <a:ext cx="12259643" cy="0"/>
          </a:xfrm>
          <a:prstGeom prst="line">
            <a:avLst/>
          </a:prstGeom>
          <a:ln cap="rnd" w="76200">
            <a:solidFill>
              <a:srgbClr val="EE2D3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7" id="7"/>
          <p:cNvSpPr/>
          <p:nvPr/>
        </p:nvSpPr>
        <p:spPr>
          <a:xfrm flipH="false" flipV="false" rot="0">
            <a:off x="142875" y="73053"/>
            <a:ext cx="1949097" cy="2673325"/>
          </a:xfrm>
          <a:custGeom>
            <a:avLst/>
            <a:gdLst/>
            <a:ahLst/>
            <a:cxnLst/>
            <a:rect r="r" b="b" t="t" l="l"/>
            <a:pathLst>
              <a:path h="2673325" w="1949097">
                <a:moveTo>
                  <a:pt x="0" y="0"/>
                </a:moveTo>
                <a:lnTo>
                  <a:pt x="1949097" y="0"/>
                </a:lnTo>
                <a:lnTo>
                  <a:pt x="1949097" y="2673325"/>
                </a:lnTo>
                <a:lnTo>
                  <a:pt x="0" y="26733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117423" y="7459301"/>
            <a:ext cx="2420857" cy="2803098"/>
          </a:xfrm>
          <a:custGeom>
            <a:avLst/>
            <a:gdLst/>
            <a:ahLst/>
            <a:cxnLst/>
            <a:rect r="r" b="b" t="t" l="l"/>
            <a:pathLst>
              <a:path h="2803098" w="2420857">
                <a:moveTo>
                  <a:pt x="0" y="0"/>
                </a:moveTo>
                <a:lnTo>
                  <a:pt x="2420858" y="0"/>
                </a:lnTo>
                <a:lnTo>
                  <a:pt x="2420858" y="2803098"/>
                </a:lnTo>
                <a:lnTo>
                  <a:pt x="0" y="280309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>
            <a:grpSpLocks noChangeAspect="true"/>
          </p:cNvGrpSpPr>
          <p:nvPr/>
        </p:nvGrpSpPr>
        <p:grpSpPr>
          <a:xfrm rot="0">
            <a:off x="411119" y="2643630"/>
            <a:ext cx="4727128" cy="4726589"/>
            <a:chOff x="0" y="0"/>
            <a:chExt cx="6350013" cy="634928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-2" y="-1"/>
              <a:ext cx="6350000" cy="6349290"/>
            </a:xfrm>
            <a:custGeom>
              <a:avLst/>
              <a:gdLst/>
              <a:ahLst/>
              <a:cxnLst/>
              <a:rect r="r" b="b" t="t" l="l"/>
              <a:pathLst>
                <a:path h="6349290" w="6350000">
                  <a:moveTo>
                    <a:pt x="5589297" y="1006730"/>
                  </a:moveTo>
                  <a:cubicBezTo>
                    <a:pt x="5465116" y="791694"/>
                    <a:pt x="5239933" y="671386"/>
                    <a:pt x="5008285" y="671221"/>
                  </a:cubicBezTo>
                  <a:lnTo>
                    <a:pt x="5008323" y="671183"/>
                  </a:lnTo>
                  <a:cubicBezTo>
                    <a:pt x="4776675" y="670980"/>
                    <a:pt x="4551453" y="550686"/>
                    <a:pt x="4427311" y="335675"/>
                  </a:cubicBezTo>
                  <a:cubicBezTo>
                    <a:pt x="4242069" y="14784"/>
                    <a:pt x="3831782" y="-95135"/>
                    <a:pt x="3510892" y="90146"/>
                  </a:cubicBezTo>
                  <a:lnTo>
                    <a:pt x="3510841" y="90184"/>
                  </a:lnTo>
                  <a:lnTo>
                    <a:pt x="3510841" y="89980"/>
                  </a:lnTo>
                  <a:cubicBezTo>
                    <a:pt x="3311540" y="204801"/>
                    <a:pt x="3058606" y="213894"/>
                    <a:pt x="2844523" y="92495"/>
                  </a:cubicBezTo>
                  <a:cubicBezTo>
                    <a:pt x="2741495" y="31767"/>
                    <a:pt x="2624048" y="-177"/>
                    <a:pt x="2504455" y="1"/>
                  </a:cubicBezTo>
                  <a:cubicBezTo>
                    <a:pt x="2256157" y="1"/>
                    <a:pt x="2039393" y="134913"/>
                    <a:pt x="1923366" y="335433"/>
                  </a:cubicBezTo>
                  <a:lnTo>
                    <a:pt x="1923366" y="335395"/>
                  </a:lnTo>
                  <a:cubicBezTo>
                    <a:pt x="1807377" y="535877"/>
                    <a:pt x="1590563" y="670790"/>
                    <a:pt x="1342303" y="670790"/>
                  </a:cubicBezTo>
                  <a:cubicBezTo>
                    <a:pt x="971781" y="670790"/>
                    <a:pt x="671438" y="971132"/>
                    <a:pt x="671438" y="1341654"/>
                  </a:cubicBezTo>
                  <a:lnTo>
                    <a:pt x="671438" y="1341731"/>
                  </a:lnTo>
                  <a:lnTo>
                    <a:pt x="671235" y="1341654"/>
                  </a:lnTo>
                  <a:cubicBezTo>
                    <a:pt x="671032" y="1571537"/>
                    <a:pt x="552554" y="1795019"/>
                    <a:pt x="340654" y="1919771"/>
                  </a:cubicBezTo>
                  <a:cubicBezTo>
                    <a:pt x="236398" y="1978609"/>
                    <a:pt x="149886" y="2064406"/>
                    <a:pt x="90185" y="2168170"/>
                  </a:cubicBezTo>
                  <a:cubicBezTo>
                    <a:pt x="-33971" y="2383232"/>
                    <a:pt x="-25525" y="2638388"/>
                    <a:pt x="90147" y="2839111"/>
                  </a:cubicBezTo>
                  <a:lnTo>
                    <a:pt x="90109" y="2839111"/>
                  </a:lnTo>
                  <a:cubicBezTo>
                    <a:pt x="205691" y="3039797"/>
                    <a:pt x="214137" y="3294978"/>
                    <a:pt x="89982" y="3510014"/>
                  </a:cubicBezTo>
                  <a:cubicBezTo>
                    <a:pt x="-95248" y="3830867"/>
                    <a:pt x="14658" y="4241153"/>
                    <a:pt x="335549" y="4426434"/>
                  </a:cubicBezTo>
                  <a:lnTo>
                    <a:pt x="335587" y="4426472"/>
                  </a:lnTo>
                  <a:lnTo>
                    <a:pt x="335460" y="4426560"/>
                  </a:lnTo>
                  <a:cubicBezTo>
                    <a:pt x="535980" y="4542499"/>
                    <a:pt x="670829" y="4759313"/>
                    <a:pt x="670829" y="5007611"/>
                  </a:cubicBezTo>
                  <a:cubicBezTo>
                    <a:pt x="670829" y="5378133"/>
                    <a:pt x="971171" y="5678476"/>
                    <a:pt x="1341681" y="5678476"/>
                  </a:cubicBezTo>
                  <a:cubicBezTo>
                    <a:pt x="1589991" y="5678476"/>
                    <a:pt x="1806717" y="5813362"/>
                    <a:pt x="1922782" y="6013883"/>
                  </a:cubicBezTo>
                  <a:cubicBezTo>
                    <a:pt x="2038771" y="6214314"/>
                    <a:pt x="2255573" y="6349290"/>
                    <a:pt x="2503845" y="6349290"/>
                  </a:cubicBezTo>
                  <a:cubicBezTo>
                    <a:pt x="2623437" y="6349444"/>
                    <a:pt x="2740879" y="6317498"/>
                    <a:pt x="2843913" y="6256783"/>
                  </a:cubicBezTo>
                  <a:cubicBezTo>
                    <a:pt x="3057946" y="6135409"/>
                    <a:pt x="3310943" y="6144502"/>
                    <a:pt x="3510231" y="6259361"/>
                  </a:cubicBezTo>
                  <a:lnTo>
                    <a:pt x="3510231" y="6259120"/>
                  </a:lnTo>
                  <a:lnTo>
                    <a:pt x="3510269" y="6259196"/>
                  </a:lnTo>
                  <a:cubicBezTo>
                    <a:pt x="3831160" y="6444438"/>
                    <a:pt x="4241446" y="6334482"/>
                    <a:pt x="4426739" y="6013629"/>
                  </a:cubicBezTo>
                  <a:cubicBezTo>
                    <a:pt x="4550882" y="5798631"/>
                    <a:pt x="4776066" y="5678311"/>
                    <a:pt x="5007713" y="5678146"/>
                  </a:cubicBezTo>
                  <a:lnTo>
                    <a:pt x="5007663" y="5678057"/>
                  </a:lnTo>
                  <a:cubicBezTo>
                    <a:pt x="5239310" y="5677892"/>
                    <a:pt x="5464532" y="5557572"/>
                    <a:pt x="5588637" y="5342574"/>
                  </a:cubicBezTo>
                  <a:cubicBezTo>
                    <a:pt x="5649762" y="5236720"/>
                    <a:pt x="5678769" y="5121099"/>
                    <a:pt x="5678642" y="5007078"/>
                  </a:cubicBezTo>
                  <a:lnTo>
                    <a:pt x="5678731" y="5007155"/>
                  </a:lnTo>
                  <a:cubicBezTo>
                    <a:pt x="5678934" y="4783711"/>
                    <a:pt x="5790897" y="4566223"/>
                    <a:pt x="5991811" y="4439693"/>
                  </a:cubicBezTo>
                  <a:cubicBezTo>
                    <a:pt x="6100116" y="4382746"/>
                    <a:pt x="6194109" y="4295485"/>
                    <a:pt x="6259781" y="4181731"/>
                  </a:cubicBezTo>
                  <a:cubicBezTo>
                    <a:pt x="6383974" y="3966618"/>
                    <a:pt x="6375529" y="3711437"/>
                    <a:pt x="6259870" y="3510751"/>
                  </a:cubicBezTo>
                  <a:lnTo>
                    <a:pt x="6259908" y="3510751"/>
                  </a:lnTo>
                  <a:cubicBezTo>
                    <a:pt x="6144287" y="3310066"/>
                    <a:pt x="6135829" y="3054885"/>
                    <a:pt x="6259997" y="2839836"/>
                  </a:cubicBezTo>
                  <a:cubicBezTo>
                    <a:pt x="6445277" y="2518945"/>
                    <a:pt x="6335320" y="2108697"/>
                    <a:pt x="6014429" y="1923417"/>
                  </a:cubicBezTo>
                  <a:lnTo>
                    <a:pt x="6014379" y="1923366"/>
                  </a:lnTo>
                  <a:lnTo>
                    <a:pt x="6014506" y="1923328"/>
                  </a:lnTo>
                  <a:cubicBezTo>
                    <a:pt x="5815599" y="1808240"/>
                    <a:pt x="5681309" y="1593953"/>
                    <a:pt x="5679188" y="1348132"/>
                  </a:cubicBezTo>
                  <a:cubicBezTo>
                    <a:pt x="5680356" y="1232130"/>
                    <a:pt x="5651438" y="1114401"/>
                    <a:pt x="5589297" y="1006730"/>
                  </a:cubicBezTo>
                </a:path>
              </a:pathLst>
            </a:custGeom>
            <a:solidFill>
              <a:srgbClr val="FF66C4"/>
            </a:solidFill>
          </p:spPr>
        </p:sp>
      </p:grpSp>
      <p:sp>
        <p:nvSpPr>
          <p:cNvPr name="AutoShape 11" id="11"/>
          <p:cNvSpPr/>
          <p:nvPr/>
        </p:nvSpPr>
        <p:spPr>
          <a:xfrm rot="0">
            <a:off x="5704334" y="9066094"/>
            <a:ext cx="12259643" cy="0"/>
          </a:xfrm>
          <a:prstGeom prst="line">
            <a:avLst/>
          </a:prstGeom>
          <a:ln cap="rnd" w="76200">
            <a:solidFill>
              <a:srgbClr val="EE2D3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12" id="12"/>
          <p:cNvSpPr/>
          <p:nvPr/>
        </p:nvSpPr>
        <p:spPr>
          <a:xfrm flipH="false" flipV="false" rot="0">
            <a:off x="5449505" y="2337656"/>
            <a:ext cx="849156" cy="1043209"/>
          </a:xfrm>
          <a:custGeom>
            <a:avLst/>
            <a:gdLst/>
            <a:ahLst/>
            <a:cxnLst/>
            <a:rect r="r" b="b" t="t" l="l"/>
            <a:pathLst>
              <a:path h="1043209" w="849156">
                <a:moveTo>
                  <a:pt x="0" y="0"/>
                </a:moveTo>
                <a:lnTo>
                  <a:pt x="849156" y="0"/>
                </a:lnTo>
                <a:lnTo>
                  <a:pt x="849156" y="1043209"/>
                </a:lnTo>
                <a:lnTo>
                  <a:pt x="0" y="10432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5481054" y="914694"/>
            <a:ext cx="1053557" cy="1147438"/>
          </a:xfrm>
          <a:custGeom>
            <a:avLst/>
            <a:gdLst/>
            <a:ahLst/>
            <a:cxnLst/>
            <a:rect r="r" b="b" t="t" l="l"/>
            <a:pathLst>
              <a:path h="1147438" w="1053557">
                <a:moveTo>
                  <a:pt x="0" y="0"/>
                </a:moveTo>
                <a:lnTo>
                  <a:pt x="1053557" y="0"/>
                </a:lnTo>
                <a:lnTo>
                  <a:pt x="1053557" y="1147438"/>
                </a:lnTo>
                <a:lnTo>
                  <a:pt x="0" y="114743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5481054" y="3741941"/>
            <a:ext cx="924464" cy="1066432"/>
          </a:xfrm>
          <a:custGeom>
            <a:avLst/>
            <a:gdLst/>
            <a:ahLst/>
            <a:cxnLst/>
            <a:rect r="r" b="b" t="t" l="l"/>
            <a:pathLst>
              <a:path h="1066432" w="924464">
                <a:moveTo>
                  <a:pt x="0" y="0"/>
                </a:moveTo>
                <a:lnTo>
                  <a:pt x="924464" y="0"/>
                </a:lnTo>
                <a:lnTo>
                  <a:pt x="924464" y="1066432"/>
                </a:lnTo>
                <a:lnTo>
                  <a:pt x="0" y="106643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5650524" y="5127980"/>
            <a:ext cx="750337" cy="1073710"/>
          </a:xfrm>
          <a:custGeom>
            <a:avLst/>
            <a:gdLst/>
            <a:ahLst/>
            <a:cxnLst/>
            <a:rect r="r" b="b" t="t" l="l"/>
            <a:pathLst>
              <a:path h="1073710" w="750337">
                <a:moveTo>
                  <a:pt x="0" y="0"/>
                </a:moveTo>
                <a:lnTo>
                  <a:pt x="750337" y="0"/>
                </a:lnTo>
                <a:lnTo>
                  <a:pt x="750337" y="1073710"/>
                </a:lnTo>
                <a:lnTo>
                  <a:pt x="0" y="107371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5675759" y="6363473"/>
            <a:ext cx="943058" cy="1296705"/>
          </a:xfrm>
          <a:custGeom>
            <a:avLst/>
            <a:gdLst/>
            <a:ahLst/>
            <a:cxnLst/>
            <a:rect r="r" b="b" t="t" l="l"/>
            <a:pathLst>
              <a:path h="1296705" w="943058">
                <a:moveTo>
                  <a:pt x="0" y="0"/>
                </a:moveTo>
                <a:lnTo>
                  <a:pt x="943059" y="0"/>
                </a:lnTo>
                <a:lnTo>
                  <a:pt x="943059" y="1296705"/>
                </a:lnTo>
                <a:lnTo>
                  <a:pt x="0" y="129670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5718037" y="7886205"/>
            <a:ext cx="816574" cy="1079605"/>
          </a:xfrm>
          <a:custGeom>
            <a:avLst/>
            <a:gdLst/>
            <a:ahLst/>
            <a:cxnLst/>
            <a:rect r="r" b="b" t="t" l="l"/>
            <a:pathLst>
              <a:path h="1079605" w="816574">
                <a:moveTo>
                  <a:pt x="0" y="0"/>
                </a:moveTo>
                <a:lnTo>
                  <a:pt x="816574" y="0"/>
                </a:lnTo>
                <a:lnTo>
                  <a:pt x="816574" y="1079606"/>
                </a:lnTo>
                <a:lnTo>
                  <a:pt x="0" y="1079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6520392" y="876594"/>
            <a:ext cx="1858022" cy="1246564"/>
          </a:xfrm>
          <a:custGeom>
            <a:avLst/>
            <a:gdLst/>
            <a:ahLst/>
            <a:cxnLst/>
            <a:rect r="r" b="b" t="t" l="l"/>
            <a:pathLst>
              <a:path h="1246564" w="1858022">
                <a:moveTo>
                  <a:pt x="0" y="0"/>
                </a:moveTo>
                <a:lnTo>
                  <a:pt x="1858022" y="0"/>
                </a:lnTo>
                <a:lnTo>
                  <a:pt x="1858022" y="1246564"/>
                </a:lnTo>
                <a:lnTo>
                  <a:pt x="0" y="1246564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6400861" y="2310805"/>
            <a:ext cx="1858022" cy="1246564"/>
          </a:xfrm>
          <a:custGeom>
            <a:avLst/>
            <a:gdLst/>
            <a:ahLst/>
            <a:cxnLst/>
            <a:rect r="r" b="b" t="t" l="l"/>
            <a:pathLst>
              <a:path h="1246564" w="1858022">
                <a:moveTo>
                  <a:pt x="0" y="0"/>
                </a:moveTo>
                <a:lnTo>
                  <a:pt x="1858022" y="0"/>
                </a:lnTo>
                <a:lnTo>
                  <a:pt x="1858022" y="1246563"/>
                </a:lnTo>
                <a:lnTo>
                  <a:pt x="0" y="124656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6447793" y="3686638"/>
            <a:ext cx="1858022" cy="1246564"/>
          </a:xfrm>
          <a:custGeom>
            <a:avLst/>
            <a:gdLst/>
            <a:ahLst/>
            <a:cxnLst/>
            <a:rect r="r" b="b" t="t" l="l"/>
            <a:pathLst>
              <a:path h="1246564" w="1858022">
                <a:moveTo>
                  <a:pt x="0" y="0"/>
                </a:moveTo>
                <a:lnTo>
                  <a:pt x="1858022" y="0"/>
                </a:lnTo>
                <a:lnTo>
                  <a:pt x="1858022" y="1246564"/>
                </a:lnTo>
                <a:lnTo>
                  <a:pt x="0" y="1246564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6476368" y="5069284"/>
            <a:ext cx="1858022" cy="1246564"/>
          </a:xfrm>
          <a:custGeom>
            <a:avLst/>
            <a:gdLst/>
            <a:ahLst/>
            <a:cxnLst/>
            <a:rect r="r" b="b" t="t" l="l"/>
            <a:pathLst>
              <a:path h="1246564" w="1858022">
                <a:moveTo>
                  <a:pt x="0" y="0"/>
                </a:moveTo>
                <a:lnTo>
                  <a:pt x="1858022" y="0"/>
                </a:lnTo>
                <a:lnTo>
                  <a:pt x="1858022" y="1246564"/>
                </a:lnTo>
                <a:lnTo>
                  <a:pt x="0" y="1246564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6534611" y="6486644"/>
            <a:ext cx="1858022" cy="1246564"/>
          </a:xfrm>
          <a:custGeom>
            <a:avLst/>
            <a:gdLst/>
            <a:ahLst/>
            <a:cxnLst/>
            <a:rect r="r" b="b" t="t" l="l"/>
            <a:pathLst>
              <a:path h="1246564" w="1858022">
                <a:moveTo>
                  <a:pt x="0" y="0"/>
                </a:moveTo>
                <a:lnTo>
                  <a:pt x="1858022" y="0"/>
                </a:lnTo>
                <a:lnTo>
                  <a:pt x="1858022" y="1246564"/>
                </a:lnTo>
                <a:lnTo>
                  <a:pt x="0" y="1246564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6534611" y="7838580"/>
            <a:ext cx="1858022" cy="1246564"/>
          </a:xfrm>
          <a:custGeom>
            <a:avLst/>
            <a:gdLst/>
            <a:ahLst/>
            <a:cxnLst/>
            <a:rect r="r" b="b" t="t" l="l"/>
            <a:pathLst>
              <a:path h="1246564" w="1858022">
                <a:moveTo>
                  <a:pt x="0" y="0"/>
                </a:moveTo>
                <a:lnTo>
                  <a:pt x="1858022" y="0"/>
                </a:lnTo>
                <a:lnTo>
                  <a:pt x="1858022" y="1246564"/>
                </a:lnTo>
                <a:lnTo>
                  <a:pt x="0" y="1246564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4" id="24"/>
          <p:cNvSpPr txBox="true"/>
          <p:nvPr/>
        </p:nvSpPr>
        <p:spPr>
          <a:xfrm rot="0">
            <a:off x="648702" y="3129816"/>
            <a:ext cx="4265808" cy="35214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22"/>
              </a:lnSpc>
              <a:spcBef>
                <a:spcPct val="0"/>
              </a:spcBef>
            </a:pPr>
            <a:r>
              <a:rPr lang="en-US" b="true" sz="4016">
                <a:solidFill>
                  <a:srgbClr val="0F0E0C"/>
                </a:solidFill>
                <a:latin typeface="Mali Bold"/>
                <a:ea typeface="Mali Bold"/>
                <a:cs typeface="Mali Bold"/>
                <a:sym typeface="Mali Bold"/>
              </a:rPr>
              <a:t>1.3</a:t>
            </a:r>
          </a:p>
          <a:p>
            <a:pPr algn="ctr">
              <a:lnSpc>
                <a:spcPts val="5622"/>
              </a:lnSpc>
              <a:spcBef>
                <a:spcPct val="0"/>
              </a:spcBef>
            </a:pPr>
            <a:r>
              <a:rPr lang="en-US" b="true" sz="4016">
                <a:solidFill>
                  <a:srgbClr val="0F0E0C"/>
                </a:solidFill>
                <a:latin typeface="Mali Bold"/>
                <a:ea typeface="Mali Bold"/>
                <a:cs typeface="Mali Bold"/>
                <a:sym typeface="Mali Bold"/>
              </a:rPr>
              <a:t>ข้อควรคำนึง</a:t>
            </a:r>
          </a:p>
          <a:p>
            <a:pPr algn="ctr">
              <a:lnSpc>
                <a:spcPts val="5622"/>
              </a:lnSpc>
              <a:spcBef>
                <a:spcPct val="0"/>
              </a:spcBef>
            </a:pPr>
            <a:r>
              <a:rPr lang="en-US" b="true" sz="4016">
                <a:solidFill>
                  <a:srgbClr val="0F0E0C"/>
                </a:solidFill>
                <a:latin typeface="Mali Bold"/>
                <a:ea typeface="Mali Bold"/>
                <a:cs typeface="Mali Bold"/>
                <a:sym typeface="Mali Bold"/>
              </a:rPr>
              <a:t>ในการวางแผน</a:t>
            </a:r>
          </a:p>
          <a:p>
            <a:pPr algn="ctr">
              <a:lnSpc>
                <a:spcPts val="5622"/>
              </a:lnSpc>
              <a:spcBef>
                <a:spcPct val="0"/>
              </a:spcBef>
            </a:pPr>
            <a:r>
              <a:rPr lang="en-US" b="true" sz="4016">
                <a:solidFill>
                  <a:srgbClr val="0F0E0C"/>
                </a:solidFill>
                <a:latin typeface="Mali Bold"/>
                <a:ea typeface="Mali Bold"/>
                <a:cs typeface="Mali Bold"/>
                <a:sym typeface="Mali Bold"/>
              </a:rPr>
              <a:t>การใช้ทรัพยากร</a:t>
            </a:r>
          </a:p>
          <a:p>
            <a:pPr algn="ctr">
              <a:lnSpc>
                <a:spcPts val="5622"/>
              </a:lnSpc>
              <a:spcBef>
                <a:spcPct val="0"/>
              </a:spcBef>
            </a:pPr>
            <a:r>
              <a:rPr lang="en-US" b="true" sz="4016">
                <a:solidFill>
                  <a:srgbClr val="0F0E0C"/>
                </a:solidFill>
                <a:latin typeface="Mali Bold"/>
                <a:ea typeface="Mali Bold"/>
                <a:cs typeface="Mali Bold"/>
                <a:sym typeface="Mali Bold"/>
              </a:rPr>
              <a:t>ในครอบครัว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8447490" y="1202379"/>
            <a:ext cx="9230782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0E2C4B"/>
                </a:solidFill>
                <a:latin typeface="Sriracha"/>
                <a:ea typeface="Sriracha"/>
                <a:cs typeface="Sriracha"/>
                <a:sym typeface="Sriracha"/>
              </a:rPr>
              <a:t> :  ผู้ที่จัดการกับเวลาได้ดี จะใช้เวลาได้อย่างคุ้มค่า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6647393" y="1101063"/>
            <a:ext cx="1133430" cy="688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4000">
                <a:solidFill>
                  <a:srgbClr val="0E2C4B"/>
                </a:solidFill>
                <a:latin typeface="Sriracha"/>
                <a:ea typeface="Sriracha"/>
                <a:cs typeface="Sriracha"/>
                <a:sym typeface="Sriracha"/>
              </a:rPr>
              <a:t>เวลา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8447490" y="2253655"/>
            <a:ext cx="9579342" cy="10998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0E2C4B"/>
                </a:solidFill>
                <a:latin typeface="Sriracha"/>
                <a:ea typeface="Sriracha"/>
                <a:cs typeface="Sriracha"/>
                <a:sym typeface="Sriracha"/>
              </a:rPr>
              <a:t> :  การจัดการแรงงานอย่างเหมาะสม จะช่วยให้ทำงาน</a:t>
            </a:r>
          </a:p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0E2C4B"/>
                </a:solidFill>
                <a:latin typeface="Sriracha"/>
                <a:ea typeface="Sriracha"/>
                <a:cs typeface="Sriracha"/>
                <a:sym typeface="Sriracha"/>
              </a:rPr>
              <a:t>    </a:t>
            </a:r>
            <a:r>
              <a:rPr lang="en-US" sz="3200">
                <a:solidFill>
                  <a:srgbClr val="0E2C4B"/>
                </a:solidFill>
                <a:latin typeface="Sriracha"/>
                <a:ea typeface="Sriracha"/>
                <a:cs typeface="Sriracha"/>
                <a:sym typeface="Sriracha"/>
              </a:rPr>
              <a:t>อย่างมี</a:t>
            </a:r>
            <a:r>
              <a:rPr lang="en-US" sz="3200">
                <a:solidFill>
                  <a:srgbClr val="0E2C4B"/>
                </a:solidFill>
                <a:latin typeface="Sriracha"/>
                <a:ea typeface="Sriracha"/>
                <a:cs typeface="Sriracha"/>
                <a:sym typeface="Sriracha"/>
              </a:rPr>
              <a:t>คุณภาพ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6643218" y="2557905"/>
            <a:ext cx="1662597" cy="688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4000">
                <a:solidFill>
                  <a:srgbClr val="0E2C4B"/>
                </a:solidFill>
                <a:latin typeface="Sriracha"/>
                <a:ea typeface="Sriracha"/>
                <a:cs typeface="Sriracha"/>
                <a:sym typeface="Sriracha"/>
              </a:rPr>
              <a:t>แรงงาน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8447490" y="3684791"/>
            <a:ext cx="9516487" cy="10998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0E2C4B"/>
                </a:solidFill>
                <a:latin typeface="Sriracha"/>
                <a:ea typeface="Sriracha"/>
                <a:cs typeface="Sriracha"/>
                <a:sym typeface="Sriracha"/>
              </a:rPr>
              <a:t> :  คำนึงถึงความรู้ ความถนัดของแต่ละคน จะทำให้</a:t>
            </a:r>
          </a:p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0E2C4B"/>
                </a:solidFill>
                <a:latin typeface="Sriracha"/>
                <a:ea typeface="Sriracha"/>
                <a:cs typeface="Sriracha"/>
                <a:sym typeface="Sriracha"/>
              </a:rPr>
              <a:t>    </a:t>
            </a:r>
            <a:r>
              <a:rPr lang="en-US" sz="3200">
                <a:solidFill>
                  <a:srgbClr val="0E2C4B"/>
                </a:solidFill>
                <a:latin typeface="Sriracha"/>
                <a:ea typeface="Sriracha"/>
                <a:cs typeface="Sriracha"/>
                <a:sym typeface="Sriracha"/>
              </a:rPr>
              <a:t>ทำงานได้</a:t>
            </a:r>
            <a:r>
              <a:rPr lang="en-US" sz="3200">
                <a:solidFill>
                  <a:srgbClr val="0E2C4B"/>
                </a:solidFill>
                <a:latin typeface="Sriracha"/>
                <a:ea typeface="Sriracha"/>
                <a:cs typeface="Sriracha"/>
                <a:sym typeface="Sriracha"/>
              </a:rPr>
              <a:t>อย่างมีประสิทธิภาพ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6594521" y="3961651"/>
            <a:ext cx="1662597" cy="688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4000">
                <a:solidFill>
                  <a:srgbClr val="0E2C4B"/>
                </a:solidFill>
                <a:latin typeface="Sriracha"/>
                <a:ea typeface="Sriracha"/>
                <a:cs typeface="Sriracha"/>
                <a:sym typeface="Sriracha"/>
              </a:rPr>
              <a:t>ความรู้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9605429" y="5086350"/>
            <a:ext cx="8218448" cy="10998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0E2C4B"/>
                </a:solidFill>
                <a:latin typeface="Sriracha"/>
                <a:ea typeface="Sriracha"/>
                <a:cs typeface="Sriracha"/>
                <a:sym typeface="Sriracha"/>
              </a:rPr>
              <a:t> :  การทำงานตามความสามารถและความถนัด</a:t>
            </a:r>
          </a:p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0E2C4B"/>
                </a:solidFill>
                <a:latin typeface="Sriracha"/>
                <a:ea typeface="Sriracha"/>
                <a:cs typeface="Sriracha"/>
                <a:sym typeface="Sriracha"/>
              </a:rPr>
              <a:t>    </a:t>
            </a:r>
            <a:r>
              <a:rPr lang="en-US" sz="3200">
                <a:solidFill>
                  <a:srgbClr val="0E2C4B"/>
                </a:solidFill>
                <a:latin typeface="Sriracha"/>
                <a:ea typeface="Sriracha"/>
                <a:cs typeface="Sriracha"/>
                <a:sym typeface="Sriracha"/>
              </a:rPr>
              <a:t>จะช่วยให้ทำงานนั้น</a:t>
            </a:r>
            <a:r>
              <a:rPr lang="en-US" sz="3200">
                <a:solidFill>
                  <a:srgbClr val="0E2C4B"/>
                </a:solidFill>
                <a:latin typeface="Sriracha"/>
                <a:ea typeface="Sriracha"/>
                <a:cs typeface="Sriracha"/>
                <a:sym typeface="Sriracha"/>
              </a:rPr>
              <a:t>ได้ดี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6591233" y="5277485"/>
            <a:ext cx="2953764" cy="688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4000">
                <a:solidFill>
                  <a:srgbClr val="0E2C4B"/>
                </a:solidFill>
                <a:latin typeface="Sriracha"/>
                <a:ea typeface="Sriracha"/>
                <a:cs typeface="Sriracha"/>
                <a:sym typeface="Sriracha"/>
              </a:rPr>
              <a:t>ความสามารถ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6773541" y="6722576"/>
            <a:ext cx="1420722" cy="688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4000">
                <a:solidFill>
                  <a:srgbClr val="0E2C4B"/>
                </a:solidFill>
                <a:latin typeface="Sriracha"/>
                <a:ea typeface="Sriracha"/>
                <a:cs typeface="Sriracha"/>
                <a:sym typeface="Sriracha"/>
              </a:rPr>
              <a:t>ทักษะ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7831095" y="6473781"/>
            <a:ext cx="9992782" cy="10998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0E2C4B"/>
                </a:solidFill>
                <a:latin typeface="Sriracha"/>
                <a:ea typeface="Sriracha"/>
                <a:cs typeface="Sriracha"/>
                <a:sym typeface="Sriracha"/>
              </a:rPr>
              <a:t> :  ต้องใช้ทักษะกระบวนการทำงาน และทักษะการแก้ปัญหา</a:t>
            </a:r>
          </a:p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0E2C4B"/>
                </a:solidFill>
                <a:latin typeface="Sriracha"/>
                <a:ea typeface="Sriracha"/>
                <a:cs typeface="Sriracha"/>
                <a:sym typeface="Sriracha"/>
              </a:rPr>
              <a:t>    ฝึกให้เกิดความชำนาญ ทำให้การทำงานบ้านสำเร็จตามแผน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6836396" y="8038658"/>
            <a:ext cx="1420722" cy="688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4000">
                <a:solidFill>
                  <a:srgbClr val="0E2C4B"/>
                </a:solidFill>
                <a:latin typeface="Sriracha"/>
                <a:ea typeface="Sriracha"/>
                <a:cs typeface="Sriracha"/>
                <a:sym typeface="Sriracha"/>
              </a:rPr>
              <a:t>เงิน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7831095" y="8128511"/>
            <a:ext cx="9992782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0E2C4B"/>
                </a:solidFill>
                <a:latin typeface="Sriracha"/>
                <a:ea typeface="Sriracha"/>
                <a:cs typeface="Sriracha"/>
                <a:sym typeface="Sriracha"/>
              </a:rPr>
              <a:t> :  บริหารจัดการวางแผนการใช้เงิน และเก็บออมเพื่ออนาคต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196767" y="3086100"/>
            <a:ext cx="6901132" cy="4114800"/>
          </a:xfrm>
          <a:custGeom>
            <a:avLst/>
            <a:gdLst/>
            <a:ahLst/>
            <a:cxnLst/>
            <a:rect r="r" b="b" t="t" l="l"/>
            <a:pathLst>
              <a:path h="4114800" w="6901132">
                <a:moveTo>
                  <a:pt x="0" y="0"/>
                </a:moveTo>
                <a:lnTo>
                  <a:pt x="6901132" y="0"/>
                </a:lnTo>
                <a:lnTo>
                  <a:pt x="690113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184842" y="5874989"/>
            <a:ext cx="2166883" cy="4349583"/>
          </a:xfrm>
          <a:custGeom>
            <a:avLst/>
            <a:gdLst/>
            <a:ahLst/>
            <a:cxnLst/>
            <a:rect r="r" b="b" t="t" l="l"/>
            <a:pathLst>
              <a:path h="4349583" w="2166883">
                <a:moveTo>
                  <a:pt x="0" y="0"/>
                </a:moveTo>
                <a:lnTo>
                  <a:pt x="2166883" y="0"/>
                </a:lnTo>
                <a:lnTo>
                  <a:pt x="2166883" y="4349583"/>
                </a:lnTo>
                <a:lnTo>
                  <a:pt x="0" y="43495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867900" y="-986836"/>
            <a:ext cx="9017868" cy="5902604"/>
          </a:xfrm>
          <a:custGeom>
            <a:avLst/>
            <a:gdLst/>
            <a:ahLst/>
            <a:cxnLst/>
            <a:rect r="r" b="b" t="t" l="l"/>
            <a:pathLst>
              <a:path h="5902604" w="9017868">
                <a:moveTo>
                  <a:pt x="0" y="0"/>
                </a:moveTo>
                <a:lnTo>
                  <a:pt x="9017867" y="0"/>
                </a:lnTo>
                <a:lnTo>
                  <a:pt x="9017867" y="5902604"/>
                </a:lnTo>
                <a:lnTo>
                  <a:pt x="0" y="590260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81922">
            <a:off x="361611" y="3386745"/>
            <a:ext cx="7527489" cy="4488265"/>
          </a:xfrm>
          <a:custGeom>
            <a:avLst/>
            <a:gdLst/>
            <a:ahLst/>
            <a:cxnLst/>
            <a:rect r="r" b="b" t="t" l="l"/>
            <a:pathLst>
              <a:path h="4488265" w="7527489">
                <a:moveTo>
                  <a:pt x="0" y="0"/>
                </a:moveTo>
                <a:lnTo>
                  <a:pt x="7527489" y="0"/>
                </a:lnTo>
                <a:lnTo>
                  <a:pt x="7527489" y="4488265"/>
                </a:lnTo>
                <a:lnTo>
                  <a:pt x="0" y="44882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4351599" y="6451625"/>
            <a:ext cx="1593724" cy="3778225"/>
          </a:xfrm>
          <a:custGeom>
            <a:avLst/>
            <a:gdLst/>
            <a:ahLst/>
            <a:cxnLst/>
            <a:rect r="r" b="b" t="t" l="l"/>
            <a:pathLst>
              <a:path h="3778225" w="1593724">
                <a:moveTo>
                  <a:pt x="0" y="0"/>
                </a:moveTo>
                <a:lnTo>
                  <a:pt x="1593725" y="0"/>
                </a:lnTo>
                <a:lnTo>
                  <a:pt x="1593725" y="3778225"/>
                </a:lnTo>
                <a:lnTo>
                  <a:pt x="0" y="377822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379285" y="-92934"/>
            <a:ext cx="3995097" cy="4114800"/>
          </a:xfrm>
          <a:custGeom>
            <a:avLst/>
            <a:gdLst/>
            <a:ahLst/>
            <a:cxnLst/>
            <a:rect r="r" b="b" t="t" l="l"/>
            <a:pathLst>
              <a:path h="4114800" w="3995097">
                <a:moveTo>
                  <a:pt x="0" y="0"/>
                </a:moveTo>
                <a:lnTo>
                  <a:pt x="3995097" y="0"/>
                </a:lnTo>
                <a:lnTo>
                  <a:pt x="399509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8402225" y="5913481"/>
            <a:ext cx="2794542" cy="2545574"/>
          </a:xfrm>
          <a:custGeom>
            <a:avLst/>
            <a:gdLst/>
            <a:ahLst/>
            <a:cxnLst/>
            <a:rect r="r" b="b" t="t" l="l"/>
            <a:pathLst>
              <a:path h="2545574" w="2794542">
                <a:moveTo>
                  <a:pt x="0" y="0"/>
                </a:moveTo>
                <a:lnTo>
                  <a:pt x="2794542" y="0"/>
                </a:lnTo>
                <a:lnTo>
                  <a:pt x="2794542" y="2545574"/>
                </a:lnTo>
                <a:lnTo>
                  <a:pt x="0" y="254557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7672991" y="7964056"/>
            <a:ext cx="2608431" cy="2432955"/>
          </a:xfrm>
          <a:custGeom>
            <a:avLst/>
            <a:gdLst/>
            <a:ahLst/>
            <a:cxnLst/>
            <a:rect r="r" b="b" t="t" l="l"/>
            <a:pathLst>
              <a:path h="2432955" w="2608431">
                <a:moveTo>
                  <a:pt x="0" y="0"/>
                </a:moveTo>
                <a:lnTo>
                  <a:pt x="2608432" y="0"/>
                </a:lnTo>
                <a:lnTo>
                  <a:pt x="2608432" y="2432955"/>
                </a:lnTo>
                <a:lnTo>
                  <a:pt x="0" y="243295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9693622" y="7395237"/>
            <a:ext cx="3361520" cy="2658657"/>
          </a:xfrm>
          <a:custGeom>
            <a:avLst/>
            <a:gdLst/>
            <a:ahLst/>
            <a:cxnLst/>
            <a:rect r="r" b="b" t="t" l="l"/>
            <a:pathLst>
              <a:path h="2658657" w="3361520">
                <a:moveTo>
                  <a:pt x="0" y="0"/>
                </a:moveTo>
                <a:lnTo>
                  <a:pt x="3361520" y="0"/>
                </a:lnTo>
                <a:lnTo>
                  <a:pt x="3361520" y="2658657"/>
                </a:lnTo>
                <a:lnTo>
                  <a:pt x="0" y="265865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2291154" y="3583915"/>
            <a:ext cx="4712359" cy="6154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69"/>
              </a:lnSpc>
            </a:pPr>
            <a:r>
              <a:rPr lang="en-US" sz="3700">
                <a:solidFill>
                  <a:srgbClr val="FF1616"/>
                </a:solidFill>
                <a:latin typeface="Sriracha"/>
                <a:ea typeface="Sriracha"/>
                <a:cs typeface="Sriracha"/>
                <a:sym typeface="Sriracha"/>
              </a:rPr>
              <a:t>1.การตั้งเป้าหมาย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560012" y="4277594"/>
            <a:ext cx="6079935" cy="16358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84"/>
              </a:lnSpc>
            </a:pPr>
            <a:r>
              <a:rPr lang="en-US" sz="3200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วางแผนการทำงานหารายได้</a:t>
            </a:r>
          </a:p>
          <a:p>
            <a:pPr algn="ctr">
              <a:lnSpc>
                <a:spcPts val="4384"/>
              </a:lnSpc>
            </a:pPr>
            <a:r>
              <a:rPr lang="en-US" sz="3200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และการใช้จ่ายให้เหมาะสมกับรายได้</a:t>
            </a:r>
          </a:p>
          <a:p>
            <a:pPr algn="ctr">
              <a:lnSpc>
                <a:spcPts val="4384"/>
              </a:lnSpc>
            </a:pPr>
            <a:r>
              <a:rPr lang="en-US" sz="3200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รวมถึงกำหนดเป้าหมายการออม</a:t>
            </a:r>
          </a:p>
        </p:txBody>
      </p:sp>
      <p:sp>
        <p:nvSpPr>
          <p:cNvPr name="TextBox 13" id="13"/>
          <p:cNvSpPr txBox="true"/>
          <p:nvPr/>
        </p:nvSpPr>
        <p:spPr>
          <a:xfrm rot="-71117">
            <a:off x="547779" y="3988824"/>
            <a:ext cx="6896699" cy="6156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55"/>
              </a:lnSpc>
            </a:pPr>
            <a:r>
              <a:rPr lang="en-US" sz="3690">
                <a:solidFill>
                  <a:srgbClr val="FF1616"/>
                </a:solidFill>
                <a:latin typeface="Sriracha"/>
                <a:ea typeface="Sriracha"/>
                <a:cs typeface="Sriracha"/>
                <a:sym typeface="Sriracha"/>
              </a:rPr>
              <a:t>2.การวางแผนการใช้เงินและการออม</a:t>
            </a:r>
          </a:p>
        </p:txBody>
      </p:sp>
      <p:sp>
        <p:nvSpPr>
          <p:cNvPr name="TextBox 14" id="14"/>
          <p:cNvSpPr txBox="true"/>
          <p:nvPr/>
        </p:nvSpPr>
        <p:spPr>
          <a:xfrm rot="-61586">
            <a:off x="590951" y="4809822"/>
            <a:ext cx="7067955" cy="16357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90"/>
              </a:lnSpc>
            </a:pPr>
            <a:r>
              <a:rPr lang="en-US" sz="3205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ต้องรู้รายรับทั้งหมดของครอบครัว</a:t>
            </a:r>
          </a:p>
          <a:p>
            <a:pPr algn="ctr">
              <a:lnSpc>
                <a:spcPts val="4390"/>
              </a:lnSpc>
            </a:pPr>
            <a:r>
              <a:rPr lang="en-US" sz="3205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จัดเก็บข้อมูลรายจ่าย เพื่อกำหนดแผน</a:t>
            </a:r>
          </a:p>
          <a:p>
            <a:pPr algn="ctr">
              <a:lnSpc>
                <a:spcPts val="4390"/>
              </a:lnSpc>
            </a:pPr>
            <a:r>
              <a:rPr lang="en-US" sz="3205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การใช้จ่าย และแบ่งเก็บเป็นเงินออม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5052119" y="567609"/>
            <a:ext cx="8649430" cy="20418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242"/>
              </a:lnSpc>
            </a:pPr>
            <a:r>
              <a:rPr lang="en-US" sz="6016" b="true">
                <a:solidFill>
                  <a:srgbClr val="FFFFFF"/>
                </a:solidFill>
                <a:latin typeface="Mali Bold"/>
                <a:ea typeface="Mali Bold"/>
                <a:cs typeface="Mali Bold"/>
                <a:sym typeface="Mali Bold"/>
              </a:rPr>
              <a:t>1.4 การจัดการ</a:t>
            </a:r>
          </a:p>
          <a:p>
            <a:pPr algn="ctr">
              <a:lnSpc>
                <a:spcPts val="8242"/>
              </a:lnSpc>
            </a:pPr>
            <a:r>
              <a:rPr lang="en-US" b="true" sz="6016">
                <a:solidFill>
                  <a:srgbClr val="FFFFFF"/>
                </a:solidFill>
                <a:latin typeface="Mali Bold"/>
                <a:ea typeface="Mali Bold"/>
                <a:cs typeface="Mali Bold"/>
                <a:sym typeface="Mali Bold"/>
              </a:rPr>
              <a:t>การเงินของครอบครัว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DAEj8ZKvnuk</dc:identifier>
  <dcterms:modified xsi:type="dcterms:W3CDTF">2011-08-01T06:04:30Z</dcterms:modified>
  <cp:revision>1</cp:revision>
  <dc:title>Orange and Blue 3D Elements Technology in Business and at Work Presentation</dc:title>
</cp:coreProperties>
</file>