
<file path=[Content_Types].xml><?xml version="1.0" encoding="utf-8"?>
<Types xmlns="http://schemas.openxmlformats.org/package/2006/content-types">
  <Default ContentType="application/x-fontdata" Extension="fntdata"/>
  <Default ContentType="image/gif" Extension="gif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37.xml"/>
  <Override ContentType="application/vnd.openxmlformats-officedocument.presentationml.slide+xml" PartName="/ppt/slides/slide38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</p:sldIdLst>
  <p:sldSz cx="18288000" cy="10287000"/>
  <p:notesSz cx="6858000" cy="9144000"/>
  <p:embeddedFontLst>
    <p:embeddedFont>
      <p:font typeface="เอฟซี เรนโบว์ Bold" charset="1" panose="00000000000000000000"/>
      <p:regular r:id="rId44"/>
    </p:embeddedFont>
    <p:embeddedFont>
      <p:font typeface="Prompt Medium" charset="1" panose="00000600000000000000"/>
      <p:regular r:id="rId45"/>
    </p:embeddedFont>
    <p:embeddedFont>
      <p:font typeface="Arimo" charset="1" panose="020B0604020202020204"/>
      <p:regular r:id="rId46"/>
    </p:embeddedFont>
    <p:embeddedFont>
      <p:font typeface="เอฟซี เรนโบว์" charset="1" panose="00000000000000000000"/>
      <p:regular r:id="rId47"/>
    </p:embeddedFont>
    <p:embeddedFont>
      <p:font typeface="Garuda Bold" charset="1" panose="020B0704020202020204"/>
      <p:regular r:id="rId48"/>
    </p:embeddedFont>
    <p:embeddedFont>
      <p:font typeface="Amiko TH" charset="1" panose="00000500000000000000"/>
      <p:regular r:id="rId4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slides/slide23.xml" Type="http://schemas.openxmlformats.org/officeDocument/2006/relationships/slide"/><Relationship Id="rId29" Target="slides/slide24.xml" Type="http://schemas.openxmlformats.org/officeDocument/2006/relationships/slide"/><Relationship Id="rId3" Target="viewProps.xml" Type="http://schemas.openxmlformats.org/officeDocument/2006/relationships/viewProps"/><Relationship Id="rId30" Target="slides/slide25.xml" Type="http://schemas.openxmlformats.org/officeDocument/2006/relationships/slide"/><Relationship Id="rId31" Target="slides/slide26.xml" Type="http://schemas.openxmlformats.org/officeDocument/2006/relationships/slide"/><Relationship Id="rId32" Target="slides/slide27.xml" Type="http://schemas.openxmlformats.org/officeDocument/2006/relationships/slide"/><Relationship Id="rId33" Target="slides/slide28.xml" Type="http://schemas.openxmlformats.org/officeDocument/2006/relationships/slide"/><Relationship Id="rId34" Target="slides/slide29.xml" Type="http://schemas.openxmlformats.org/officeDocument/2006/relationships/slide"/><Relationship Id="rId35" Target="slides/slide30.xml" Type="http://schemas.openxmlformats.org/officeDocument/2006/relationships/slide"/><Relationship Id="rId36" Target="slides/slide31.xml" Type="http://schemas.openxmlformats.org/officeDocument/2006/relationships/slide"/><Relationship Id="rId37" Target="slides/slide32.xml" Type="http://schemas.openxmlformats.org/officeDocument/2006/relationships/slide"/><Relationship Id="rId38" Target="slides/slide33.xml" Type="http://schemas.openxmlformats.org/officeDocument/2006/relationships/slide"/><Relationship Id="rId39" Target="slides/slide34.xml" Type="http://schemas.openxmlformats.org/officeDocument/2006/relationships/slide"/><Relationship Id="rId4" Target="theme/theme1.xml" Type="http://schemas.openxmlformats.org/officeDocument/2006/relationships/theme"/><Relationship Id="rId40" Target="slides/slide35.xml" Type="http://schemas.openxmlformats.org/officeDocument/2006/relationships/slide"/><Relationship Id="rId41" Target="slides/slide36.xml" Type="http://schemas.openxmlformats.org/officeDocument/2006/relationships/slide"/><Relationship Id="rId42" Target="slides/slide37.xml" Type="http://schemas.openxmlformats.org/officeDocument/2006/relationships/slide"/><Relationship Id="rId43" Target="slides/slide38.xml" Type="http://schemas.openxmlformats.org/officeDocument/2006/relationships/slide"/><Relationship Id="rId44" Target="fonts/font44.fntdata" Type="http://schemas.openxmlformats.org/officeDocument/2006/relationships/font"/><Relationship Id="rId45" Target="fonts/font45.fntdata" Type="http://schemas.openxmlformats.org/officeDocument/2006/relationships/font"/><Relationship Id="rId46" Target="fonts/font46.fntdata" Type="http://schemas.openxmlformats.org/officeDocument/2006/relationships/font"/><Relationship Id="rId47" Target="fonts/font47.fntdata" Type="http://schemas.openxmlformats.org/officeDocument/2006/relationships/font"/><Relationship Id="rId48" Target="fonts/font48.fntdata" Type="http://schemas.openxmlformats.org/officeDocument/2006/relationships/font"/><Relationship Id="rId49" Target="fonts/font49.fntdata" Type="http://schemas.openxmlformats.org/officeDocument/2006/relationships/font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6.png" Type="http://schemas.openxmlformats.org/officeDocument/2006/relationships/image"/><Relationship Id="rId8" Target="../media/image7.png" Type="http://schemas.openxmlformats.org/officeDocument/2006/relationships/image"/><Relationship Id="rId9" Target="../media/image8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7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68.pn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69.gif" Type="http://schemas.openxmlformats.org/officeDocument/2006/relationships/image"/><Relationship Id="rId8" Target="../media/image70.png" Type="http://schemas.openxmlformats.org/officeDocument/2006/relationships/image"/><Relationship Id="rId9" Target="../media/image71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72.png" Type="http://schemas.openxmlformats.org/officeDocument/2006/relationships/image"/><Relationship Id="rId5" Target="../media/image73.png" Type="http://schemas.openxmlformats.org/officeDocument/2006/relationships/image"/><Relationship Id="rId6" Target="../media/image74.png" Type="http://schemas.openxmlformats.org/officeDocument/2006/relationships/image"/><Relationship Id="rId7" Target="../media/image75.png" Type="http://schemas.openxmlformats.org/officeDocument/2006/relationships/image"/><Relationship Id="rId8" Target="../media/image76.png" Type="http://schemas.openxmlformats.org/officeDocument/2006/relationships/image"/><Relationship Id="rId9" Target="../media/image77.sv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8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9.jpeg" Type="http://schemas.openxmlformats.org/officeDocument/2006/relationships/image"/><Relationship Id="rId3" Target="../media/image80.jpe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1.jpeg" Type="http://schemas.openxmlformats.org/officeDocument/2006/relationships/image"/><Relationship Id="rId3" Target="../media/image82.jpe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5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19.png" Type="http://schemas.openxmlformats.org/officeDocument/2006/relationships/image"/><Relationship Id="rId5" Target="../media/image20.svg" Type="http://schemas.openxmlformats.org/officeDocument/2006/relationships/image"/><Relationship Id="rId6" Target="../media/image21.png" Type="http://schemas.openxmlformats.org/officeDocument/2006/relationships/image"/><Relationship Id="rId7" Target="../media/image22.png" Type="http://schemas.openxmlformats.org/officeDocument/2006/relationships/image"/><Relationship Id="rId8" Target="../media/image23.png" Type="http://schemas.openxmlformats.org/officeDocument/2006/relationships/image"/><Relationship Id="rId9" Target="../media/image24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3.jpeg" Type="http://schemas.openxmlformats.org/officeDocument/2006/relationships/image"/><Relationship Id="rId3" Target="../media/image84.jpe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5.jpeg" Type="http://schemas.openxmlformats.org/officeDocument/2006/relationships/image"/><Relationship Id="rId3" Target="../media/image86.png" Type="http://schemas.openxmlformats.org/officeDocument/2006/relationships/image"/><Relationship Id="rId4" Target="../media/image87.jpeg" Type="http://schemas.openxmlformats.org/officeDocument/2006/relationships/image"/><Relationship Id="rId5" Target="../media/image88.jpe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9.png" Type="http://schemas.openxmlformats.org/officeDocument/2006/relationships/image"/><Relationship Id="rId3" Target="../media/image90.pn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1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8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12.png" Type="http://schemas.openxmlformats.org/officeDocument/2006/relationships/image"/><Relationship Id="rId5" Target="../media/image13.png" Type="http://schemas.openxmlformats.org/officeDocument/2006/relationships/image"/><Relationship Id="rId6" Target="../media/image14.svg" Type="http://schemas.openxmlformats.org/officeDocument/2006/relationships/image"/><Relationship Id="rId7" Target="../media/image15.png" Type="http://schemas.openxmlformats.org/officeDocument/2006/relationships/image"/><Relationship Id="rId8" Target="../media/image16.svg" Type="http://schemas.openxmlformats.org/officeDocument/2006/relationships/image"/><Relationship Id="rId9" Target="../media/image17.pn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92.png" Type="http://schemas.openxmlformats.org/officeDocument/2006/relationships/image"/><Relationship Id="rId5" Target="../media/image93.png" Type="http://schemas.openxmlformats.org/officeDocument/2006/relationships/image"/><Relationship Id="rId6" Target="../media/image26.png" Type="http://schemas.openxmlformats.org/officeDocument/2006/relationships/image"/><Relationship Id="rId7" Target="../media/image27.sv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4.png" Type="http://schemas.openxmlformats.org/officeDocument/2006/relationships/image"/><Relationship Id="rId3" Target="../media/image95.jpe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6.jpe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7.jpeg" Type="http://schemas.openxmlformats.org/officeDocument/2006/relationships/image"/><Relationship Id="rId3" Target="../media/image98.jpeg" Type="http://schemas.openxmlformats.org/officeDocument/2006/relationships/image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7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68.pn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69.gif" Type="http://schemas.openxmlformats.org/officeDocument/2006/relationships/image"/><Relationship Id="rId8" Target="../media/image70.png" Type="http://schemas.openxmlformats.org/officeDocument/2006/relationships/image"/><Relationship Id="rId9" Target="../media/image71.png" Type="http://schemas.openxmlformats.org/officeDocument/2006/relationships/image"/></Relationships>
</file>

<file path=ppt/slides/_rels/slide2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72.png" Type="http://schemas.openxmlformats.org/officeDocument/2006/relationships/image"/><Relationship Id="rId5" Target="../media/image73.png" Type="http://schemas.openxmlformats.org/officeDocument/2006/relationships/image"/><Relationship Id="rId6" Target="../media/image74.png" Type="http://schemas.openxmlformats.org/officeDocument/2006/relationships/image"/><Relationship Id="rId7" Target="../media/image75.png" Type="http://schemas.openxmlformats.org/officeDocument/2006/relationships/image"/><Relationship Id="rId8" Target="../media/image76.png" Type="http://schemas.openxmlformats.org/officeDocument/2006/relationships/image"/><Relationship Id="rId9" Target="../media/image77.svg" Type="http://schemas.openxmlformats.org/officeDocument/2006/relationships/image"/></Relationships>
</file>

<file path=ppt/slides/_rels/slide2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69.gif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4.png" Type="http://schemas.openxmlformats.org/officeDocument/2006/relationships/image"/><Relationship Id="rId5" Target="../media/image5.svg" Type="http://schemas.openxmlformats.org/officeDocument/2006/relationships/image"/><Relationship Id="rId6" Target="../media/image99.png" Type="http://schemas.openxmlformats.org/officeDocument/2006/relationships/image"/><Relationship Id="rId7" Target="../media/image100.png" Type="http://schemas.openxmlformats.org/officeDocument/2006/relationships/image"/><Relationship Id="rId8" Target="../media/image101.png" Type="http://schemas.openxmlformats.org/officeDocument/2006/relationships/image"/><Relationship Id="rId9" Target="../media/image102.png" Type="http://schemas.openxmlformats.org/officeDocument/2006/relationships/image"/></Relationships>
</file>

<file path=ppt/slides/_rels/slide2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76.png" Type="http://schemas.openxmlformats.org/officeDocument/2006/relationships/image"/><Relationship Id="rId5" Target="../media/image77.svg" Type="http://schemas.openxmlformats.org/officeDocument/2006/relationships/image"/><Relationship Id="rId6" Target="../media/image3.png" Type="http://schemas.openxmlformats.org/officeDocument/2006/relationships/image"/><Relationship Id="rId7" Target="../media/image103.png" Type="http://schemas.openxmlformats.org/officeDocument/2006/relationships/image"/></Relationships>
</file>

<file path=ppt/slides/_rels/slide2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4.jpeg" Type="http://schemas.openxmlformats.org/officeDocument/2006/relationships/image"/><Relationship Id="rId3" Target="../media/image105.png" Type="http://schemas.openxmlformats.org/officeDocument/2006/relationships/image"/></Relationships>
</file>

<file path=ppt/slides/_rels/slide2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72.png" Type="http://schemas.openxmlformats.org/officeDocument/2006/relationships/image"/><Relationship Id="rId5" Target="../media/image73.png" Type="http://schemas.openxmlformats.org/officeDocument/2006/relationships/image"/><Relationship Id="rId6" Target="../media/image74.png" Type="http://schemas.openxmlformats.org/officeDocument/2006/relationships/image"/><Relationship Id="rId7" Target="../media/image75.png" Type="http://schemas.openxmlformats.org/officeDocument/2006/relationships/image"/><Relationship Id="rId8" Target="../media/image76.png" Type="http://schemas.openxmlformats.org/officeDocument/2006/relationships/image"/><Relationship Id="rId9" Target="../media/image77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5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19.png" Type="http://schemas.openxmlformats.org/officeDocument/2006/relationships/image"/><Relationship Id="rId5" Target="../media/image20.svg" Type="http://schemas.openxmlformats.org/officeDocument/2006/relationships/image"/><Relationship Id="rId6" Target="../media/image21.png" Type="http://schemas.openxmlformats.org/officeDocument/2006/relationships/image"/><Relationship Id="rId7" Target="../media/image22.png" Type="http://schemas.openxmlformats.org/officeDocument/2006/relationships/image"/><Relationship Id="rId8" Target="../media/image23.png" Type="http://schemas.openxmlformats.org/officeDocument/2006/relationships/image"/><Relationship Id="rId9" Target="../media/image24.png" Type="http://schemas.openxmlformats.org/officeDocument/2006/relationships/image"/></Relationships>
</file>

<file path=ppt/slides/_rels/slide3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3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6.png" Type="http://schemas.openxmlformats.org/officeDocument/2006/relationships/image"/></Relationships>
</file>

<file path=ppt/slides/_rels/slide3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7.jpeg" Type="http://schemas.openxmlformats.org/officeDocument/2006/relationships/image"/><Relationship Id="rId3" Target="../media/image108.jpeg" Type="http://schemas.openxmlformats.org/officeDocument/2006/relationships/image"/></Relationships>
</file>

<file path=ppt/slides/_rels/slide3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3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92.png" Type="http://schemas.openxmlformats.org/officeDocument/2006/relationships/image"/><Relationship Id="rId5" Target="../media/image93.png" Type="http://schemas.openxmlformats.org/officeDocument/2006/relationships/image"/><Relationship Id="rId6" Target="../media/image26.png" Type="http://schemas.openxmlformats.org/officeDocument/2006/relationships/image"/><Relationship Id="rId7" Target="../media/image27.svg" Type="http://schemas.openxmlformats.org/officeDocument/2006/relationships/image"/></Relationships>
</file>

<file path=ppt/slides/_rels/slide3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9.jpeg" Type="http://schemas.openxmlformats.org/officeDocument/2006/relationships/image"/></Relationships>
</file>

<file path=ppt/slides/_rels/slide3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0.png" Type="http://schemas.openxmlformats.org/officeDocument/2006/relationships/image"/></Relationships>
</file>

<file path=ppt/slides/_rels/slide3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1.png" Type="http://schemas.openxmlformats.org/officeDocument/2006/relationships/image"/></Relationships>
</file>

<file path=ppt/slides/_rels/slide3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2.jpe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1.png" Type="http://schemas.openxmlformats.org/officeDocument/2006/relationships/image"/><Relationship Id="rId11" Target="../media/image32.png" Type="http://schemas.openxmlformats.org/officeDocument/2006/relationships/image"/><Relationship Id="rId12" Target="../media/image33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26.png" Type="http://schemas.openxmlformats.org/officeDocument/2006/relationships/image"/><Relationship Id="rId5" Target="../media/image27.svg" Type="http://schemas.openxmlformats.org/officeDocument/2006/relationships/image"/><Relationship Id="rId6" Target="../media/image12.png" Type="http://schemas.openxmlformats.org/officeDocument/2006/relationships/image"/><Relationship Id="rId7" Target="../media/image28.png" Type="http://schemas.openxmlformats.org/officeDocument/2006/relationships/image"/><Relationship Id="rId8" Target="../media/image29.png" Type="http://schemas.openxmlformats.org/officeDocument/2006/relationships/image"/><Relationship Id="rId9" Target="../media/image30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4.png" Type="http://schemas.openxmlformats.org/officeDocument/2006/relationships/image"/><Relationship Id="rId3" Target="../media/image35.jpeg" Type="http://schemas.openxmlformats.org/officeDocument/2006/relationships/image"/><Relationship Id="rId4" Target="../media/image36.jpe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7.png" Type="http://schemas.openxmlformats.org/officeDocument/2006/relationships/image"/><Relationship Id="rId3" Target="../media/image38.png" Type="http://schemas.openxmlformats.org/officeDocument/2006/relationships/image"/><Relationship Id="rId4" Target="../media/image39.svg" Type="http://schemas.openxmlformats.org/officeDocument/2006/relationships/image"/><Relationship Id="rId5" Target="../media/image40.png" Type="http://schemas.openxmlformats.org/officeDocument/2006/relationships/image"/><Relationship Id="rId6" Target="../media/image41.sv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2.jpeg" Type="http://schemas.openxmlformats.org/officeDocument/2006/relationships/image"/><Relationship Id="rId3" Target="../media/image43.png" Type="http://schemas.openxmlformats.org/officeDocument/2006/relationships/image"/><Relationship Id="rId4" Target="../media/image44.png" Type="http://schemas.openxmlformats.org/officeDocument/2006/relationships/image"/><Relationship Id="rId5" Target="../media/image45.jpe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6.png" Type="http://schemas.openxmlformats.org/officeDocument/2006/relationships/image"/><Relationship Id="rId3" Target="../media/image47.svg" Type="http://schemas.openxmlformats.org/officeDocument/2006/relationships/image"/><Relationship Id="rId4" Target="../media/image48.png" Type="http://schemas.openxmlformats.org/officeDocument/2006/relationships/image"/><Relationship Id="rId5" Target="../media/image49.png" Type="http://schemas.openxmlformats.org/officeDocument/2006/relationships/image"/><Relationship Id="rId6" Target="../media/image50.svg" Type="http://schemas.openxmlformats.org/officeDocument/2006/relationships/image"/><Relationship Id="rId7" Target="../media/image51.png" Type="http://schemas.openxmlformats.org/officeDocument/2006/relationships/image"/><Relationship Id="rId8" Target="../media/image52.svg" Type="http://schemas.openxmlformats.org/officeDocument/2006/relationships/image"/><Relationship Id="rId9" Target="../media/image53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62.png" Type="http://schemas.openxmlformats.org/officeDocument/2006/relationships/image"/><Relationship Id="rId11" Target="../media/image63.svg" Type="http://schemas.openxmlformats.org/officeDocument/2006/relationships/image"/><Relationship Id="rId12" Target="../media/image64.png" Type="http://schemas.openxmlformats.org/officeDocument/2006/relationships/image"/><Relationship Id="rId13" Target="../media/image65.svg" Type="http://schemas.openxmlformats.org/officeDocument/2006/relationships/image"/><Relationship Id="rId14" Target="../media/image66.png" Type="http://schemas.openxmlformats.org/officeDocument/2006/relationships/image"/><Relationship Id="rId15" Target="../media/image67.svg" Type="http://schemas.openxmlformats.org/officeDocument/2006/relationships/image"/><Relationship Id="rId2" Target="../media/image54.png" Type="http://schemas.openxmlformats.org/officeDocument/2006/relationships/image"/><Relationship Id="rId3" Target="../media/image55.svg" Type="http://schemas.openxmlformats.org/officeDocument/2006/relationships/image"/><Relationship Id="rId4" Target="../media/image56.png" Type="http://schemas.openxmlformats.org/officeDocument/2006/relationships/image"/><Relationship Id="rId5" Target="../media/image57.png" Type="http://schemas.openxmlformats.org/officeDocument/2006/relationships/image"/><Relationship Id="rId6" Target="../media/image58.svg" Type="http://schemas.openxmlformats.org/officeDocument/2006/relationships/image"/><Relationship Id="rId7" Target="../media/image59.png" Type="http://schemas.openxmlformats.org/officeDocument/2006/relationships/image"/><Relationship Id="rId8" Target="../media/image60.png" Type="http://schemas.openxmlformats.org/officeDocument/2006/relationships/image"/><Relationship Id="rId9" Target="../media/image61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DF8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95373">
            <a:off x="-1563737" y="-4754699"/>
            <a:ext cx="20275640" cy="19796398"/>
          </a:xfrm>
          <a:custGeom>
            <a:avLst/>
            <a:gdLst/>
            <a:ahLst/>
            <a:cxnLst/>
            <a:rect r="r" b="b" t="t" l="l"/>
            <a:pathLst>
              <a:path h="19796398" w="20275640">
                <a:moveTo>
                  <a:pt x="0" y="0"/>
                </a:moveTo>
                <a:lnTo>
                  <a:pt x="20275640" y="0"/>
                </a:lnTo>
                <a:lnTo>
                  <a:pt x="20275640" y="19796398"/>
                </a:lnTo>
                <a:lnTo>
                  <a:pt x="0" y="197963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-5969685" y="7998973"/>
            <a:ext cx="32068194" cy="6651440"/>
            <a:chOff x="0" y="0"/>
            <a:chExt cx="2752172" cy="57084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752172" cy="570843"/>
            </a:xfrm>
            <a:custGeom>
              <a:avLst/>
              <a:gdLst/>
              <a:ahLst/>
              <a:cxnLst/>
              <a:rect r="r" b="b" t="t" l="l"/>
              <a:pathLst>
                <a:path h="570843" w="2752172">
                  <a:moveTo>
                    <a:pt x="1376086" y="0"/>
                  </a:moveTo>
                  <a:cubicBezTo>
                    <a:pt x="616095" y="0"/>
                    <a:pt x="0" y="127788"/>
                    <a:pt x="0" y="285422"/>
                  </a:cubicBezTo>
                  <a:cubicBezTo>
                    <a:pt x="0" y="443055"/>
                    <a:pt x="616095" y="570843"/>
                    <a:pt x="1376086" y="570843"/>
                  </a:cubicBezTo>
                  <a:cubicBezTo>
                    <a:pt x="2136077" y="570843"/>
                    <a:pt x="2752172" y="443055"/>
                    <a:pt x="2752172" y="285422"/>
                  </a:cubicBezTo>
                  <a:cubicBezTo>
                    <a:pt x="2752172" y="127788"/>
                    <a:pt x="2136077" y="0"/>
                    <a:pt x="1376086" y="0"/>
                  </a:cubicBezTo>
                  <a:close/>
                </a:path>
              </a:pathLst>
            </a:custGeom>
            <a:solidFill>
              <a:srgbClr val="866257"/>
            </a:solidFill>
            <a:ln w="2286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258016" y="15417"/>
              <a:ext cx="2236139" cy="50191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true" flipV="false" rot="-1270974">
            <a:off x="-1551507" y="948955"/>
            <a:ext cx="4946147" cy="5173077"/>
          </a:xfrm>
          <a:custGeom>
            <a:avLst/>
            <a:gdLst/>
            <a:ahLst/>
            <a:cxnLst/>
            <a:rect r="r" b="b" t="t" l="l"/>
            <a:pathLst>
              <a:path h="5173077" w="4946147">
                <a:moveTo>
                  <a:pt x="4946146" y="0"/>
                </a:moveTo>
                <a:lnTo>
                  <a:pt x="0" y="0"/>
                </a:lnTo>
                <a:lnTo>
                  <a:pt x="0" y="5173077"/>
                </a:lnTo>
                <a:lnTo>
                  <a:pt x="4946146" y="5173077"/>
                </a:lnTo>
                <a:lnTo>
                  <a:pt x="4946146" y="0"/>
                </a:lnTo>
                <a:close/>
              </a:path>
            </a:pathLst>
          </a:custGeom>
          <a:blipFill>
            <a:blip r:embed="rId4"/>
            <a:stretch>
              <a:fillRect l="0" t="0" r="0" b="-25806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291076">
            <a:off x="2847477" y="-662801"/>
            <a:ext cx="12359973" cy="18026394"/>
          </a:xfrm>
          <a:custGeom>
            <a:avLst/>
            <a:gdLst/>
            <a:ahLst/>
            <a:cxnLst/>
            <a:rect r="r" b="b" t="t" l="l"/>
            <a:pathLst>
              <a:path h="18026394" w="12359973">
                <a:moveTo>
                  <a:pt x="0" y="0"/>
                </a:moveTo>
                <a:lnTo>
                  <a:pt x="12359973" y="0"/>
                </a:lnTo>
                <a:lnTo>
                  <a:pt x="12359973" y="18026394"/>
                </a:lnTo>
                <a:lnTo>
                  <a:pt x="0" y="1802639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-45049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5165763" y="2225137"/>
            <a:ext cx="8536881" cy="5609610"/>
            <a:chOff x="0" y="0"/>
            <a:chExt cx="2248397" cy="1477428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248397" cy="1477428"/>
            </a:xfrm>
            <a:custGeom>
              <a:avLst/>
              <a:gdLst/>
              <a:ahLst/>
              <a:cxnLst/>
              <a:rect r="r" b="b" t="t" l="l"/>
              <a:pathLst>
                <a:path h="1477428" w="2248397">
                  <a:moveTo>
                    <a:pt x="0" y="0"/>
                  </a:moveTo>
                  <a:lnTo>
                    <a:pt x="2248397" y="0"/>
                  </a:lnTo>
                  <a:lnTo>
                    <a:pt x="2248397" y="1477428"/>
                  </a:lnTo>
                  <a:lnTo>
                    <a:pt x="0" y="1477428"/>
                  </a:lnTo>
                  <a:close/>
                </a:path>
              </a:pathLst>
            </a:custGeom>
            <a:solidFill>
              <a:srgbClr val="9FDDFC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2248397" cy="151552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-30471">
            <a:off x="7128104" y="3096173"/>
            <a:ext cx="4991338" cy="1129454"/>
            <a:chOff x="0" y="0"/>
            <a:chExt cx="1558420" cy="352644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558420" cy="352644"/>
            </a:xfrm>
            <a:custGeom>
              <a:avLst/>
              <a:gdLst/>
              <a:ahLst/>
              <a:cxnLst/>
              <a:rect r="r" b="b" t="t" l="l"/>
              <a:pathLst>
                <a:path h="352644" w="1558420">
                  <a:moveTo>
                    <a:pt x="155107" y="0"/>
                  </a:moveTo>
                  <a:lnTo>
                    <a:pt x="1403313" y="0"/>
                  </a:lnTo>
                  <a:cubicBezTo>
                    <a:pt x="1488977" y="0"/>
                    <a:pt x="1558420" y="69444"/>
                    <a:pt x="1558420" y="155107"/>
                  </a:cubicBezTo>
                  <a:lnTo>
                    <a:pt x="1558420" y="197537"/>
                  </a:lnTo>
                  <a:cubicBezTo>
                    <a:pt x="1558420" y="238674"/>
                    <a:pt x="1542079" y="278126"/>
                    <a:pt x="1512991" y="307214"/>
                  </a:cubicBezTo>
                  <a:cubicBezTo>
                    <a:pt x="1483902" y="336302"/>
                    <a:pt x="1444450" y="352644"/>
                    <a:pt x="1403313" y="352644"/>
                  </a:cubicBezTo>
                  <a:lnTo>
                    <a:pt x="155107" y="352644"/>
                  </a:lnTo>
                  <a:cubicBezTo>
                    <a:pt x="113970" y="352644"/>
                    <a:pt x="74518" y="336302"/>
                    <a:pt x="45430" y="307214"/>
                  </a:cubicBezTo>
                  <a:cubicBezTo>
                    <a:pt x="16342" y="278126"/>
                    <a:pt x="0" y="238674"/>
                    <a:pt x="0" y="197537"/>
                  </a:cubicBezTo>
                  <a:lnTo>
                    <a:pt x="0" y="155107"/>
                  </a:lnTo>
                  <a:cubicBezTo>
                    <a:pt x="0" y="113970"/>
                    <a:pt x="16342" y="74518"/>
                    <a:pt x="45430" y="45430"/>
                  </a:cubicBezTo>
                  <a:cubicBezTo>
                    <a:pt x="74518" y="16342"/>
                    <a:pt x="113970" y="0"/>
                    <a:pt x="155107" y="0"/>
                  </a:cubicBezTo>
                  <a:close/>
                </a:path>
              </a:pathLst>
            </a:custGeom>
            <a:solidFill>
              <a:srgbClr val="FFDC99"/>
            </a:solidFill>
            <a:ln w="952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13" id="13"/>
            <p:cNvSpPr txBox="true"/>
            <p:nvPr/>
          </p:nvSpPr>
          <p:spPr>
            <a:xfrm>
              <a:off x="0" y="-38100"/>
              <a:ext cx="1558420" cy="39074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2659"/>
                </a:lnSpc>
              </a:pPr>
            </a:p>
          </p:txBody>
        </p:sp>
      </p:grpSp>
      <p:sp>
        <p:nvSpPr>
          <p:cNvPr name="Freeform 14" id="14"/>
          <p:cNvSpPr/>
          <p:nvPr/>
        </p:nvSpPr>
        <p:spPr>
          <a:xfrm flipH="false" flipV="false" rot="-3001561">
            <a:off x="13860360" y="4932690"/>
            <a:ext cx="1052707" cy="902785"/>
          </a:xfrm>
          <a:custGeom>
            <a:avLst/>
            <a:gdLst/>
            <a:ahLst/>
            <a:cxnLst/>
            <a:rect r="r" b="b" t="t" l="l"/>
            <a:pathLst>
              <a:path h="902785" w="1052707">
                <a:moveTo>
                  <a:pt x="0" y="0"/>
                </a:moveTo>
                <a:lnTo>
                  <a:pt x="1052707" y="0"/>
                </a:lnTo>
                <a:lnTo>
                  <a:pt x="1052707" y="902785"/>
                </a:lnTo>
                <a:lnTo>
                  <a:pt x="0" y="90278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340273" t="-37885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true" flipV="false" rot="0">
            <a:off x="14698366" y="4690726"/>
            <a:ext cx="4767287" cy="5351037"/>
          </a:xfrm>
          <a:custGeom>
            <a:avLst/>
            <a:gdLst/>
            <a:ahLst/>
            <a:cxnLst/>
            <a:rect r="r" b="b" t="t" l="l"/>
            <a:pathLst>
              <a:path h="5351037" w="4767287">
                <a:moveTo>
                  <a:pt x="4767288" y="0"/>
                </a:moveTo>
                <a:lnTo>
                  <a:pt x="0" y="0"/>
                </a:lnTo>
                <a:lnTo>
                  <a:pt x="0" y="5351037"/>
                </a:lnTo>
                <a:lnTo>
                  <a:pt x="4767288" y="5351037"/>
                </a:lnTo>
                <a:lnTo>
                  <a:pt x="4767288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-453735">
            <a:off x="198912" y="5744395"/>
            <a:ext cx="3075931" cy="4452005"/>
          </a:xfrm>
          <a:custGeom>
            <a:avLst/>
            <a:gdLst/>
            <a:ahLst/>
            <a:cxnLst/>
            <a:rect r="r" b="b" t="t" l="l"/>
            <a:pathLst>
              <a:path h="4452005" w="3075931">
                <a:moveTo>
                  <a:pt x="0" y="0"/>
                </a:moveTo>
                <a:lnTo>
                  <a:pt x="3075930" y="0"/>
                </a:lnTo>
                <a:lnTo>
                  <a:pt x="3075930" y="4452005"/>
                </a:lnTo>
                <a:lnTo>
                  <a:pt x="0" y="4452005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177172">
            <a:off x="15420230" y="1506840"/>
            <a:ext cx="3087530" cy="2663127"/>
          </a:xfrm>
          <a:custGeom>
            <a:avLst/>
            <a:gdLst/>
            <a:ahLst/>
            <a:cxnLst/>
            <a:rect r="r" b="b" t="t" l="l"/>
            <a:pathLst>
              <a:path h="2663127" w="3087530">
                <a:moveTo>
                  <a:pt x="0" y="0"/>
                </a:moveTo>
                <a:lnTo>
                  <a:pt x="3087530" y="0"/>
                </a:lnTo>
                <a:lnTo>
                  <a:pt x="3087530" y="2663127"/>
                </a:lnTo>
                <a:lnTo>
                  <a:pt x="0" y="266312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53542" t="-38051" r="-47722" b="-114580"/>
            </a:stretch>
          </a:blipFill>
          <a:ln w="114300" cap="sq">
            <a:solidFill>
              <a:srgbClr val="000000"/>
            </a:solidFill>
            <a:prstDash val="solid"/>
            <a:miter/>
          </a:ln>
        </p:spPr>
      </p:sp>
      <p:sp>
        <p:nvSpPr>
          <p:cNvPr name="Freeform 18" id="18"/>
          <p:cNvSpPr/>
          <p:nvPr/>
        </p:nvSpPr>
        <p:spPr>
          <a:xfrm flipH="false" flipV="false" rot="131983">
            <a:off x="4717469" y="1796947"/>
            <a:ext cx="9621222" cy="959485"/>
          </a:xfrm>
          <a:custGeom>
            <a:avLst/>
            <a:gdLst/>
            <a:ahLst/>
            <a:cxnLst/>
            <a:rect r="r" b="b" t="t" l="l"/>
            <a:pathLst>
              <a:path h="959485" w="9621222">
                <a:moveTo>
                  <a:pt x="0" y="0"/>
                </a:moveTo>
                <a:lnTo>
                  <a:pt x="9621222" y="0"/>
                </a:lnTo>
                <a:lnTo>
                  <a:pt x="9621222" y="959485"/>
                </a:lnTo>
                <a:lnTo>
                  <a:pt x="0" y="959485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-835290"/>
            </a:stretch>
          </a:blipFill>
        </p:spPr>
      </p:sp>
      <p:sp>
        <p:nvSpPr>
          <p:cNvPr name="TextBox 19" id="19"/>
          <p:cNvSpPr txBox="true"/>
          <p:nvPr/>
        </p:nvSpPr>
        <p:spPr>
          <a:xfrm rot="-78239">
            <a:off x="4321393" y="4736773"/>
            <a:ext cx="10364450" cy="12185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959"/>
              </a:lnSpc>
              <a:spcBef>
                <a:spcPct val="0"/>
              </a:spcBef>
            </a:pPr>
            <a:r>
              <a:rPr lang="en-US" b="true" sz="6399" spc="-223">
                <a:solidFill>
                  <a:srgbClr val="FFB4A4"/>
                </a:solidFill>
                <a:latin typeface="เอฟซี เรนโบว์ Bold"/>
                <a:ea typeface="เอฟซี เรนโบว์ Bold"/>
                <a:cs typeface="เอฟซี เรนโบว์ Bold"/>
                <a:sym typeface="เอฟซี เรนโบว์ Bold"/>
              </a:rPr>
              <a:t>เทคโนโลยีและโลกดิจิทัล</a:t>
            </a:r>
          </a:p>
        </p:txBody>
      </p:sp>
      <p:sp>
        <p:nvSpPr>
          <p:cNvPr name="TextBox 20" id="20"/>
          <p:cNvSpPr txBox="true"/>
          <p:nvPr/>
        </p:nvSpPr>
        <p:spPr>
          <a:xfrm rot="-94792">
            <a:off x="8378820" y="2967216"/>
            <a:ext cx="5568177" cy="12039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713"/>
              </a:lnSpc>
              <a:spcBef>
                <a:spcPct val="0"/>
              </a:spcBef>
            </a:pPr>
            <a:r>
              <a:rPr lang="en-US" b="true" sz="6224">
                <a:solidFill>
                  <a:srgbClr val="000000"/>
                </a:solidFill>
                <a:latin typeface="เอฟซี เรนโบว์ Bold"/>
                <a:ea typeface="เอฟซี เรนโบว์ Bold"/>
                <a:cs typeface="เอฟซี เรนโบว์ Bold"/>
                <a:sym typeface="เอฟซี เรนโบว์ Bold"/>
              </a:rPr>
              <a:t>บทที่ 1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DF8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95373">
            <a:off x="-1563737" y="-4754699"/>
            <a:ext cx="20275640" cy="19796398"/>
          </a:xfrm>
          <a:custGeom>
            <a:avLst/>
            <a:gdLst/>
            <a:ahLst/>
            <a:cxnLst/>
            <a:rect r="r" b="b" t="t" l="l"/>
            <a:pathLst>
              <a:path h="19796398" w="20275640">
                <a:moveTo>
                  <a:pt x="0" y="0"/>
                </a:moveTo>
                <a:lnTo>
                  <a:pt x="20275640" y="0"/>
                </a:lnTo>
                <a:lnTo>
                  <a:pt x="20275640" y="19796398"/>
                </a:lnTo>
                <a:lnTo>
                  <a:pt x="0" y="197963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-6418721" y="6174520"/>
            <a:ext cx="32068194" cy="11157348"/>
            <a:chOff x="0" y="0"/>
            <a:chExt cx="2752172" cy="957551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752172" cy="957551"/>
            </a:xfrm>
            <a:custGeom>
              <a:avLst/>
              <a:gdLst/>
              <a:ahLst/>
              <a:cxnLst/>
              <a:rect r="r" b="b" t="t" l="l"/>
              <a:pathLst>
                <a:path h="957551" w="2752172">
                  <a:moveTo>
                    <a:pt x="1376086" y="0"/>
                  </a:moveTo>
                  <a:cubicBezTo>
                    <a:pt x="616095" y="0"/>
                    <a:pt x="0" y="214355"/>
                    <a:pt x="0" y="478776"/>
                  </a:cubicBezTo>
                  <a:cubicBezTo>
                    <a:pt x="0" y="743196"/>
                    <a:pt x="616095" y="957551"/>
                    <a:pt x="1376086" y="957551"/>
                  </a:cubicBezTo>
                  <a:cubicBezTo>
                    <a:pt x="2136077" y="957551"/>
                    <a:pt x="2752172" y="743196"/>
                    <a:pt x="2752172" y="478776"/>
                  </a:cubicBezTo>
                  <a:cubicBezTo>
                    <a:pt x="2752172" y="214355"/>
                    <a:pt x="2136077" y="0"/>
                    <a:pt x="1376086" y="0"/>
                  </a:cubicBezTo>
                  <a:close/>
                </a:path>
              </a:pathLst>
            </a:custGeom>
            <a:solidFill>
              <a:srgbClr val="866257"/>
            </a:solidFill>
            <a:ln w="2286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258016" y="51670"/>
              <a:ext cx="2236139" cy="81611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559372">
            <a:off x="13962027" y="6040653"/>
            <a:ext cx="4732623" cy="3588188"/>
          </a:xfrm>
          <a:custGeom>
            <a:avLst/>
            <a:gdLst/>
            <a:ahLst/>
            <a:cxnLst/>
            <a:rect r="r" b="b" t="t" l="l"/>
            <a:pathLst>
              <a:path h="3588188" w="4732623">
                <a:moveTo>
                  <a:pt x="0" y="0"/>
                </a:moveTo>
                <a:lnTo>
                  <a:pt x="4732623" y="0"/>
                </a:lnTo>
                <a:lnTo>
                  <a:pt x="4732623" y="3588188"/>
                </a:lnTo>
                <a:lnTo>
                  <a:pt x="0" y="358818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301759">
            <a:off x="2847477" y="-662801"/>
            <a:ext cx="12359973" cy="18026394"/>
          </a:xfrm>
          <a:custGeom>
            <a:avLst/>
            <a:gdLst/>
            <a:ahLst/>
            <a:cxnLst/>
            <a:rect r="r" b="b" t="t" l="l"/>
            <a:pathLst>
              <a:path h="18026394" w="12359973">
                <a:moveTo>
                  <a:pt x="0" y="0"/>
                </a:moveTo>
                <a:lnTo>
                  <a:pt x="12359973" y="0"/>
                </a:lnTo>
                <a:lnTo>
                  <a:pt x="12359973" y="18026394"/>
                </a:lnTo>
                <a:lnTo>
                  <a:pt x="0" y="1802639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-45049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5165763" y="2225137"/>
            <a:ext cx="8536881" cy="5609610"/>
            <a:chOff x="0" y="0"/>
            <a:chExt cx="2248397" cy="1477428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248397" cy="1477428"/>
            </a:xfrm>
            <a:custGeom>
              <a:avLst/>
              <a:gdLst/>
              <a:ahLst/>
              <a:cxnLst/>
              <a:rect r="r" b="b" t="t" l="l"/>
              <a:pathLst>
                <a:path h="1477428" w="2248397">
                  <a:moveTo>
                    <a:pt x="0" y="0"/>
                  </a:moveTo>
                  <a:lnTo>
                    <a:pt x="2248397" y="0"/>
                  </a:lnTo>
                  <a:lnTo>
                    <a:pt x="2248397" y="1477428"/>
                  </a:lnTo>
                  <a:lnTo>
                    <a:pt x="0" y="1477428"/>
                  </a:lnTo>
                  <a:close/>
                </a:path>
              </a:pathLst>
            </a:custGeom>
            <a:solidFill>
              <a:srgbClr val="9FDDFC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2248397" cy="151552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pic>
        <p:nvPicPr>
          <p:cNvPr name="Picture 11" id="11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0">
            <a:off x="8544692" y="6778245"/>
            <a:ext cx="2483961" cy="509212"/>
          </a:xfrm>
          <a:prstGeom prst="rect">
            <a:avLst/>
          </a:prstGeom>
        </p:spPr>
      </p:pic>
      <p:sp>
        <p:nvSpPr>
          <p:cNvPr name="Freeform 12" id="12"/>
          <p:cNvSpPr/>
          <p:nvPr/>
        </p:nvSpPr>
        <p:spPr>
          <a:xfrm flipH="false" flipV="false" rot="-1669242">
            <a:off x="-1694857" y="839753"/>
            <a:ext cx="4398894" cy="3231188"/>
          </a:xfrm>
          <a:custGeom>
            <a:avLst/>
            <a:gdLst/>
            <a:ahLst/>
            <a:cxnLst/>
            <a:rect r="r" b="b" t="t" l="l"/>
            <a:pathLst>
              <a:path h="3231188" w="4398894">
                <a:moveTo>
                  <a:pt x="0" y="0"/>
                </a:moveTo>
                <a:lnTo>
                  <a:pt x="4398894" y="0"/>
                </a:lnTo>
                <a:lnTo>
                  <a:pt x="4398894" y="3231188"/>
                </a:lnTo>
                <a:lnTo>
                  <a:pt x="0" y="323118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2919149">
            <a:off x="15655857" y="346645"/>
            <a:ext cx="3206886" cy="3078611"/>
          </a:xfrm>
          <a:custGeom>
            <a:avLst/>
            <a:gdLst/>
            <a:ahLst/>
            <a:cxnLst/>
            <a:rect r="r" b="b" t="t" l="l"/>
            <a:pathLst>
              <a:path h="3078611" w="3206886">
                <a:moveTo>
                  <a:pt x="0" y="0"/>
                </a:moveTo>
                <a:lnTo>
                  <a:pt x="3206886" y="0"/>
                </a:lnTo>
                <a:lnTo>
                  <a:pt x="3206886" y="3078610"/>
                </a:lnTo>
                <a:lnTo>
                  <a:pt x="0" y="307861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14" id="14"/>
          <p:cNvSpPr/>
          <p:nvPr/>
        </p:nvSpPr>
        <p:spPr>
          <a:xfrm flipH="false" flipV="false" rot="0">
            <a:off x="-738991" y="4761316"/>
            <a:ext cx="4501123" cy="5052281"/>
          </a:xfrm>
          <a:custGeom>
            <a:avLst/>
            <a:gdLst/>
            <a:ahLst/>
            <a:cxnLst/>
            <a:rect r="r" b="b" t="t" l="l"/>
            <a:pathLst>
              <a:path h="5052281" w="4501123">
                <a:moveTo>
                  <a:pt x="0" y="0"/>
                </a:moveTo>
                <a:lnTo>
                  <a:pt x="4501123" y="0"/>
                </a:lnTo>
                <a:lnTo>
                  <a:pt x="4501123" y="5052281"/>
                </a:lnTo>
                <a:lnTo>
                  <a:pt x="0" y="5052281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-148206">
            <a:off x="915957" y="3535759"/>
            <a:ext cx="17390219" cy="40906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374"/>
              </a:lnSpc>
            </a:pPr>
            <a:r>
              <a:rPr lang="en-US" sz="8299" b="true">
                <a:solidFill>
                  <a:srgbClr val="FFAB9A"/>
                </a:solidFill>
                <a:latin typeface="เอฟซี เรนโบว์ Bold"/>
                <a:ea typeface="เอฟซี เรนโบว์ Bold"/>
                <a:cs typeface="เอฟซี เรนโบว์ Bold"/>
                <a:sym typeface="เอฟซี เรนโบว์ Bold"/>
              </a:rPr>
              <a:t>การใช้สมาร์ตโฟน</a:t>
            </a:r>
          </a:p>
          <a:p>
            <a:pPr algn="ctr">
              <a:lnSpc>
                <a:spcPts val="10374"/>
              </a:lnSpc>
            </a:pPr>
            <a:r>
              <a:rPr lang="en-US" sz="8299" b="true">
                <a:solidFill>
                  <a:srgbClr val="FFAB9A"/>
                </a:solidFill>
                <a:latin typeface="เอฟซี เรนโบว์ Bold"/>
                <a:ea typeface="เอฟซี เรนโบว์ Bold"/>
                <a:cs typeface="เอฟซี เรนโบว์ Bold"/>
                <a:sym typeface="เอฟซี เรนโบว์ Bold"/>
              </a:rPr>
              <a:t>อย่างเหมาะสม</a:t>
            </a:r>
          </a:p>
          <a:p>
            <a:pPr algn="ctr" marL="0" indent="0" lvl="0">
              <a:lnSpc>
                <a:spcPts val="10374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DF8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95373">
            <a:off x="-1563737" y="-4754699"/>
            <a:ext cx="20275640" cy="19796398"/>
          </a:xfrm>
          <a:custGeom>
            <a:avLst/>
            <a:gdLst/>
            <a:ahLst/>
            <a:cxnLst/>
            <a:rect r="r" b="b" t="t" l="l"/>
            <a:pathLst>
              <a:path h="19796398" w="20275640">
                <a:moveTo>
                  <a:pt x="0" y="0"/>
                </a:moveTo>
                <a:lnTo>
                  <a:pt x="20275640" y="0"/>
                </a:lnTo>
                <a:lnTo>
                  <a:pt x="20275640" y="19796398"/>
                </a:lnTo>
                <a:lnTo>
                  <a:pt x="0" y="197963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1669242">
            <a:off x="-2333814" y="-40695"/>
            <a:ext cx="5601832" cy="4114800"/>
          </a:xfrm>
          <a:custGeom>
            <a:avLst/>
            <a:gdLst/>
            <a:ahLst/>
            <a:cxnLst/>
            <a:rect r="r" b="b" t="t" l="l"/>
            <a:pathLst>
              <a:path h="4114800" w="5601832">
                <a:moveTo>
                  <a:pt x="0" y="0"/>
                </a:moveTo>
                <a:lnTo>
                  <a:pt x="5601831" y="0"/>
                </a:lnTo>
                <a:lnTo>
                  <a:pt x="560183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4" id="4"/>
          <p:cNvSpPr/>
          <p:nvPr/>
        </p:nvSpPr>
        <p:spPr>
          <a:xfrm flipH="false" flipV="false" rot="5243860">
            <a:off x="14970942" y="5377503"/>
            <a:ext cx="5652695" cy="5683697"/>
          </a:xfrm>
          <a:custGeom>
            <a:avLst/>
            <a:gdLst/>
            <a:ahLst/>
            <a:cxnLst/>
            <a:rect r="r" b="b" t="t" l="l"/>
            <a:pathLst>
              <a:path h="5683697" w="5652695">
                <a:moveTo>
                  <a:pt x="0" y="0"/>
                </a:moveTo>
                <a:lnTo>
                  <a:pt x="5652695" y="0"/>
                </a:lnTo>
                <a:lnTo>
                  <a:pt x="5652695" y="5683697"/>
                </a:lnTo>
                <a:lnTo>
                  <a:pt x="0" y="568369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5" id="5"/>
          <p:cNvSpPr/>
          <p:nvPr/>
        </p:nvSpPr>
        <p:spPr>
          <a:xfrm flipH="false" flipV="false" rot="2919149">
            <a:off x="16052713" y="-1265607"/>
            <a:ext cx="3489152" cy="3349586"/>
          </a:xfrm>
          <a:custGeom>
            <a:avLst/>
            <a:gdLst/>
            <a:ahLst/>
            <a:cxnLst/>
            <a:rect r="r" b="b" t="t" l="l"/>
            <a:pathLst>
              <a:path h="3349586" w="3489152">
                <a:moveTo>
                  <a:pt x="0" y="0"/>
                </a:moveTo>
                <a:lnTo>
                  <a:pt x="3489152" y="0"/>
                </a:lnTo>
                <a:lnTo>
                  <a:pt x="3489152" y="3349586"/>
                </a:lnTo>
                <a:lnTo>
                  <a:pt x="0" y="334958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1251690">
            <a:off x="-2470774" y="5500438"/>
            <a:ext cx="5230201" cy="5437827"/>
          </a:xfrm>
          <a:custGeom>
            <a:avLst/>
            <a:gdLst/>
            <a:ahLst/>
            <a:cxnLst/>
            <a:rect r="r" b="b" t="t" l="l"/>
            <a:pathLst>
              <a:path h="5437827" w="5230201">
                <a:moveTo>
                  <a:pt x="0" y="0"/>
                </a:moveTo>
                <a:lnTo>
                  <a:pt x="5230201" y="0"/>
                </a:lnTo>
                <a:lnTo>
                  <a:pt x="5230201" y="5437827"/>
                </a:lnTo>
                <a:lnTo>
                  <a:pt x="0" y="543782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grpSp>
        <p:nvGrpSpPr>
          <p:cNvPr name="Group 7" id="7"/>
          <p:cNvGrpSpPr/>
          <p:nvPr/>
        </p:nvGrpSpPr>
        <p:grpSpPr>
          <a:xfrm rot="122611">
            <a:off x="1370239" y="409186"/>
            <a:ext cx="15889061" cy="11700127"/>
            <a:chOff x="0" y="0"/>
            <a:chExt cx="21185415" cy="15600169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21185415" cy="15600169"/>
            </a:xfrm>
            <a:custGeom>
              <a:avLst/>
              <a:gdLst/>
              <a:ahLst/>
              <a:cxnLst/>
              <a:rect r="r" b="b" t="t" l="l"/>
              <a:pathLst>
                <a:path h="15600169" w="21185415">
                  <a:moveTo>
                    <a:pt x="0" y="0"/>
                  </a:moveTo>
                  <a:lnTo>
                    <a:pt x="21185415" y="0"/>
                  </a:lnTo>
                  <a:lnTo>
                    <a:pt x="21185415" y="15600169"/>
                  </a:lnTo>
                  <a:lnTo>
                    <a:pt x="0" y="156001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9" id="9"/>
            <p:cNvGrpSpPr/>
            <p:nvPr/>
          </p:nvGrpSpPr>
          <p:grpSpPr>
            <a:xfrm rot="0">
              <a:off x="1843590" y="3011818"/>
              <a:ext cx="17566695" cy="11542263"/>
              <a:chOff x="0" y="0"/>
              <a:chExt cx="2758789" cy="1812673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2758789" cy="1812673"/>
              </a:xfrm>
              <a:custGeom>
                <a:avLst/>
                <a:gdLst/>
                <a:ahLst/>
                <a:cxnLst/>
                <a:rect r="r" b="b" t="t" l="l"/>
                <a:pathLst>
                  <a:path h="1812673" w="2758789">
                    <a:moveTo>
                      <a:pt x="0" y="0"/>
                    </a:moveTo>
                    <a:lnTo>
                      <a:pt x="2758789" y="0"/>
                    </a:lnTo>
                    <a:lnTo>
                      <a:pt x="2758789" y="1812673"/>
                    </a:lnTo>
                    <a:lnTo>
                      <a:pt x="0" y="1812673"/>
                    </a:lnTo>
                    <a:close/>
                  </a:path>
                </a:pathLst>
              </a:custGeom>
              <a:solidFill>
                <a:srgbClr val="FFF7C9"/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0" y="-38100"/>
                <a:ext cx="2758789" cy="1850773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</p:grpSp>
      <p:sp>
        <p:nvSpPr>
          <p:cNvPr name="TextBox 12" id="12"/>
          <p:cNvSpPr txBox="true"/>
          <p:nvPr/>
        </p:nvSpPr>
        <p:spPr>
          <a:xfrm rot="0">
            <a:off x="2911291" y="4695825"/>
            <a:ext cx="12955816" cy="47148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6299"/>
              </a:lnSpc>
            </a:pPr>
          </a:p>
          <a:p>
            <a:pPr algn="just" marL="971545" indent="-485773" lvl="1">
              <a:lnSpc>
                <a:spcPts val="6299"/>
              </a:lnSpc>
              <a:buFont typeface="Arial"/>
              <a:buChar char="•"/>
            </a:pPr>
            <a:r>
              <a:rPr lang="en-US" b="true" sz="4499">
                <a:solidFill>
                  <a:srgbClr val="000000"/>
                </a:solidFill>
                <a:latin typeface="Prompt Medium"/>
                <a:ea typeface="Prompt Medium"/>
                <a:cs typeface="Prompt Medium"/>
                <a:sym typeface="Prompt Medium"/>
              </a:rPr>
              <a:t>ใช้เพื่อการเรียนรู้และพัฒนาตนเอง</a:t>
            </a:r>
          </a:p>
          <a:p>
            <a:pPr algn="just" marL="971545" indent="-485773" lvl="1">
              <a:lnSpc>
                <a:spcPts val="6299"/>
              </a:lnSpc>
              <a:buFont typeface="Arial"/>
              <a:buChar char="•"/>
            </a:pPr>
            <a:r>
              <a:rPr lang="en-US" b="true" sz="4499">
                <a:solidFill>
                  <a:srgbClr val="000000"/>
                </a:solidFill>
                <a:latin typeface="Prompt Medium"/>
                <a:ea typeface="Prompt Medium"/>
                <a:cs typeface="Prompt Medium"/>
                <a:sym typeface="Prompt Medium"/>
              </a:rPr>
              <a:t>จัดตารางเวลาและบันทึกงาน</a:t>
            </a:r>
          </a:p>
          <a:p>
            <a:pPr algn="just" marL="971545" indent="-485773" lvl="1">
              <a:lnSpc>
                <a:spcPts val="6299"/>
              </a:lnSpc>
              <a:buFont typeface="Arial"/>
              <a:buChar char="•"/>
            </a:pPr>
            <a:r>
              <a:rPr lang="en-US" b="true" sz="4499">
                <a:solidFill>
                  <a:srgbClr val="000000"/>
                </a:solidFill>
                <a:latin typeface="Prompt Medium"/>
                <a:ea typeface="Prompt Medium"/>
                <a:cs typeface="Prompt Medium"/>
                <a:sym typeface="Prompt Medium"/>
              </a:rPr>
              <a:t>ใช้แอปที่ช่วยเพิ่มประสิทธิภาพในการทำงาน</a:t>
            </a:r>
          </a:p>
          <a:p>
            <a:pPr algn="just" marL="971545" indent="-485773" lvl="1">
              <a:lnSpc>
                <a:spcPts val="6299"/>
              </a:lnSpc>
              <a:buFont typeface="Arial"/>
              <a:buChar char="•"/>
            </a:pPr>
            <a:r>
              <a:rPr lang="en-US" b="true" sz="4499">
                <a:solidFill>
                  <a:srgbClr val="000000"/>
                </a:solidFill>
                <a:latin typeface="Prompt Medium"/>
                <a:ea typeface="Prompt Medium"/>
                <a:cs typeface="Prompt Medium"/>
                <a:sym typeface="Prompt Medium"/>
              </a:rPr>
              <a:t>จำกัดเวลาการเล่นเกมหรือโซเชียลมีเดีย</a:t>
            </a:r>
          </a:p>
          <a:p>
            <a:pPr algn="just" marL="0" indent="0" lvl="0">
              <a:lnSpc>
                <a:spcPts val="6299"/>
              </a:lnSpc>
              <a:spcBef>
                <a:spcPct val="0"/>
              </a:spcBef>
            </a:pPr>
          </a:p>
        </p:txBody>
      </p:sp>
      <p:sp>
        <p:nvSpPr>
          <p:cNvPr name="TextBox 13" id="13"/>
          <p:cNvSpPr txBox="true"/>
          <p:nvPr/>
        </p:nvSpPr>
        <p:spPr>
          <a:xfrm rot="0">
            <a:off x="2108004" y="3225940"/>
            <a:ext cx="14562390" cy="12958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289"/>
              </a:lnSpc>
              <a:spcBef>
                <a:spcPct val="0"/>
              </a:spcBef>
            </a:pPr>
            <a:r>
              <a:rPr lang="en-US" b="true" sz="7431">
                <a:solidFill>
                  <a:srgbClr val="FFDF8D"/>
                </a:solidFill>
                <a:latin typeface="เอฟซี เรนโบว์ Bold"/>
                <a:ea typeface="เอฟซี เรนโบว์ Bold"/>
                <a:cs typeface="เอฟซี เรนโบว์ Bold"/>
                <a:sym typeface="เอฟซี เรนโบว์ Bold"/>
              </a:rPr>
              <a:t>ใช้สมาร์ทโฟนให้เกิดประโยชน์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DF8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5757855" y="2250562"/>
            <a:ext cx="7776856" cy="7776856"/>
          </a:xfrm>
          <a:custGeom>
            <a:avLst/>
            <a:gdLst/>
            <a:ahLst/>
            <a:cxnLst/>
            <a:rect r="r" b="b" t="t" l="l"/>
            <a:pathLst>
              <a:path h="7776856" w="7776856">
                <a:moveTo>
                  <a:pt x="0" y="0"/>
                </a:moveTo>
                <a:lnTo>
                  <a:pt x="7776855" y="0"/>
                </a:lnTo>
                <a:lnTo>
                  <a:pt x="7776855" y="7776855"/>
                </a:lnTo>
                <a:lnTo>
                  <a:pt x="0" y="77768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2310980" y="657719"/>
            <a:ext cx="14081373" cy="13146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343"/>
              </a:lnSpc>
              <a:spcBef>
                <a:spcPct val="0"/>
              </a:spcBef>
            </a:pPr>
            <a:r>
              <a:rPr lang="en-US" b="true" sz="7475">
                <a:solidFill>
                  <a:srgbClr val="000000"/>
                </a:solidFill>
                <a:latin typeface="เอฟซี เรนโบว์ Bold"/>
                <a:ea typeface="เอฟซี เรนโบว์ Bold"/>
                <a:cs typeface="เอฟซี เรนโบว์ Bold"/>
                <a:sym typeface="เอฟซี เรนโบว์ Bold"/>
              </a:rPr>
              <a:t>ใช้เพื่อการเรียนรู้และพัฒนาตนเอง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DF8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31660" y="1842536"/>
            <a:ext cx="8115300" cy="8105156"/>
          </a:xfrm>
          <a:custGeom>
            <a:avLst/>
            <a:gdLst/>
            <a:ahLst/>
            <a:cxnLst/>
            <a:rect r="r" b="b" t="t" l="l"/>
            <a:pathLst>
              <a:path h="8105156" w="8115300">
                <a:moveTo>
                  <a:pt x="0" y="0"/>
                </a:moveTo>
                <a:lnTo>
                  <a:pt x="8115300" y="0"/>
                </a:lnTo>
                <a:lnTo>
                  <a:pt x="8115300" y="8105156"/>
                </a:lnTo>
                <a:lnTo>
                  <a:pt x="0" y="81051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0699851" y="1766871"/>
            <a:ext cx="6544771" cy="8180963"/>
          </a:xfrm>
          <a:custGeom>
            <a:avLst/>
            <a:gdLst/>
            <a:ahLst/>
            <a:cxnLst/>
            <a:rect r="r" b="b" t="t" l="l"/>
            <a:pathLst>
              <a:path h="8180963" w="6544771">
                <a:moveTo>
                  <a:pt x="0" y="0"/>
                </a:moveTo>
                <a:lnTo>
                  <a:pt x="6544771" y="0"/>
                </a:lnTo>
                <a:lnTo>
                  <a:pt x="6544771" y="8180963"/>
                </a:lnTo>
                <a:lnTo>
                  <a:pt x="0" y="818096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3384378" y="527927"/>
            <a:ext cx="12038409" cy="13146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343"/>
              </a:lnSpc>
              <a:spcBef>
                <a:spcPct val="0"/>
              </a:spcBef>
            </a:pPr>
            <a:r>
              <a:rPr lang="en-US" b="true" sz="7475">
                <a:solidFill>
                  <a:srgbClr val="000000"/>
                </a:solidFill>
                <a:latin typeface="เอฟซี เรนโบว์ Bold"/>
                <a:ea typeface="เอฟซี เรนโบว์ Bold"/>
                <a:cs typeface="เอฟซี เรนโบว์ Bold"/>
                <a:sym typeface="เอฟซี เรนโบว์ Bold"/>
              </a:rPr>
              <a:t>จัดตารางเวลาและบันทึกงาน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DF8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189201" y="2016937"/>
            <a:ext cx="7654871" cy="7654871"/>
          </a:xfrm>
          <a:custGeom>
            <a:avLst/>
            <a:gdLst/>
            <a:ahLst/>
            <a:cxnLst/>
            <a:rect r="r" b="b" t="t" l="l"/>
            <a:pathLst>
              <a:path h="7654871" w="7654871">
                <a:moveTo>
                  <a:pt x="0" y="0"/>
                </a:moveTo>
                <a:lnTo>
                  <a:pt x="7654871" y="0"/>
                </a:lnTo>
                <a:lnTo>
                  <a:pt x="7654871" y="7654872"/>
                </a:lnTo>
                <a:lnTo>
                  <a:pt x="0" y="765487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0124077" y="2036559"/>
            <a:ext cx="7615628" cy="7615628"/>
          </a:xfrm>
          <a:custGeom>
            <a:avLst/>
            <a:gdLst/>
            <a:ahLst/>
            <a:cxnLst/>
            <a:rect r="r" b="b" t="t" l="l"/>
            <a:pathLst>
              <a:path h="7615628" w="7615628">
                <a:moveTo>
                  <a:pt x="0" y="0"/>
                </a:moveTo>
                <a:lnTo>
                  <a:pt x="7615628" y="0"/>
                </a:lnTo>
                <a:lnTo>
                  <a:pt x="7615628" y="7615628"/>
                </a:lnTo>
                <a:lnTo>
                  <a:pt x="0" y="76156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3217545" y="460693"/>
            <a:ext cx="13618071" cy="9931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b="true" sz="5600">
                <a:solidFill>
                  <a:srgbClr val="000000"/>
                </a:solidFill>
                <a:latin typeface="เอฟซี เรนโบว์ Bold"/>
                <a:ea typeface="เอฟซี เรนโบว์ Bold"/>
                <a:cs typeface="เอฟซี เรนโบว์ Bold"/>
                <a:sym typeface="เอฟซี เรนโบว์ Bold"/>
              </a:rPr>
              <a:t>ใช้แอปที่ช่วยเพิ่มประสิทธิภาพในการทำงาน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DF8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95373">
            <a:off x="-1563737" y="-4754699"/>
            <a:ext cx="20275640" cy="19796398"/>
          </a:xfrm>
          <a:custGeom>
            <a:avLst/>
            <a:gdLst/>
            <a:ahLst/>
            <a:cxnLst/>
            <a:rect r="r" b="b" t="t" l="l"/>
            <a:pathLst>
              <a:path h="19796398" w="20275640">
                <a:moveTo>
                  <a:pt x="0" y="0"/>
                </a:moveTo>
                <a:lnTo>
                  <a:pt x="20275640" y="0"/>
                </a:lnTo>
                <a:lnTo>
                  <a:pt x="20275640" y="19796398"/>
                </a:lnTo>
                <a:lnTo>
                  <a:pt x="0" y="197963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850435">
            <a:off x="14963407" y="6242867"/>
            <a:ext cx="5051652" cy="4114800"/>
          </a:xfrm>
          <a:custGeom>
            <a:avLst/>
            <a:gdLst/>
            <a:ahLst/>
            <a:cxnLst/>
            <a:rect r="r" b="b" t="t" l="l"/>
            <a:pathLst>
              <a:path h="4114800" w="5051652">
                <a:moveTo>
                  <a:pt x="0" y="0"/>
                </a:moveTo>
                <a:lnTo>
                  <a:pt x="5051652" y="0"/>
                </a:lnTo>
                <a:lnTo>
                  <a:pt x="505165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6699042">
            <a:off x="-460944" y="-423188"/>
            <a:ext cx="4677985" cy="4703642"/>
          </a:xfrm>
          <a:custGeom>
            <a:avLst/>
            <a:gdLst/>
            <a:ahLst/>
            <a:cxnLst/>
            <a:rect r="r" b="b" t="t" l="l"/>
            <a:pathLst>
              <a:path h="4703642" w="4677985">
                <a:moveTo>
                  <a:pt x="0" y="0"/>
                </a:moveTo>
                <a:lnTo>
                  <a:pt x="4677985" y="0"/>
                </a:lnTo>
                <a:lnTo>
                  <a:pt x="4677985" y="4703642"/>
                </a:lnTo>
                <a:lnTo>
                  <a:pt x="0" y="470364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737030">
            <a:off x="14791492" y="119059"/>
            <a:ext cx="3850158" cy="3619148"/>
          </a:xfrm>
          <a:custGeom>
            <a:avLst/>
            <a:gdLst/>
            <a:ahLst/>
            <a:cxnLst/>
            <a:rect r="r" b="b" t="t" l="l"/>
            <a:pathLst>
              <a:path h="3619148" w="3850158">
                <a:moveTo>
                  <a:pt x="0" y="0"/>
                </a:moveTo>
                <a:lnTo>
                  <a:pt x="3850158" y="0"/>
                </a:lnTo>
                <a:lnTo>
                  <a:pt x="3850158" y="3619148"/>
                </a:lnTo>
                <a:lnTo>
                  <a:pt x="0" y="361914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true" flipV="false" rot="0">
            <a:off x="-633236" y="7054292"/>
            <a:ext cx="5022569" cy="3232708"/>
          </a:xfrm>
          <a:custGeom>
            <a:avLst/>
            <a:gdLst/>
            <a:ahLst/>
            <a:cxnLst/>
            <a:rect r="r" b="b" t="t" l="l"/>
            <a:pathLst>
              <a:path h="3232708" w="5022569">
                <a:moveTo>
                  <a:pt x="5022569" y="0"/>
                </a:moveTo>
                <a:lnTo>
                  <a:pt x="0" y="0"/>
                </a:lnTo>
                <a:lnTo>
                  <a:pt x="0" y="3232708"/>
                </a:lnTo>
                <a:lnTo>
                  <a:pt x="5022569" y="3232708"/>
                </a:lnTo>
                <a:lnTo>
                  <a:pt x="5022569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grpSp>
        <p:nvGrpSpPr>
          <p:cNvPr name="Group 7" id="7"/>
          <p:cNvGrpSpPr/>
          <p:nvPr/>
        </p:nvGrpSpPr>
        <p:grpSpPr>
          <a:xfrm rot="0">
            <a:off x="2952082" y="583996"/>
            <a:ext cx="12383837" cy="9119007"/>
            <a:chOff x="0" y="0"/>
            <a:chExt cx="16511782" cy="12158676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6511782" cy="12158676"/>
            </a:xfrm>
            <a:custGeom>
              <a:avLst/>
              <a:gdLst/>
              <a:ahLst/>
              <a:cxnLst/>
              <a:rect r="r" b="b" t="t" l="l"/>
              <a:pathLst>
                <a:path h="12158676" w="16511782">
                  <a:moveTo>
                    <a:pt x="0" y="0"/>
                  </a:moveTo>
                  <a:lnTo>
                    <a:pt x="16511782" y="0"/>
                  </a:lnTo>
                  <a:lnTo>
                    <a:pt x="16511782" y="12158676"/>
                  </a:lnTo>
                  <a:lnTo>
                    <a:pt x="0" y="121586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9" id="9"/>
            <p:cNvGrpSpPr/>
            <p:nvPr/>
          </p:nvGrpSpPr>
          <p:grpSpPr>
            <a:xfrm rot="0">
              <a:off x="1311577" y="2339027"/>
              <a:ext cx="14374082" cy="8710441"/>
              <a:chOff x="0" y="0"/>
              <a:chExt cx="2839325" cy="1720581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2839325" cy="1720581"/>
              </a:xfrm>
              <a:custGeom>
                <a:avLst/>
                <a:gdLst/>
                <a:ahLst/>
                <a:cxnLst/>
                <a:rect r="r" b="b" t="t" l="l"/>
                <a:pathLst>
                  <a:path h="1720581" w="2839325">
                    <a:moveTo>
                      <a:pt x="0" y="0"/>
                    </a:moveTo>
                    <a:lnTo>
                      <a:pt x="2839325" y="0"/>
                    </a:lnTo>
                    <a:lnTo>
                      <a:pt x="2839325" y="1720581"/>
                    </a:lnTo>
                    <a:lnTo>
                      <a:pt x="0" y="1720581"/>
                    </a:lnTo>
                    <a:close/>
                  </a:path>
                </a:pathLst>
              </a:custGeom>
              <a:solidFill>
                <a:srgbClr val="FFF7C9"/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0" y="-38100"/>
                <a:ext cx="2839325" cy="1758681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</p:grpSp>
      <p:sp>
        <p:nvSpPr>
          <p:cNvPr name="TextBox 12" id="12"/>
          <p:cNvSpPr txBox="true"/>
          <p:nvPr/>
        </p:nvSpPr>
        <p:spPr>
          <a:xfrm rot="0">
            <a:off x="4592590" y="3162707"/>
            <a:ext cx="9654722" cy="63739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4630"/>
              </a:lnSpc>
              <a:spcBef>
                <a:spcPct val="0"/>
              </a:spcBef>
            </a:pPr>
          </a:p>
          <a:p>
            <a:pPr algn="just" marL="714083" indent="-357041" lvl="1">
              <a:lnSpc>
                <a:spcPts val="4630"/>
              </a:lnSpc>
              <a:spcBef>
                <a:spcPct val="0"/>
              </a:spcBef>
              <a:buFont typeface="Arial"/>
              <a:buChar char="•"/>
            </a:pPr>
            <a:r>
              <a:rPr lang="en-US" b="true" sz="3307" strike="noStrike" u="none">
                <a:solidFill>
                  <a:srgbClr val="000000"/>
                </a:solidFill>
                <a:latin typeface="Prompt Medium"/>
                <a:ea typeface="Prompt Medium"/>
                <a:cs typeface="Prompt Medium"/>
                <a:sym typeface="Prompt Medium"/>
              </a:rPr>
              <a:t>ไม่เล่นโทรศัพท์เป็นเวลานานเกินไป</a:t>
            </a:r>
          </a:p>
          <a:p>
            <a:pPr algn="just" marL="714083" indent="-357041" lvl="1">
              <a:lnSpc>
                <a:spcPts val="4630"/>
              </a:lnSpc>
              <a:spcBef>
                <a:spcPct val="0"/>
              </a:spcBef>
              <a:buFont typeface="Arial"/>
              <a:buChar char="•"/>
            </a:pPr>
            <a:r>
              <a:rPr lang="en-US" b="true" sz="3307" strike="noStrike" u="none">
                <a:solidFill>
                  <a:srgbClr val="000000"/>
                </a:solidFill>
                <a:latin typeface="Prompt Medium"/>
                <a:ea typeface="Prompt Medium"/>
                <a:cs typeface="Prompt Medium"/>
                <a:sym typeface="Prompt Medium"/>
              </a:rPr>
              <a:t>พักสายตาทุก</a:t>
            </a:r>
            <a:r>
              <a:rPr lang="en-US" b="true" sz="3307" strike="noStrike" u="none">
                <a:solidFill>
                  <a:srgbClr val="000000"/>
                </a:solidFill>
                <a:latin typeface="Prompt Medium"/>
                <a:ea typeface="Prompt Medium"/>
                <a:cs typeface="Prompt Medium"/>
                <a:sym typeface="Prompt Medium"/>
              </a:rPr>
              <a:t> </a:t>
            </a:r>
            <a:r>
              <a:rPr lang="en-US" b="true" sz="3307" strike="noStrike" u="none">
                <a:solidFill>
                  <a:srgbClr val="000000"/>
                </a:solidFill>
                <a:latin typeface="Prompt Medium"/>
                <a:ea typeface="Prompt Medium"/>
                <a:cs typeface="Prompt Medium"/>
                <a:sym typeface="Prompt Medium"/>
              </a:rPr>
              <a:t>20–30</a:t>
            </a:r>
            <a:r>
              <a:rPr lang="en-US" b="true" sz="3307" strike="noStrike" u="none">
                <a:solidFill>
                  <a:srgbClr val="000000"/>
                </a:solidFill>
                <a:latin typeface="Prompt Medium"/>
                <a:ea typeface="Prompt Medium"/>
                <a:cs typeface="Prompt Medium"/>
                <a:sym typeface="Prompt Medium"/>
              </a:rPr>
              <a:t> </a:t>
            </a:r>
            <a:r>
              <a:rPr lang="en-US" b="true" sz="3307" strike="noStrike" u="none">
                <a:solidFill>
                  <a:srgbClr val="000000"/>
                </a:solidFill>
                <a:latin typeface="Prompt Medium"/>
                <a:ea typeface="Prompt Medium"/>
                <a:cs typeface="Prompt Medium"/>
                <a:sym typeface="Prompt Medium"/>
              </a:rPr>
              <a:t>นาที</a:t>
            </a:r>
          </a:p>
          <a:p>
            <a:pPr algn="just" marL="714083" indent="-357041" lvl="1">
              <a:lnSpc>
                <a:spcPts val="4630"/>
              </a:lnSpc>
              <a:spcBef>
                <a:spcPct val="0"/>
              </a:spcBef>
              <a:buFont typeface="Arial"/>
              <a:buChar char="•"/>
            </a:pPr>
            <a:r>
              <a:rPr lang="en-US" b="true" sz="3307" strike="noStrike" u="none">
                <a:solidFill>
                  <a:srgbClr val="000000"/>
                </a:solidFill>
                <a:latin typeface="Prompt Medium"/>
                <a:ea typeface="Prompt Medium"/>
                <a:cs typeface="Prompt Medium"/>
                <a:sym typeface="Prompt Medium"/>
              </a:rPr>
              <a:t>ปรับแสงหน้าจอให้เหมาะสม</a:t>
            </a:r>
          </a:p>
          <a:p>
            <a:pPr algn="just" marL="714083" indent="-357041" lvl="1">
              <a:lnSpc>
                <a:spcPts val="4630"/>
              </a:lnSpc>
              <a:spcBef>
                <a:spcPct val="0"/>
              </a:spcBef>
              <a:buFont typeface="Arial"/>
              <a:buChar char="•"/>
            </a:pPr>
            <a:r>
              <a:rPr lang="en-US" b="true" sz="3307" strike="noStrike" u="none">
                <a:solidFill>
                  <a:srgbClr val="000000"/>
                </a:solidFill>
                <a:latin typeface="Prompt Medium"/>
                <a:ea typeface="Prompt Medium"/>
                <a:cs typeface="Prompt Medium"/>
                <a:sym typeface="Prompt Medium"/>
              </a:rPr>
              <a:t>ไม่นอนเล่นโทรศัพท์จนดึก</a:t>
            </a:r>
          </a:p>
          <a:p>
            <a:pPr algn="just" marL="0" indent="0" lvl="0">
              <a:lnSpc>
                <a:spcPts val="4630"/>
              </a:lnSpc>
              <a:spcBef>
                <a:spcPct val="0"/>
              </a:spcBef>
            </a:pPr>
            <a:r>
              <a:rPr lang="en-US" b="true" sz="3307" strike="noStrike" u="none">
                <a:solidFill>
                  <a:srgbClr val="000000"/>
                </a:solidFill>
                <a:latin typeface="Prompt Medium"/>
                <a:ea typeface="Prompt Medium"/>
                <a:cs typeface="Prompt Medium"/>
                <a:sym typeface="Prompt Medium"/>
              </a:rPr>
              <a:t>ผลเสียจากการใช้มากเกินไป</a:t>
            </a:r>
          </a:p>
          <a:p>
            <a:pPr algn="just" marL="714083" indent="-357041" lvl="1">
              <a:lnSpc>
                <a:spcPts val="4630"/>
              </a:lnSpc>
              <a:spcBef>
                <a:spcPct val="0"/>
              </a:spcBef>
              <a:buFont typeface="Arial"/>
              <a:buChar char="•"/>
            </a:pPr>
            <a:r>
              <a:rPr lang="en-US" b="true" sz="3307" strike="noStrike" u="none">
                <a:solidFill>
                  <a:srgbClr val="000000"/>
                </a:solidFill>
                <a:latin typeface="Prompt Medium"/>
                <a:ea typeface="Prompt Medium"/>
                <a:cs typeface="Prompt Medium"/>
                <a:sym typeface="Prompt Medium"/>
              </a:rPr>
              <a:t>ปวดตา</a:t>
            </a:r>
            <a:r>
              <a:rPr lang="en-US" b="true" sz="3307" strike="noStrike" u="none">
                <a:solidFill>
                  <a:srgbClr val="000000"/>
                </a:solidFill>
                <a:latin typeface="Prompt Medium"/>
                <a:ea typeface="Prompt Medium"/>
                <a:cs typeface="Prompt Medium"/>
                <a:sym typeface="Prompt Medium"/>
              </a:rPr>
              <a:t> </a:t>
            </a:r>
            <a:r>
              <a:rPr lang="en-US" b="true" sz="3307" strike="noStrike" u="none">
                <a:solidFill>
                  <a:srgbClr val="000000"/>
                </a:solidFill>
                <a:latin typeface="Prompt Medium"/>
                <a:ea typeface="Prompt Medium"/>
                <a:cs typeface="Prompt Medium"/>
                <a:sym typeface="Prompt Medium"/>
              </a:rPr>
              <a:t>ปวดคอ</a:t>
            </a:r>
          </a:p>
          <a:p>
            <a:pPr algn="just" marL="714083" indent="-357041" lvl="1">
              <a:lnSpc>
                <a:spcPts val="4630"/>
              </a:lnSpc>
              <a:spcBef>
                <a:spcPct val="0"/>
              </a:spcBef>
              <a:buFont typeface="Arial"/>
              <a:buChar char="•"/>
            </a:pPr>
            <a:r>
              <a:rPr lang="en-US" b="true" sz="3307" strike="noStrike" u="none">
                <a:solidFill>
                  <a:srgbClr val="000000"/>
                </a:solidFill>
                <a:latin typeface="Prompt Medium"/>
                <a:ea typeface="Prompt Medium"/>
                <a:cs typeface="Prompt Medium"/>
                <a:sym typeface="Prompt Medium"/>
              </a:rPr>
              <a:t>นอนหลับยาก</a:t>
            </a:r>
          </a:p>
          <a:p>
            <a:pPr algn="just" marL="714083" indent="-357041" lvl="1">
              <a:lnSpc>
                <a:spcPts val="4630"/>
              </a:lnSpc>
              <a:spcBef>
                <a:spcPct val="0"/>
              </a:spcBef>
              <a:buFont typeface="Arial"/>
              <a:buChar char="•"/>
            </a:pPr>
            <a:r>
              <a:rPr lang="en-US" b="true" sz="3307" strike="noStrike" u="none">
                <a:solidFill>
                  <a:srgbClr val="000000"/>
                </a:solidFill>
                <a:latin typeface="Prompt Medium"/>
                <a:ea typeface="Prompt Medium"/>
                <a:cs typeface="Prompt Medium"/>
                <a:sym typeface="Prompt Medium"/>
              </a:rPr>
              <a:t>สมาธิลดลง</a:t>
            </a:r>
          </a:p>
          <a:p>
            <a:pPr algn="just" marL="714083" indent="-357041" lvl="1">
              <a:lnSpc>
                <a:spcPts val="4630"/>
              </a:lnSpc>
              <a:spcBef>
                <a:spcPct val="0"/>
              </a:spcBef>
              <a:buFont typeface="Arial"/>
              <a:buChar char="•"/>
            </a:pPr>
            <a:r>
              <a:rPr lang="en-US" b="true" sz="3307" strike="noStrike" u="none">
                <a:solidFill>
                  <a:srgbClr val="000000"/>
                </a:solidFill>
                <a:latin typeface="Prompt Medium"/>
                <a:ea typeface="Prompt Medium"/>
                <a:cs typeface="Prompt Medium"/>
                <a:sym typeface="Prompt Medium"/>
              </a:rPr>
              <a:t>เสพติดโซเชียลมีเดีย</a:t>
            </a:r>
          </a:p>
          <a:p>
            <a:pPr algn="just" marL="0" indent="0" lvl="0">
              <a:lnSpc>
                <a:spcPts val="4630"/>
              </a:lnSpc>
              <a:spcBef>
                <a:spcPct val="0"/>
              </a:spcBef>
            </a:pPr>
          </a:p>
        </p:txBody>
      </p:sp>
      <p:sp>
        <p:nvSpPr>
          <p:cNvPr name="TextBox 13" id="13"/>
          <p:cNvSpPr txBox="true"/>
          <p:nvPr/>
        </p:nvSpPr>
        <p:spPr>
          <a:xfrm rot="0">
            <a:off x="2952082" y="2236242"/>
            <a:ext cx="12969551" cy="9931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000"/>
              </a:lnSpc>
              <a:spcBef>
                <a:spcPct val="0"/>
              </a:spcBef>
            </a:pPr>
            <a:r>
              <a:rPr lang="en-US" b="true" sz="5600">
                <a:solidFill>
                  <a:srgbClr val="FFDF8D"/>
                </a:solidFill>
                <a:latin typeface="เอฟซี เรนโบว์ Bold"/>
                <a:ea typeface="เอฟซี เรนโบว์ Bold"/>
                <a:cs typeface="เอฟซี เรนโบว์ Bold"/>
                <a:sym typeface="เอฟซี เรนโบว์ Bold"/>
              </a:rPr>
              <a:t>ดูแลสุขภาพจากการใช้สมาร์ตโฟน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DF8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04593" y="1610425"/>
            <a:ext cx="9882451" cy="5759710"/>
          </a:xfrm>
          <a:custGeom>
            <a:avLst/>
            <a:gdLst/>
            <a:ahLst/>
            <a:cxnLst/>
            <a:rect r="r" b="b" t="t" l="l"/>
            <a:pathLst>
              <a:path h="5759710" w="9882451">
                <a:moveTo>
                  <a:pt x="0" y="0"/>
                </a:moveTo>
                <a:lnTo>
                  <a:pt x="9882450" y="0"/>
                </a:lnTo>
                <a:lnTo>
                  <a:pt x="9882450" y="5759710"/>
                </a:lnTo>
                <a:lnTo>
                  <a:pt x="0" y="575971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1563202" y="777090"/>
            <a:ext cx="5908467" cy="7877956"/>
          </a:xfrm>
          <a:custGeom>
            <a:avLst/>
            <a:gdLst/>
            <a:ahLst/>
            <a:cxnLst/>
            <a:rect r="r" b="b" t="t" l="l"/>
            <a:pathLst>
              <a:path h="7877956" w="5908467">
                <a:moveTo>
                  <a:pt x="0" y="0"/>
                </a:moveTo>
                <a:lnTo>
                  <a:pt x="5908467" y="0"/>
                </a:lnTo>
                <a:lnTo>
                  <a:pt x="5908467" y="7877955"/>
                </a:lnTo>
                <a:lnTo>
                  <a:pt x="0" y="787795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DF8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33161" y="472312"/>
            <a:ext cx="8710839" cy="4671188"/>
          </a:xfrm>
          <a:custGeom>
            <a:avLst/>
            <a:gdLst/>
            <a:ahLst/>
            <a:cxnLst/>
            <a:rect r="r" b="b" t="t" l="l"/>
            <a:pathLst>
              <a:path h="4671188" w="8710839">
                <a:moveTo>
                  <a:pt x="0" y="0"/>
                </a:moveTo>
                <a:lnTo>
                  <a:pt x="8710839" y="0"/>
                </a:lnTo>
                <a:lnTo>
                  <a:pt x="8710839" y="4671188"/>
                </a:lnTo>
                <a:lnTo>
                  <a:pt x="0" y="467118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9955940" y="409443"/>
            <a:ext cx="7718570" cy="4734057"/>
          </a:xfrm>
          <a:custGeom>
            <a:avLst/>
            <a:gdLst/>
            <a:ahLst/>
            <a:cxnLst/>
            <a:rect r="r" b="b" t="t" l="l"/>
            <a:pathLst>
              <a:path h="4734057" w="7718570">
                <a:moveTo>
                  <a:pt x="0" y="0"/>
                </a:moveTo>
                <a:lnTo>
                  <a:pt x="7718571" y="0"/>
                </a:lnTo>
                <a:lnTo>
                  <a:pt x="7718571" y="4734057"/>
                </a:lnTo>
                <a:lnTo>
                  <a:pt x="0" y="473405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2483254" y="5448171"/>
            <a:ext cx="4620190" cy="4620190"/>
          </a:xfrm>
          <a:custGeom>
            <a:avLst/>
            <a:gdLst/>
            <a:ahLst/>
            <a:cxnLst/>
            <a:rect r="r" b="b" t="t" l="l"/>
            <a:pathLst>
              <a:path h="4620190" w="4620190">
                <a:moveTo>
                  <a:pt x="0" y="0"/>
                </a:moveTo>
                <a:lnTo>
                  <a:pt x="4620190" y="0"/>
                </a:lnTo>
                <a:lnTo>
                  <a:pt x="4620190" y="4620190"/>
                </a:lnTo>
                <a:lnTo>
                  <a:pt x="0" y="462019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0235880" y="5573788"/>
            <a:ext cx="5998516" cy="4085428"/>
          </a:xfrm>
          <a:custGeom>
            <a:avLst/>
            <a:gdLst/>
            <a:ahLst/>
            <a:cxnLst/>
            <a:rect r="r" b="b" t="t" l="l"/>
            <a:pathLst>
              <a:path h="4085428" w="5998516">
                <a:moveTo>
                  <a:pt x="0" y="0"/>
                </a:moveTo>
                <a:lnTo>
                  <a:pt x="5998517" y="0"/>
                </a:lnTo>
                <a:lnTo>
                  <a:pt x="5998517" y="4085428"/>
                </a:lnTo>
                <a:lnTo>
                  <a:pt x="0" y="408542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DF8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437942" y="495450"/>
            <a:ext cx="7016123" cy="8502297"/>
          </a:xfrm>
          <a:custGeom>
            <a:avLst/>
            <a:gdLst/>
            <a:ahLst/>
            <a:cxnLst/>
            <a:rect r="r" b="b" t="t" l="l"/>
            <a:pathLst>
              <a:path h="8502297" w="7016123">
                <a:moveTo>
                  <a:pt x="0" y="0"/>
                </a:moveTo>
                <a:lnTo>
                  <a:pt x="7016123" y="0"/>
                </a:lnTo>
                <a:lnTo>
                  <a:pt x="7016123" y="8502297"/>
                </a:lnTo>
                <a:lnTo>
                  <a:pt x="0" y="850229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9826173" y="454116"/>
            <a:ext cx="7031648" cy="8829212"/>
          </a:xfrm>
          <a:custGeom>
            <a:avLst/>
            <a:gdLst/>
            <a:ahLst/>
            <a:cxnLst/>
            <a:rect r="r" b="b" t="t" l="l"/>
            <a:pathLst>
              <a:path h="8829212" w="7031648">
                <a:moveTo>
                  <a:pt x="0" y="0"/>
                </a:moveTo>
                <a:lnTo>
                  <a:pt x="7031648" y="0"/>
                </a:lnTo>
                <a:lnTo>
                  <a:pt x="7031648" y="8829212"/>
                </a:lnTo>
                <a:lnTo>
                  <a:pt x="0" y="882921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DF8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914096" y="322673"/>
            <a:ext cx="14839891" cy="9256566"/>
          </a:xfrm>
          <a:custGeom>
            <a:avLst/>
            <a:gdLst/>
            <a:ahLst/>
            <a:cxnLst/>
            <a:rect r="r" b="b" t="t" l="l"/>
            <a:pathLst>
              <a:path h="9256566" w="14839891">
                <a:moveTo>
                  <a:pt x="0" y="0"/>
                </a:moveTo>
                <a:lnTo>
                  <a:pt x="14839891" y="0"/>
                </a:lnTo>
                <a:lnTo>
                  <a:pt x="14839891" y="9256566"/>
                </a:lnTo>
                <a:lnTo>
                  <a:pt x="0" y="92565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6520" t="-28396" r="-21801" b="-37919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DF8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95373">
            <a:off x="-1563737" y="-4754699"/>
            <a:ext cx="20275640" cy="19796398"/>
          </a:xfrm>
          <a:custGeom>
            <a:avLst/>
            <a:gdLst/>
            <a:ahLst/>
            <a:cxnLst/>
            <a:rect r="r" b="b" t="t" l="l"/>
            <a:pathLst>
              <a:path h="19796398" w="20275640">
                <a:moveTo>
                  <a:pt x="0" y="0"/>
                </a:moveTo>
                <a:lnTo>
                  <a:pt x="20275640" y="0"/>
                </a:lnTo>
                <a:lnTo>
                  <a:pt x="20275640" y="19796398"/>
                </a:lnTo>
                <a:lnTo>
                  <a:pt x="0" y="197963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-548874">
            <a:off x="-7052022" y="6260557"/>
            <a:ext cx="32068194" cy="17422125"/>
            <a:chOff x="0" y="0"/>
            <a:chExt cx="2752172" cy="149521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752172" cy="1495210"/>
            </a:xfrm>
            <a:custGeom>
              <a:avLst/>
              <a:gdLst/>
              <a:ahLst/>
              <a:cxnLst/>
              <a:rect r="r" b="b" t="t" l="l"/>
              <a:pathLst>
                <a:path h="1495210" w="2752172">
                  <a:moveTo>
                    <a:pt x="1376086" y="0"/>
                  </a:moveTo>
                  <a:cubicBezTo>
                    <a:pt x="616095" y="0"/>
                    <a:pt x="0" y="334714"/>
                    <a:pt x="0" y="747605"/>
                  </a:cubicBezTo>
                  <a:cubicBezTo>
                    <a:pt x="0" y="1160496"/>
                    <a:pt x="616095" y="1495210"/>
                    <a:pt x="1376086" y="1495210"/>
                  </a:cubicBezTo>
                  <a:cubicBezTo>
                    <a:pt x="2136077" y="1495210"/>
                    <a:pt x="2752172" y="1160496"/>
                    <a:pt x="2752172" y="747605"/>
                  </a:cubicBezTo>
                  <a:cubicBezTo>
                    <a:pt x="2752172" y="334714"/>
                    <a:pt x="2136077" y="0"/>
                    <a:pt x="1376086" y="0"/>
                  </a:cubicBezTo>
                  <a:close/>
                </a:path>
              </a:pathLst>
            </a:custGeom>
            <a:solidFill>
              <a:srgbClr val="866257"/>
            </a:solidFill>
            <a:ln w="2286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258016" y="102076"/>
              <a:ext cx="2236139" cy="12529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709469" y="1028700"/>
            <a:ext cx="6442011" cy="5586980"/>
          </a:xfrm>
          <a:custGeom>
            <a:avLst/>
            <a:gdLst/>
            <a:ahLst/>
            <a:cxnLst/>
            <a:rect r="r" b="b" t="t" l="l"/>
            <a:pathLst>
              <a:path h="5586980" w="6442011">
                <a:moveTo>
                  <a:pt x="0" y="0"/>
                </a:moveTo>
                <a:lnTo>
                  <a:pt x="6442011" y="0"/>
                </a:lnTo>
                <a:lnTo>
                  <a:pt x="6442011" y="5586980"/>
                </a:lnTo>
                <a:lnTo>
                  <a:pt x="0" y="558698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5972998" y="-1062889"/>
            <a:ext cx="12553073" cy="16827651"/>
            <a:chOff x="0" y="0"/>
            <a:chExt cx="16737430" cy="22436868"/>
          </a:xfrm>
        </p:grpSpPr>
        <p:sp>
          <p:nvSpPr>
            <p:cNvPr name="Freeform 8" id="8"/>
            <p:cNvSpPr/>
            <p:nvPr/>
          </p:nvSpPr>
          <p:spPr>
            <a:xfrm flipH="true" flipV="false" rot="0">
              <a:off x="0" y="0"/>
              <a:ext cx="16737430" cy="22436868"/>
            </a:xfrm>
            <a:custGeom>
              <a:avLst/>
              <a:gdLst/>
              <a:ahLst/>
              <a:cxnLst/>
              <a:rect r="r" b="b" t="t" l="l"/>
              <a:pathLst>
                <a:path h="22436868" w="16737430">
                  <a:moveTo>
                    <a:pt x="16737430" y="0"/>
                  </a:moveTo>
                  <a:lnTo>
                    <a:pt x="0" y="0"/>
                  </a:lnTo>
                  <a:lnTo>
                    <a:pt x="0" y="22436868"/>
                  </a:lnTo>
                  <a:lnTo>
                    <a:pt x="16737430" y="22436868"/>
                  </a:lnTo>
                  <a:lnTo>
                    <a:pt x="1673743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-13822" b="0"/>
              </a:stretch>
            </a:blipFill>
          </p:spPr>
        </p:sp>
        <p:grpSp>
          <p:nvGrpSpPr>
            <p:cNvPr name="Group 9" id="9"/>
            <p:cNvGrpSpPr/>
            <p:nvPr/>
          </p:nvGrpSpPr>
          <p:grpSpPr>
            <a:xfrm rot="666057">
              <a:off x="2650439" y="5147566"/>
              <a:ext cx="10821403" cy="10647883"/>
              <a:chOff x="0" y="0"/>
              <a:chExt cx="2161890" cy="2127224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2161890" cy="2127224"/>
              </a:xfrm>
              <a:custGeom>
                <a:avLst/>
                <a:gdLst/>
                <a:ahLst/>
                <a:cxnLst/>
                <a:rect r="r" b="b" t="t" l="l"/>
                <a:pathLst>
                  <a:path h="2127224" w="2161890">
                    <a:moveTo>
                      <a:pt x="0" y="0"/>
                    </a:moveTo>
                    <a:lnTo>
                      <a:pt x="2161890" y="0"/>
                    </a:lnTo>
                    <a:lnTo>
                      <a:pt x="2161890" y="2127224"/>
                    </a:lnTo>
                    <a:lnTo>
                      <a:pt x="0" y="2127224"/>
                    </a:lnTo>
                    <a:close/>
                  </a:path>
                </a:pathLst>
              </a:custGeom>
              <a:solidFill>
                <a:srgbClr val="FFF7C9"/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0" y="-38100"/>
                <a:ext cx="2161890" cy="2165324"/>
              </a:xfrm>
              <a:prstGeom prst="rect">
                <a:avLst/>
              </a:prstGeom>
            </p:spPr>
            <p:txBody>
              <a:bodyPr anchor="ctr" rtlCol="false" tIns="50228" lIns="50228" bIns="50228" rIns="50228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</p:grpSp>
      <p:sp>
        <p:nvSpPr>
          <p:cNvPr name="Freeform 12" id="12"/>
          <p:cNvSpPr/>
          <p:nvPr/>
        </p:nvSpPr>
        <p:spPr>
          <a:xfrm flipH="false" flipV="false" rot="-1202415">
            <a:off x="-777517" y="8160274"/>
            <a:ext cx="6868737" cy="2847404"/>
          </a:xfrm>
          <a:custGeom>
            <a:avLst/>
            <a:gdLst/>
            <a:ahLst/>
            <a:cxnLst/>
            <a:rect r="r" b="b" t="t" l="l"/>
            <a:pathLst>
              <a:path h="2847404" w="6868737">
                <a:moveTo>
                  <a:pt x="0" y="0"/>
                </a:moveTo>
                <a:lnTo>
                  <a:pt x="6868736" y="0"/>
                </a:lnTo>
                <a:lnTo>
                  <a:pt x="6868736" y="2847403"/>
                </a:lnTo>
                <a:lnTo>
                  <a:pt x="0" y="284740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13" id="13"/>
          <p:cNvSpPr/>
          <p:nvPr/>
        </p:nvSpPr>
        <p:spPr>
          <a:xfrm flipH="false" flipV="false" rot="530119">
            <a:off x="9592293" y="8041501"/>
            <a:ext cx="5910381" cy="566026"/>
          </a:xfrm>
          <a:custGeom>
            <a:avLst/>
            <a:gdLst/>
            <a:ahLst/>
            <a:cxnLst/>
            <a:rect r="r" b="b" t="t" l="l"/>
            <a:pathLst>
              <a:path h="566026" w="5910381">
                <a:moveTo>
                  <a:pt x="0" y="0"/>
                </a:moveTo>
                <a:lnTo>
                  <a:pt x="5910381" y="0"/>
                </a:lnTo>
                <a:lnTo>
                  <a:pt x="5910381" y="566026"/>
                </a:lnTo>
                <a:lnTo>
                  <a:pt x="0" y="56602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92803" t="-498364" r="-47711" b="-223966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383123">
            <a:off x="10112548" y="3072838"/>
            <a:ext cx="6518118" cy="23686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59"/>
              </a:lnSpc>
            </a:pPr>
            <a:r>
              <a:rPr lang="en-US" sz="3647" b="true">
                <a:solidFill>
                  <a:srgbClr val="FFD78C"/>
                </a:solidFill>
                <a:latin typeface="เอฟซี เรนโบว์ Bold"/>
                <a:ea typeface="เอฟซี เรนโบว์ Bold"/>
                <a:cs typeface="เอฟซี เรนโบว์ Bold"/>
                <a:sym typeface="เอฟซี เรนโบว์ Bold"/>
              </a:rPr>
              <a:t>  การใช้สมาร์ตโฟน</a:t>
            </a:r>
          </a:p>
          <a:p>
            <a:pPr algn="l">
              <a:lnSpc>
                <a:spcPts val="4559"/>
              </a:lnSpc>
            </a:pPr>
            <a:r>
              <a:rPr lang="en-US" sz="3647" b="true">
                <a:solidFill>
                  <a:srgbClr val="FFD78C"/>
                </a:solidFill>
                <a:latin typeface="เอฟซี เรนโบว์ Bold"/>
                <a:ea typeface="เอฟซี เรนโบว์ Bold"/>
                <a:cs typeface="เอฟซี เรนโบว์ Bold"/>
                <a:sym typeface="เอฟซี เรนโบว์ Bold"/>
              </a:rPr>
              <a:t> คอมพิวเตอร์ </a:t>
            </a:r>
          </a:p>
          <a:p>
            <a:pPr algn="l">
              <a:lnSpc>
                <a:spcPts val="4559"/>
              </a:lnSpc>
            </a:pPr>
            <a:r>
              <a:rPr lang="en-US" sz="3647" b="true">
                <a:solidFill>
                  <a:srgbClr val="FFD78C"/>
                </a:solidFill>
                <a:latin typeface="เอฟซี เรนโบว์ Bold"/>
                <a:ea typeface="เอฟซี เรนโบว์ Bold"/>
                <a:cs typeface="เอฟซี เรนโบว์ Bold"/>
                <a:sym typeface="เอฟซี เรนโบว์ Bold"/>
              </a:rPr>
              <a:t>และอินเทอร์เน็ตอย่างเหมาะสม</a:t>
            </a:r>
          </a:p>
          <a:p>
            <a:pPr algn="l" marL="0" indent="0" lvl="0">
              <a:lnSpc>
                <a:spcPts val="4559"/>
              </a:lnSpc>
              <a:spcBef>
                <a:spcPct val="0"/>
              </a:spcBef>
            </a:pPr>
          </a:p>
        </p:txBody>
      </p:sp>
      <p:sp>
        <p:nvSpPr>
          <p:cNvPr name="TextBox 15" id="15"/>
          <p:cNvSpPr txBox="true"/>
          <p:nvPr/>
        </p:nvSpPr>
        <p:spPr>
          <a:xfrm rot="383123">
            <a:off x="9283320" y="2901752"/>
            <a:ext cx="1303981" cy="10482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400"/>
              </a:lnSpc>
              <a:spcBef>
                <a:spcPct val="0"/>
              </a:spcBef>
            </a:pPr>
            <a:r>
              <a:rPr lang="en-US" b="true" sz="5920" strike="noStrike" u="none">
                <a:solidFill>
                  <a:srgbClr val="FFD78C"/>
                </a:solidFill>
                <a:latin typeface="เอฟซี เรนโบว์ Bold"/>
                <a:ea typeface="เอฟซี เรนโบว์ Bold"/>
                <a:cs typeface="เอฟซี เรนโบว์ Bold"/>
                <a:sym typeface="เอฟซี เรนโบว์ Bold"/>
              </a:rPr>
              <a:t>01</a:t>
            </a:r>
          </a:p>
        </p:txBody>
      </p:sp>
      <p:sp>
        <p:nvSpPr>
          <p:cNvPr name="TextBox 16" id="16"/>
          <p:cNvSpPr txBox="true"/>
          <p:nvPr/>
        </p:nvSpPr>
        <p:spPr>
          <a:xfrm rot="383123">
            <a:off x="8500484" y="6751081"/>
            <a:ext cx="1303981" cy="10482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400"/>
              </a:lnSpc>
              <a:spcBef>
                <a:spcPct val="0"/>
              </a:spcBef>
            </a:pPr>
            <a:r>
              <a:rPr lang="en-US" b="true" sz="5920" strike="noStrike" u="none">
                <a:solidFill>
                  <a:srgbClr val="FFD78C"/>
                </a:solidFill>
                <a:latin typeface="เอฟซี เรนโบว์ Bold"/>
                <a:ea typeface="เอฟซี เรนโบว์ Bold"/>
                <a:cs typeface="เอฟซี เรนโบว์ Bold"/>
                <a:sym typeface="เอฟซี เรนโบว์ Bold"/>
              </a:rPr>
              <a:t>02</a:t>
            </a:r>
          </a:p>
        </p:txBody>
      </p:sp>
      <p:sp>
        <p:nvSpPr>
          <p:cNvPr name="TextBox 17" id="17"/>
          <p:cNvSpPr txBox="true"/>
          <p:nvPr/>
        </p:nvSpPr>
        <p:spPr>
          <a:xfrm rot="-655582">
            <a:off x="1310929" y="3122003"/>
            <a:ext cx="4926802" cy="18789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000"/>
              </a:lnSpc>
            </a:pPr>
            <a:r>
              <a:rPr lang="en-US" b="true" sz="5600">
                <a:solidFill>
                  <a:srgbClr val="FFBBAD"/>
                </a:solidFill>
                <a:latin typeface="เอฟซี เรนโบว์ Bold"/>
                <a:ea typeface="เอฟซี เรนโบว์ Bold"/>
                <a:cs typeface="เอฟซี เรนโบว์ Bold"/>
                <a:sym typeface="เอฟซี เรนโบว์ Bold"/>
              </a:rPr>
              <a:t>เทคโนโลยีและดิจิทัล</a:t>
            </a:r>
          </a:p>
        </p:txBody>
      </p:sp>
      <p:sp>
        <p:nvSpPr>
          <p:cNvPr name="TextBox 18" id="18"/>
          <p:cNvSpPr txBox="true"/>
          <p:nvPr/>
        </p:nvSpPr>
        <p:spPr>
          <a:xfrm rot="383123">
            <a:off x="9652120" y="7293308"/>
            <a:ext cx="6324284" cy="15797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900"/>
              </a:lnSpc>
            </a:pPr>
            <a:r>
              <a:rPr lang="en-US" sz="4720" b="true">
                <a:solidFill>
                  <a:srgbClr val="FFD78C"/>
                </a:solidFill>
                <a:latin typeface="เอฟซี เรนโบว์ Bold"/>
                <a:ea typeface="เอฟซี เรนโบว์ Bold"/>
                <a:cs typeface="เอฟซี เรนโบว์ Bold"/>
                <a:sym typeface="เอฟซี เรนโบว์ Bold"/>
              </a:rPr>
              <a:t> </a:t>
            </a:r>
            <a:r>
              <a:rPr lang="en-US" sz="4720" b="true">
                <a:solidFill>
                  <a:srgbClr val="FFD78C"/>
                </a:solidFill>
                <a:latin typeface="เอฟซี เรนโบว์ Bold"/>
                <a:ea typeface="เอฟซี เรนโบว์ Bold"/>
                <a:cs typeface="เอฟซี เรนโบว์ Bold"/>
                <a:sym typeface="เอฟซี เรนโบว์ Bold"/>
              </a:rPr>
              <a:t>การปรับตัวในยุคดิจิทัล</a:t>
            </a:r>
          </a:p>
          <a:p>
            <a:pPr algn="l" marL="0" indent="0" lvl="0">
              <a:lnSpc>
                <a:spcPts val="5900"/>
              </a:lnSpc>
              <a:spcBef>
                <a:spcPct val="0"/>
              </a:spcBef>
            </a:pPr>
          </a:p>
        </p:txBody>
      </p:sp>
      <p:sp>
        <p:nvSpPr>
          <p:cNvPr name="Freeform 19" id="19"/>
          <p:cNvSpPr/>
          <p:nvPr/>
        </p:nvSpPr>
        <p:spPr>
          <a:xfrm flipH="false" flipV="false" rot="530119">
            <a:off x="9935239" y="5123357"/>
            <a:ext cx="5910381" cy="566026"/>
          </a:xfrm>
          <a:custGeom>
            <a:avLst/>
            <a:gdLst/>
            <a:ahLst/>
            <a:cxnLst/>
            <a:rect r="r" b="b" t="t" l="l"/>
            <a:pathLst>
              <a:path h="566026" w="5910381">
                <a:moveTo>
                  <a:pt x="0" y="0"/>
                </a:moveTo>
                <a:lnTo>
                  <a:pt x="5910381" y="0"/>
                </a:lnTo>
                <a:lnTo>
                  <a:pt x="5910381" y="566026"/>
                </a:lnTo>
                <a:lnTo>
                  <a:pt x="0" y="56602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92803" t="-498364" r="-47711" b="-2239660"/>
            </a:stretch>
          </a:blipFill>
        </p:spPr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DF8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95373">
            <a:off x="-1563737" y="-4754699"/>
            <a:ext cx="20275640" cy="19796398"/>
          </a:xfrm>
          <a:custGeom>
            <a:avLst/>
            <a:gdLst/>
            <a:ahLst/>
            <a:cxnLst/>
            <a:rect r="r" b="b" t="t" l="l"/>
            <a:pathLst>
              <a:path h="19796398" w="20275640">
                <a:moveTo>
                  <a:pt x="0" y="0"/>
                </a:moveTo>
                <a:lnTo>
                  <a:pt x="20275640" y="0"/>
                </a:lnTo>
                <a:lnTo>
                  <a:pt x="20275640" y="19796398"/>
                </a:lnTo>
                <a:lnTo>
                  <a:pt x="0" y="197963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-6418721" y="6174520"/>
            <a:ext cx="32068194" cy="11157348"/>
            <a:chOff x="0" y="0"/>
            <a:chExt cx="2752172" cy="957551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752172" cy="957551"/>
            </a:xfrm>
            <a:custGeom>
              <a:avLst/>
              <a:gdLst/>
              <a:ahLst/>
              <a:cxnLst/>
              <a:rect r="r" b="b" t="t" l="l"/>
              <a:pathLst>
                <a:path h="957551" w="2752172">
                  <a:moveTo>
                    <a:pt x="1376086" y="0"/>
                  </a:moveTo>
                  <a:cubicBezTo>
                    <a:pt x="616095" y="0"/>
                    <a:pt x="0" y="214355"/>
                    <a:pt x="0" y="478776"/>
                  </a:cubicBezTo>
                  <a:cubicBezTo>
                    <a:pt x="0" y="743196"/>
                    <a:pt x="616095" y="957551"/>
                    <a:pt x="1376086" y="957551"/>
                  </a:cubicBezTo>
                  <a:cubicBezTo>
                    <a:pt x="2136077" y="957551"/>
                    <a:pt x="2752172" y="743196"/>
                    <a:pt x="2752172" y="478776"/>
                  </a:cubicBezTo>
                  <a:cubicBezTo>
                    <a:pt x="2752172" y="214355"/>
                    <a:pt x="2136077" y="0"/>
                    <a:pt x="1376086" y="0"/>
                  </a:cubicBezTo>
                  <a:close/>
                </a:path>
              </a:pathLst>
            </a:custGeom>
            <a:solidFill>
              <a:srgbClr val="866257"/>
            </a:solidFill>
            <a:ln w="2286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258016" y="51670"/>
              <a:ext cx="2236139" cy="81611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13731240" y="1475385"/>
            <a:ext cx="7056120" cy="7336231"/>
          </a:xfrm>
          <a:custGeom>
            <a:avLst/>
            <a:gdLst/>
            <a:ahLst/>
            <a:cxnLst/>
            <a:rect r="r" b="b" t="t" l="l"/>
            <a:pathLst>
              <a:path h="7336231" w="7056120">
                <a:moveTo>
                  <a:pt x="0" y="0"/>
                </a:moveTo>
                <a:lnTo>
                  <a:pt x="7056120" y="0"/>
                </a:lnTo>
                <a:lnTo>
                  <a:pt x="7056120" y="7336230"/>
                </a:lnTo>
                <a:lnTo>
                  <a:pt x="0" y="733623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7" id="7"/>
          <p:cNvSpPr/>
          <p:nvPr/>
        </p:nvSpPr>
        <p:spPr>
          <a:xfrm flipH="true" flipV="false" rot="0">
            <a:off x="-708657" y="1028700"/>
            <a:ext cx="8055072" cy="7996490"/>
          </a:xfrm>
          <a:custGeom>
            <a:avLst/>
            <a:gdLst/>
            <a:ahLst/>
            <a:cxnLst/>
            <a:rect r="r" b="b" t="t" l="l"/>
            <a:pathLst>
              <a:path h="7996490" w="8055072">
                <a:moveTo>
                  <a:pt x="8055072" y="0"/>
                </a:moveTo>
                <a:lnTo>
                  <a:pt x="0" y="0"/>
                </a:lnTo>
                <a:lnTo>
                  <a:pt x="0" y="7996490"/>
                </a:lnTo>
                <a:lnTo>
                  <a:pt x="8055072" y="7996490"/>
                </a:lnTo>
                <a:lnTo>
                  <a:pt x="8055072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grpSp>
        <p:nvGrpSpPr>
          <p:cNvPr name="Group 8" id="8"/>
          <p:cNvGrpSpPr/>
          <p:nvPr/>
        </p:nvGrpSpPr>
        <p:grpSpPr>
          <a:xfrm rot="82233">
            <a:off x="1702453" y="1205466"/>
            <a:ext cx="14883095" cy="8551014"/>
            <a:chOff x="0" y="0"/>
            <a:chExt cx="19844126" cy="1140135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9844126" cy="11401353"/>
            </a:xfrm>
            <a:custGeom>
              <a:avLst/>
              <a:gdLst/>
              <a:ahLst/>
              <a:cxnLst/>
              <a:rect r="r" b="b" t="t" l="l"/>
              <a:pathLst>
                <a:path h="11401353" w="19844126">
                  <a:moveTo>
                    <a:pt x="0" y="0"/>
                  </a:moveTo>
                  <a:lnTo>
                    <a:pt x="19844126" y="0"/>
                  </a:lnTo>
                  <a:lnTo>
                    <a:pt x="19844126" y="11401353"/>
                  </a:lnTo>
                  <a:lnTo>
                    <a:pt x="0" y="1140135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10" id="10"/>
            <p:cNvGrpSpPr/>
            <p:nvPr/>
          </p:nvGrpSpPr>
          <p:grpSpPr>
            <a:xfrm rot="0">
              <a:off x="607781" y="2254693"/>
              <a:ext cx="18391467" cy="8324797"/>
              <a:chOff x="0" y="0"/>
              <a:chExt cx="1748165" cy="791297"/>
            </a:xfrm>
          </p:grpSpPr>
          <p:sp>
            <p:nvSpPr>
              <p:cNvPr name="Freeform 11" id="11"/>
              <p:cNvSpPr/>
              <p:nvPr/>
            </p:nvSpPr>
            <p:spPr>
              <a:xfrm flipH="false" flipV="false" rot="0">
                <a:off x="0" y="0"/>
                <a:ext cx="1748165" cy="791297"/>
              </a:xfrm>
              <a:custGeom>
                <a:avLst/>
                <a:gdLst/>
                <a:ahLst/>
                <a:cxnLst/>
                <a:rect r="r" b="b" t="t" l="l"/>
                <a:pathLst>
                  <a:path h="791297" w="1748165">
                    <a:moveTo>
                      <a:pt x="0" y="0"/>
                    </a:moveTo>
                    <a:lnTo>
                      <a:pt x="1748165" y="0"/>
                    </a:lnTo>
                    <a:lnTo>
                      <a:pt x="1748165" y="791297"/>
                    </a:lnTo>
                    <a:lnTo>
                      <a:pt x="0" y="791297"/>
                    </a:lnTo>
                    <a:close/>
                  </a:path>
                </a:pathLst>
              </a:custGeom>
              <a:solidFill>
                <a:srgbClr val="FFF1BE"/>
              </a:solidFill>
            </p:spPr>
          </p:sp>
          <p:sp>
            <p:nvSpPr>
              <p:cNvPr name="TextBox 12" id="12"/>
              <p:cNvSpPr txBox="true"/>
              <p:nvPr/>
            </p:nvSpPr>
            <p:spPr>
              <a:xfrm>
                <a:off x="0" y="-38100"/>
                <a:ext cx="1748165" cy="82939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</p:grpSp>
      <p:sp>
        <p:nvSpPr>
          <p:cNvPr name="TextBox 13" id="13"/>
          <p:cNvSpPr txBox="true"/>
          <p:nvPr/>
        </p:nvSpPr>
        <p:spPr>
          <a:xfrm rot="0">
            <a:off x="2831916" y="4139763"/>
            <a:ext cx="11484334" cy="44367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5880"/>
              </a:lnSpc>
            </a:pPr>
          </a:p>
          <a:p>
            <a:pPr algn="just" marL="906780" indent="-453390" lvl="1">
              <a:lnSpc>
                <a:spcPts val="5880"/>
              </a:lnSpc>
              <a:buFont typeface="Arial"/>
              <a:buChar char="•"/>
            </a:pPr>
            <a:r>
              <a:rPr lang="en-US" b="true" sz="4200">
                <a:solidFill>
                  <a:srgbClr val="000000"/>
                </a:solidFill>
                <a:latin typeface="Prompt Medium"/>
                <a:ea typeface="Prompt Medium"/>
                <a:cs typeface="Prompt Medium"/>
                <a:sym typeface="Prompt Medium"/>
              </a:rPr>
              <a:t>ไม่ใช้โทรศัพท์ระหว่างเรียนหรือประชุม</a:t>
            </a:r>
          </a:p>
          <a:p>
            <a:pPr algn="just" marL="906780" indent="-453390" lvl="1">
              <a:lnSpc>
                <a:spcPts val="5880"/>
              </a:lnSpc>
              <a:buFont typeface="Arial"/>
              <a:buChar char="•"/>
            </a:pPr>
            <a:r>
              <a:rPr lang="en-US" b="true" sz="4200">
                <a:solidFill>
                  <a:srgbClr val="000000"/>
                </a:solidFill>
                <a:latin typeface="Prompt Medium"/>
                <a:ea typeface="Prompt Medium"/>
                <a:cs typeface="Prompt Medium"/>
                <a:sym typeface="Prompt Medium"/>
              </a:rPr>
              <a:t>ไม่เปิดเสียงดังรบกวนผู้อื่น</a:t>
            </a:r>
          </a:p>
          <a:p>
            <a:pPr algn="just" marL="906780" indent="-453390" lvl="1">
              <a:lnSpc>
                <a:spcPts val="5880"/>
              </a:lnSpc>
              <a:buFont typeface="Arial"/>
              <a:buChar char="•"/>
            </a:pPr>
            <a:r>
              <a:rPr lang="en-US" b="true" sz="4200">
                <a:solidFill>
                  <a:srgbClr val="000000"/>
                </a:solidFill>
                <a:latin typeface="Prompt Medium"/>
                <a:ea typeface="Prompt Medium"/>
                <a:cs typeface="Prompt Medium"/>
                <a:sym typeface="Prompt Medium"/>
              </a:rPr>
              <a:t>ขออนุญาตก่อนถ่ายรูปหรืออัดวิดีโอ</a:t>
            </a:r>
          </a:p>
          <a:p>
            <a:pPr algn="just" marL="906780" indent="-453390" lvl="1">
              <a:lnSpc>
                <a:spcPts val="5880"/>
              </a:lnSpc>
              <a:buFont typeface="Arial"/>
              <a:buChar char="•"/>
            </a:pPr>
            <a:r>
              <a:rPr lang="en-US" b="true" sz="4200">
                <a:solidFill>
                  <a:srgbClr val="000000"/>
                </a:solidFill>
                <a:latin typeface="Prompt Medium"/>
                <a:ea typeface="Prompt Medium"/>
                <a:cs typeface="Prompt Medium"/>
                <a:sym typeface="Prompt Medium"/>
              </a:rPr>
              <a:t>ใช้คำพูดสุภาพในโลกออนไลน์</a:t>
            </a:r>
          </a:p>
          <a:p>
            <a:pPr algn="just" marL="0" indent="0" lvl="0">
              <a:lnSpc>
                <a:spcPts val="5880"/>
              </a:lnSpc>
              <a:spcBef>
                <a:spcPct val="0"/>
              </a:spcBef>
            </a:pPr>
          </a:p>
        </p:txBody>
      </p:sp>
      <p:sp>
        <p:nvSpPr>
          <p:cNvPr name="TextBox 14" id="14"/>
          <p:cNvSpPr txBox="true"/>
          <p:nvPr/>
        </p:nvSpPr>
        <p:spPr>
          <a:xfrm rot="0">
            <a:off x="2927550" y="3020818"/>
            <a:ext cx="12432899" cy="1204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485"/>
              </a:lnSpc>
              <a:spcBef>
                <a:spcPct val="0"/>
              </a:spcBef>
            </a:pPr>
            <a:r>
              <a:rPr lang="en-US" b="true" sz="6788">
                <a:solidFill>
                  <a:srgbClr val="FFDF8D"/>
                </a:solidFill>
                <a:latin typeface="เอฟซี เรนโบว์ Bold"/>
                <a:ea typeface="เอฟซี เรนโบว์ Bold"/>
                <a:cs typeface="เอฟซี เรนโบว์ Bold"/>
                <a:sym typeface="เอฟซี เรนโบว์ Bold"/>
              </a:rPr>
              <a:t>มารยาทในการใช้สมาร์ทโฟน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DF8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246357" y="862878"/>
            <a:ext cx="8162564" cy="4897538"/>
          </a:xfrm>
          <a:custGeom>
            <a:avLst/>
            <a:gdLst/>
            <a:ahLst/>
            <a:cxnLst/>
            <a:rect r="r" b="b" t="t" l="l"/>
            <a:pathLst>
              <a:path h="4897538" w="8162564">
                <a:moveTo>
                  <a:pt x="0" y="0"/>
                </a:moveTo>
                <a:lnTo>
                  <a:pt x="8162564" y="0"/>
                </a:lnTo>
                <a:lnTo>
                  <a:pt x="8162564" y="4897538"/>
                </a:lnTo>
                <a:lnTo>
                  <a:pt x="0" y="489753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9936958" y="839647"/>
            <a:ext cx="7512287" cy="5005061"/>
          </a:xfrm>
          <a:custGeom>
            <a:avLst/>
            <a:gdLst/>
            <a:ahLst/>
            <a:cxnLst/>
            <a:rect r="r" b="b" t="t" l="l"/>
            <a:pathLst>
              <a:path h="5005061" w="7512287">
                <a:moveTo>
                  <a:pt x="0" y="0"/>
                </a:moveTo>
                <a:lnTo>
                  <a:pt x="7512287" y="0"/>
                </a:lnTo>
                <a:lnTo>
                  <a:pt x="7512287" y="5005061"/>
                </a:lnTo>
                <a:lnTo>
                  <a:pt x="0" y="500506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DF8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598178" y="-193004"/>
            <a:ext cx="9091643" cy="10920893"/>
          </a:xfrm>
          <a:custGeom>
            <a:avLst/>
            <a:gdLst/>
            <a:ahLst/>
            <a:cxnLst/>
            <a:rect r="r" b="b" t="t" l="l"/>
            <a:pathLst>
              <a:path h="10920893" w="9091643">
                <a:moveTo>
                  <a:pt x="0" y="0"/>
                </a:moveTo>
                <a:lnTo>
                  <a:pt x="9091644" y="0"/>
                </a:lnTo>
                <a:lnTo>
                  <a:pt x="9091644" y="10920893"/>
                </a:lnTo>
                <a:lnTo>
                  <a:pt x="0" y="1092089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DF8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76428" y="1759515"/>
            <a:ext cx="8362162" cy="8362162"/>
          </a:xfrm>
          <a:custGeom>
            <a:avLst/>
            <a:gdLst/>
            <a:ahLst/>
            <a:cxnLst/>
            <a:rect r="r" b="b" t="t" l="l"/>
            <a:pathLst>
              <a:path h="8362162" w="8362162">
                <a:moveTo>
                  <a:pt x="0" y="0"/>
                </a:moveTo>
                <a:lnTo>
                  <a:pt x="8362162" y="0"/>
                </a:lnTo>
                <a:lnTo>
                  <a:pt x="8362162" y="8362162"/>
                </a:lnTo>
                <a:lnTo>
                  <a:pt x="0" y="83621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1687910" y="1896087"/>
            <a:ext cx="5536928" cy="8297808"/>
          </a:xfrm>
          <a:custGeom>
            <a:avLst/>
            <a:gdLst/>
            <a:ahLst/>
            <a:cxnLst/>
            <a:rect r="r" b="b" t="t" l="l"/>
            <a:pathLst>
              <a:path h="8297808" w="5536928">
                <a:moveTo>
                  <a:pt x="0" y="0"/>
                </a:moveTo>
                <a:lnTo>
                  <a:pt x="5536928" y="0"/>
                </a:lnTo>
                <a:lnTo>
                  <a:pt x="5536928" y="8297808"/>
                </a:lnTo>
                <a:lnTo>
                  <a:pt x="0" y="829780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2052379" y="-1428278"/>
            <a:ext cx="13572624" cy="3002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439"/>
              </a:lnSpc>
              <a:spcBef>
                <a:spcPct val="0"/>
              </a:spcBef>
            </a:pPr>
          </a:p>
          <a:p>
            <a:pPr algn="ctr">
              <a:lnSpc>
                <a:spcPts val="11439"/>
              </a:lnSpc>
              <a:spcBef>
                <a:spcPct val="0"/>
              </a:spcBef>
            </a:pPr>
            <a:r>
              <a:rPr lang="en-US" sz="8171">
                <a:solidFill>
                  <a:srgbClr val="000000"/>
                </a:solidFill>
                <a:latin typeface="เอฟซี เรนโบว์"/>
                <a:ea typeface="เอฟซี เรนโบว์"/>
                <a:cs typeface="เอฟซี เรนโบว์"/>
                <a:sym typeface="เอฟซี เรนโบว์"/>
              </a:rPr>
              <a:t>ใช้คำพูดสุภาพในโลกออนไลน์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DF8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95373">
            <a:off x="-1563737" y="-4754699"/>
            <a:ext cx="20275640" cy="19796398"/>
          </a:xfrm>
          <a:custGeom>
            <a:avLst/>
            <a:gdLst/>
            <a:ahLst/>
            <a:cxnLst/>
            <a:rect r="r" b="b" t="t" l="l"/>
            <a:pathLst>
              <a:path h="19796398" w="20275640">
                <a:moveTo>
                  <a:pt x="0" y="0"/>
                </a:moveTo>
                <a:lnTo>
                  <a:pt x="20275640" y="0"/>
                </a:lnTo>
                <a:lnTo>
                  <a:pt x="20275640" y="19796398"/>
                </a:lnTo>
                <a:lnTo>
                  <a:pt x="0" y="197963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-6418721" y="6174520"/>
            <a:ext cx="32068194" cy="11157348"/>
            <a:chOff x="0" y="0"/>
            <a:chExt cx="2752172" cy="957551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752172" cy="957551"/>
            </a:xfrm>
            <a:custGeom>
              <a:avLst/>
              <a:gdLst/>
              <a:ahLst/>
              <a:cxnLst/>
              <a:rect r="r" b="b" t="t" l="l"/>
              <a:pathLst>
                <a:path h="957551" w="2752172">
                  <a:moveTo>
                    <a:pt x="1376086" y="0"/>
                  </a:moveTo>
                  <a:cubicBezTo>
                    <a:pt x="616095" y="0"/>
                    <a:pt x="0" y="214355"/>
                    <a:pt x="0" y="478776"/>
                  </a:cubicBezTo>
                  <a:cubicBezTo>
                    <a:pt x="0" y="743196"/>
                    <a:pt x="616095" y="957551"/>
                    <a:pt x="1376086" y="957551"/>
                  </a:cubicBezTo>
                  <a:cubicBezTo>
                    <a:pt x="2136077" y="957551"/>
                    <a:pt x="2752172" y="743196"/>
                    <a:pt x="2752172" y="478776"/>
                  </a:cubicBezTo>
                  <a:cubicBezTo>
                    <a:pt x="2752172" y="214355"/>
                    <a:pt x="2136077" y="0"/>
                    <a:pt x="1376086" y="0"/>
                  </a:cubicBezTo>
                  <a:close/>
                </a:path>
              </a:pathLst>
            </a:custGeom>
            <a:solidFill>
              <a:srgbClr val="866257"/>
            </a:solidFill>
            <a:ln w="2286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258016" y="51670"/>
              <a:ext cx="2236139" cy="81611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559372">
            <a:off x="13962027" y="6040653"/>
            <a:ext cx="4732623" cy="3588188"/>
          </a:xfrm>
          <a:custGeom>
            <a:avLst/>
            <a:gdLst/>
            <a:ahLst/>
            <a:cxnLst/>
            <a:rect r="r" b="b" t="t" l="l"/>
            <a:pathLst>
              <a:path h="3588188" w="4732623">
                <a:moveTo>
                  <a:pt x="0" y="0"/>
                </a:moveTo>
                <a:lnTo>
                  <a:pt x="4732623" y="0"/>
                </a:lnTo>
                <a:lnTo>
                  <a:pt x="4732623" y="3588188"/>
                </a:lnTo>
                <a:lnTo>
                  <a:pt x="0" y="358818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301759">
            <a:off x="2847477" y="-662801"/>
            <a:ext cx="12359973" cy="18026394"/>
          </a:xfrm>
          <a:custGeom>
            <a:avLst/>
            <a:gdLst/>
            <a:ahLst/>
            <a:cxnLst/>
            <a:rect r="r" b="b" t="t" l="l"/>
            <a:pathLst>
              <a:path h="18026394" w="12359973">
                <a:moveTo>
                  <a:pt x="0" y="0"/>
                </a:moveTo>
                <a:lnTo>
                  <a:pt x="12359973" y="0"/>
                </a:lnTo>
                <a:lnTo>
                  <a:pt x="12359973" y="18026394"/>
                </a:lnTo>
                <a:lnTo>
                  <a:pt x="0" y="1802639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-45049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5165763" y="2225137"/>
            <a:ext cx="8536881" cy="5609610"/>
            <a:chOff x="0" y="0"/>
            <a:chExt cx="2248397" cy="1477428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248397" cy="1477428"/>
            </a:xfrm>
            <a:custGeom>
              <a:avLst/>
              <a:gdLst/>
              <a:ahLst/>
              <a:cxnLst/>
              <a:rect r="r" b="b" t="t" l="l"/>
              <a:pathLst>
                <a:path h="1477428" w="2248397">
                  <a:moveTo>
                    <a:pt x="0" y="0"/>
                  </a:moveTo>
                  <a:lnTo>
                    <a:pt x="2248397" y="0"/>
                  </a:lnTo>
                  <a:lnTo>
                    <a:pt x="2248397" y="1477428"/>
                  </a:lnTo>
                  <a:lnTo>
                    <a:pt x="0" y="1477428"/>
                  </a:lnTo>
                  <a:close/>
                </a:path>
              </a:pathLst>
            </a:custGeom>
            <a:solidFill>
              <a:srgbClr val="F2B7E3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2248397" cy="151552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pic>
        <p:nvPicPr>
          <p:cNvPr name="Picture 11" id="11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0">
            <a:off x="8544692" y="6778245"/>
            <a:ext cx="2483961" cy="509212"/>
          </a:xfrm>
          <a:prstGeom prst="rect">
            <a:avLst/>
          </a:prstGeom>
        </p:spPr>
      </p:pic>
      <p:sp>
        <p:nvSpPr>
          <p:cNvPr name="Freeform 12" id="12"/>
          <p:cNvSpPr/>
          <p:nvPr/>
        </p:nvSpPr>
        <p:spPr>
          <a:xfrm flipH="false" flipV="false" rot="-1669242">
            <a:off x="-1694857" y="839753"/>
            <a:ext cx="4398894" cy="3231188"/>
          </a:xfrm>
          <a:custGeom>
            <a:avLst/>
            <a:gdLst/>
            <a:ahLst/>
            <a:cxnLst/>
            <a:rect r="r" b="b" t="t" l="l"/>
            <a:pathLst>
              <a:path h="3231188" w="4398894">
                <a:moveTo>
                  <a:pt x="0" y="0"/>
                </a:moveTo>
                <a:lnTo>
                  <a:pt x="4398894" y="0"/>
                </a:lnTo>
                <a:lnTo>
                  <a:pt x="4398894" y="3231188"/>
                </a:lnTo>
                <a:lnTo>
                  <a:pt x="0" y="323118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2919149">
            <a:off x="15655857" y="346645"/>
            <a:ext cx="3206886" cy="3078611"/>
          </a:xfrm>
          <a:custGeom>
            <a:avLst/>
            <a:gdLst/>
            <a:ahLst/>
            <a:cxnLst/>
            <a:rect r="r" b="b" t="t" l="l"/>
            <a:pathLst>
              <a:path h="3078611" w="3206886">
                <a:moveTo>
                  <a:pt x="0" y="0"/>
                </a:moveTo>
                <a:lnTo>
                  <a:pt x="3206886" y="0"/>
                </a:lnTo>
                <a:lnTo>
                  <a:pt x="3206886" y="3078610"/>
                </a:lnTo>
                <a:lnTo>
                  <a:pt x="0" y="307861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14" id="14"/>
          <p:cNvSpPr/>
          <p:nvPr/>
        </p:nvSpPr>
        <p:spPr>
          <a:xfrm flipH="false" flipV="false" rot="0">
            <a:off x="-738991" y="4761316"/>
            <a:ext cx="4501123" cy="5052281"/>
          </a:xfrm>
          <a:custGeom>
            <a:avLst/>
            <a:gdLst/>
            <a:ahLst/>
            <a:cxnLst/>
            <a:rect r="r" b="b" t="t" l="l"/>
            <a:pathLst>
              <a:path h="5052281" w="4501123">
                <a:moveTo>
                  <a:pt x="0" y="0"/>
                </a:moveTo>
                <a:lnTo>
                  <a:pt x="4501123" y="0"/>
                </a:lnTo>
                <a:lnTo>
                  <a:pt x="4501123" y="5052281"/>
                </a:lnTo>
                <a:lnTo>
                  <a:pt x="0" y="5052281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-148206">
            <a:off x="4872484" y="3296914"/>
            <a:ext cx="9477166" cy="2674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966"/>
              </a:lnSpc>
              <a:spcBef>
                <a:spcPct val="0"/>
              </a:spcBef>
            </a:pPr>
            <a:r>
              <a:rPr lang="en-US" b="true" sz="7973">
                <a:solidFill>
                  <a:srgbClr val="FF7474"/>
                </a:solidFill>
                <a:latin typeface="เอฟซี เรนโบว์ Bold"/>
                <a:ea typeface="เอฟซี เรนโบว์ Bold"/>
                <a:cs typeface="เอฟซี เรนโบว์ Bold"/>
                <a:sym typeface="เอฟซี เรนโบว์ Bold"/>
              </a:rPr>
              <a:t>การใช้คอมพิวเตอร์อย่างเหมาะสม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DF8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95373">
            <a:off x="-1563737" y="-4754699"/>
            <a:ext cx="20275640" cy="19796398"/>
          </a:xfrm>
          <a:custGeom>
            <a:avLst/>
            <a:gdLst/>
            <a:ahLst/>
            <a:cxnLst/>
            <a:rect r="r" b="b" t="t" l="l"/>
            <a:pathLst>
              <a:path h="19796398" w="20275640">
                <a:moveTo>
                  <a:pt x="0" y="0"/>
                </a:moveTo>
                <a:lnTo>
                  <a:pt x="20275640" y="0"/>
                </a:lnTo>
                <a:lnTo>
                  <a:pt x="20275640" y="19796398"/>
                </a:lnTo>
                <a:lnTo>
                  <a:pt x="0" y="197963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1669242">
            <a:off x="-2333814" y="-40695"/>
            <a:ext cx="5601832" cy="4114800"/>
          </a:xfrm>
          <a:custGeom>
            <a:avLst/>
            <a:gdLst/>
            <a:ahLst/>
            <a:cxnLst/>
            <a:rect r="r" b="b" t="t" l="l"/>
            <a:pathLst>
              <a:path h="4114800" w="5601832">
                <a:moveTo>
                  <a:pt x="0" y="0"/>
                </a:moveTo>
                <a:lnTo>
                  <a:pt x="5601831" y="0"/>
                </a:lnTo>
                <a:lnTo>
                  <a:pt x="560183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4" id="4"/>
          <p:cNvSpPr/>
          <p:nvPr/>
        </p:nvSpPr>
        <p:spPr>
          <a:xfrm flipH="false" flipV="false" rot="5243860">
            <a:off x="14970942" y="5377503"/>
            <a:ext cx="5652695" cy="5683697"/>
          </a:xfrm>
          <a:custGeom>
            <a:avLst/>
            <a:gdLst/>
            <a:ahLst/>
            <a:cxnLst/>
            <a:rect r="r" b="b" t="t" l="l"/>
            <a:pathLst>
              <a:path h="5683697" w="5652695">
                <a:moveTo>
                  <a:pt x="0" y="0"/>
                </a:moveTo>
                <a:lnTo>
                  <a:pt x="5652695" y="0"/>
                </a:lnTo>
                <a:lnTo>
                  <a:pt x="5652695" y="5683697"/>
                </a:lnTo>
                <a:lnTo>
                  <a:pt x="0" y="568369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5" id="5"/>
          <p:cNvSpPr/>
          <p:nvPr/>
        </p:nvSpPr>
        <p:spPr>
          <a:xfrm flipH="false" flipV="false" rot="2919149">
            <a:off x="16052713" y="-1265607"/>
            <a:ext cx="3489152" cy="3349586"/>
          </a:xfrm>
          <a:custGeom>
            <a:avLst/>
            <a:gdLst/>
            <a:ahLst/>
            <a:cxnLst/>
            <a:rect r="r" b="b" t="t" l="l"/>
            <a:pathLst>
              <a:path h="3349586" w="3489152">
                <a:moveTo>
                  <a:pt x="0" y="0"/>
                </a:moveTo>
                <a:lnTo>
                  <a:pt x="3489152" y="0"/>
                </a:lnTo>
                <a:lnTo>
                  <a:pt x="3489152" y="3349586"/>
                </a:lnTo>
                <a:lnTo>
                  <a:pt x="0" y="334958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1251690">
            <a:off x="-2470774" y="5500438"/>
            <a:ext cx="5230201" cy="5437827"/>
          </a:xfrm>
          <a:custGeom>
            <a:avLst/>
            <a:gdLst/>
            <a:ahLst/>
            <a:cxnLst/>
            <a:rect r="r" b="b" t="t" l="l"/>
            <a:pathLst>
              <a:path h="5437827" w="5230201">
                <a:moveTo>
                  <a:pt x="0" y="0"/>
                </a:moveTo>
                <a:lnTo>
                  <a:pt x="5230201" y="0"/>
                </a:lnTo>
                <a:lnTo>
                  <a:pt x="5230201" y="5437827"/>
                </a:lnTo>
                <a:lnTo>
                  <a:pt x="0" y="543782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grpSp>
        <p:nvGrpSpPr>
          <p:cNvPr name="Group 7" id="7"/>
          <p:cNvGrpSpPr/>
          <p:nvPr/>
        </p:nvGrpSpPr>
        <p:grpSpPr>
          <a:xfrm rot="122611">
            <a:off x="1370239" y="409186"/>
            <a:ext cx="15889061" cy="11700127"/>
            <a:chOff x="0" y="0"/>
            <a:chExt cx="21185415" cy="15600169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21185415" cy="15600169"/>
            </a:xfrm>
            <a:custGeom>
              <a:avLst/>
              <a:gdLst/>
              <a:ahLst/>
              <a:cxnLst/>
              <a:rect r="r" b="b" t="t" l="l"/>
              <a:pathLst>
                <a:path h="15600169" w="21185415">
                  <a:moveTo>
                    <a:pt x="0" y="0"/>
                  </a:moveTo>
                  <a:lnTo>
                    <a:pt x="21185415" y="0"/>
                  </a:lnTo>
                  <a:lnTo>
                    <a:pt x="21185415" y="15600169"/>
                  </a:lnTo>
                  <a:lnTo>
                    <a:pt x="0" y="156001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9" id="9"/>
            <p:cNvGrpSpPr/>
            <p:nvPr/>
          </p:nvGrpSpPr>
          <p:grpSpPr>
            <a:xfrm rot="0">
              <a:off x="1843590" y="3011818"/>
              <a:ext cx="17566695" cy="11542263"/>
              <a:chOff x="0" y="0"/>
              <a:chExt cx="2758789" cy="1812673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2758789" cy="1812673"/>
              </a:xfrm>
              <a:custGeom>
                <a:avLst/>
                <a:gdLst/>
                <a:ahLst/>
                <a:cxnLst/>
                <a:rect r="r" b="b" t="t" l="l"/>
                <a:pathLst>
                  <a:path h="1812673" w="2758789">
                    <a:moveTo>
                      <a:pt x="0" y="0"/>
                    </a:moveTo>
                    <a:lnTo>
                      <a:pt x="2758789" y="0"/>
                    </a:lnTo>
                    <a:lnTo>
                      <a:pt x="2758789" y="1812673"/>
                    </a:lnTo>
                    <a:lnTo>
                      <a:pt x="0" y="1812673"/>
                    </a:lnTo>
                    <a:close/>
                  </a:path>
                </a:pathLst>
              </a:custGeom>
              <a:solidFill>
                <a:srgbClr val="F2B7E3"/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0" y="-38100"/>
                <a:ext cx="2758789" cy="1850773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</p:grpSp>
      <p:sp>
        <p:nvSpPr>
          <p:cNvPr name="TextBox 12" id="12"/>
          <p:cNvSpPr txBox="true"/>
          <p:nvPr/>
        </p:nvSpPr>
        <p:spPr>
          <a:xfrm rot="0">
            <a:off x="2911291" y="4695825"/>
            <a:ext cx="12955816" cy="36937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5880"/>
              </a:lnSpc>
              <a:spcBef>
                <a:spcPct val="0"/>
              </a:spcBef>
            </a:pPr>
          </a:p>
          <a:p>
            <a:pPr algn="just" marL="906780" indent="-453390" lvl="1">
              <a:lnSpc>
                <a:spcPts val="5880"/>
              </a:lnSpc>
              <a:spcBef>
                <a:spcPct val="0"/>
              </a:spcBef>
              <a:buFont typeface="Arial"/>
              <a:buChar char="•"/>
            </a:pPr>
            <a:r>
              <a:rPr lang="en-US" b="true" sz="4200" strike="noStrike" u="none">
                <a:solidFill>
                  <a:srgbClr val="000000"/>
                </a:solidFill>
                <a:latin typeface="Prompt Medium"/>
                <a:ea typeface="Prompt Medium"/>
                <a:cs typeface="Prompt Medium"/>
                <a:sym typeface="Prompt Medium"/>
              </a:rPr>
              <a:t>ใช้ค้นคว้าข้อมูล</a:t>
            </a:r>
          </a:p>
          <a:p>
            <a:pPr algn="just" marL="906780" indent="-453390" lvl="1">
              <a:lnSpc>
                <a:spcPts val="5880"/>
              </a:lnSpc>
              <a:spcBef>
                <a:spcPct val="0"/>
              </a:spcBef>
              <a:buFont typeface="Arial"/>
              <a:buChar char="•"/>
            </a:pPr>
            <a:r>
              <a:rPr lang="en-US" b="true" sz="4200" strike="noStrike" u="none">
                <a:solidFill>
                  <a:srgbClr val="000000"/>
                </a:solidFill>
                <a:latin typeface="Prompt Medium"/>
                <a:ea typeface="Prompt Medium"/>
                <a:cs typeface="Prompt Medium"/>
                <a:sym typeface="Prompt Medium"/>
              </a:rPr>
              <a:t>ใช้สร้างเอกสาร</a:t>
            </a:r>
            <a:r>
              <a:rPr lang="en-US" b="true" sz="4200" strike="noStrike" u="none">
                <a:solidFill>
                  <a:srgbClr val="000000"/>
                </a:solidFill>
                <a:latin typeface="Prompt Medium"/>
                <a:ea typeface="Prompt Medium"/>
                <a:cs typeface="Prompt Medium"/>
                <a:sym typeface="Prompt Medium"/>
              </a:rPr>
              <a:t> </a:t>
            </a:r>
            <a:r>
              <a:rPr lang="en-US" b="true" sz="4200" strike="noStrike" u="none">
                <a:solidFill>
                  <a:srgbClr val="000000"/>
                </a:solidFill>
                <a:latin typeface="Prompt Medium"/>
                <a:ea typeface="Prompt Medium"/>
                <a:cs typeface="Prompt Medium"/>
                <a:sym typeface="Prompt Medium"/>
              </a:rPr>
              <a:t>งานนำเสนอ</a:t>
            </a:r>
            <a:r>
              <a:rPr lang="en-US" b="true" sz="4200" strike="noStrike" u="none">
                <a:solidFill>
                  <a:srgbClr val="000000"/>
                </a:solidFill>
                <a:latin typeface="Prompt Medium"/>
                <a:ea typeface="Prompt Medium"/>
                <a:cs typeface="Prompt Medium"/>
                <a:sym typeface="Prompt Medium"/>
              </a:rPr>
              <a:t> </a:t>
            </a:r>
            <a:r>
              <a:rPr lang="en-US" b="true" sz="4200" strike="noStrike" u="none">
                <a:solidFill>
                  <a:srgbClr val="000000"/>
                </a:solidFill>
                <a:latin typeface="Prompt Medium"/>
                <a:ea typeface="Prompt Medium"/>
                <a:cs typeface="Prompt Medium"/>
                <a:sym typeface="Prompt Medium"/>
              </a:rPr>
              <a:t>และตารางข้อมูล</a:t>
            </a:r>
          </a:p>
          <a:p>
            <a:pPr algn="just" marL="906780" indent="-453390" lvl="1">
              <a:lnSpc>
                <a:spcPts val="5880"/>
              </a:lnSpc>
              <a:spcBef>
                <a:spcPct val="0"/>
              </a:spcBef>
              <a:buFont typeface="Arial"/>
              <a:buChar char="•"/>
            </a:pPr>
            <a:r>
              <a:rPr lang="en-US" b="true" sz="4200" strike="noStrike" u="none">
                <a:solidFill>
                  <a:srgbClr val="000000"/>
                </a:solidFill>
                <a:latin typeface="Prompt Medium"/>
                <a:ea typeface="Prompt Medium"/>
                <a:cs typeface="Prompt Medium"/>
                <a:sym typeface="Prompt Medium"/>
              </a:rPr>
              <a:t>ฝึกทักษะใหม่</a:t>
            </a:r>
            <a:r>
              <a:rPr lang="en-US" b="true" sz="4200" strike="noStrike" u="none">
                <a:solidFill>
                  <a:srgbClr val="000000"/>
                </a:solidFill>
                <a:latin typeface="Prompt Medium"/>
                <a:ea typeface="Prompt Medium"/>
                <a:cs typeface="Prompt Medium"/>
                <a:sym typeface="Prompt Medium"/>
              </a:rPr>
              <a:t> </a:t>
            </a:r>
            <a:r>
              <a:rPr lang="en-US" b="true" sz="4200" strike="noStrike" u="none">
                <a:solidFill>
                  <a:srgbClr val="000000"/>
                </a:solidFill>
                <a:latin typeface="Prompt Medium"/>
                <a:ea typeface="Prompt Medium"/>
                <a:cs typeface="Prompt Medium"/>
                <a:sym typeface="Prompt Medium"/>
              </a:rPr>
              <a:t>เช่น</a:t>
            </a:r>
            <a:r>
              <a:rPr lang="en-US" b="true" sz="4200" strike="noStrike" u="none">
                <a:solidFill>
                  <a:srgbClr val="000000"/>
                </a:solidFill>
                <a:latin typeface="Prompt Medium"/>
                <a:ea typeface="Prompt Medium"/>
                <a:cs typeface="Prompt Medium"/>
                <a:sym typeface="Prompt Medium"/>
              </a:rPr>
              <a:t> </a:t>
            </a:r>
            <a:r>
              <a:rPr lang="en-US" b="true" sz="4200" strike="noStrike" u="none">
                <a:solidFill>
                  <a:srgbClr val="000000"/>
                </a:solidFill>
                <a:latin typeface="Prompt Medium"/>
                <a:ea typeface="Prompt Medium"/>
                <a:cs typeface="Prompt Medium"/>
                <a:sym typeface="Prompt Medium"/>
              </a:rPr>
              <a:t>ออกแบบกราฟิก</a:t>
            </a:r>
            <a:r>
              <a:rPr lang="en-US" b="true" sz="4200" strike="noStrike" u="none">
                <a:solidFill>
                  <a:srgbClr val="000000"/>
                </a:solidFill>
                <a:latin typeface="Prompt Medium"/>
                <a:ea typeface="Prompt Medium"/>
                <a:cs typeface="Prompt Medium"/>
                <a:sym typeface="Prompt Medium"/>
              </a:rPr>
              <a:t> </a:t>
            </a:r>
            <a:r>
              <a:rPr lang="en-US" b="true" sz="4200" strike="noStrike" u="none">
                <a:solidFill>
                  <a:srgbClr val="000000"/>
                </a:solidFill>
                <a:latin typeface="Prompt Medium"/>
                <a:ea typeface="Prompt Medium"/>
                <a:cs typeface="Prompt Medium"/>
                <a:sym typeface="Prompt Medium"/>
              </a:rPr>
              <a:t>เขียนโปรแกรม</a:t>
            </a:r>
          </a:p>
          <a:p>
            <a:pPr algn="just" marL="0" indent="0" lvl="0">
              <a:lnSpc>
                <a:spcPts val="5880"/>
              </a:lnSpc>
              <a:spcBef>
                <a:spcPct val="0"/>
              </a:spcBef>
            </a:pPr>
          </a:p>
        </p:txBody>
      </p:sp>
      <p:sp>
        <p:nvSpPr>
          <p:cNvPr name="TextBox 13" id="13"/>
          <p:cNvSpPr txBox="true"/>
          <p:nvPr/>
        </p:nvSpPr>
        <p:spPr>
          <a:xfrm rot="0">
            <a:off x="2108004" y="3225940"/>
            <a:ext cx="14562390" cy="12958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289"/>
              </a:lnSpc>
              <a:spcBef>
                <a:spcPct val="0"/>
              </a:spcBef>
            </a:pPr>
            <a:r>
              <a:rPr lang="en-US" b="true" sz="7431">
                <a:solidFill>
                  <a:srgbClr val="FF7474"/>
                </a:solidFill>
                <a:latin typeface="เอฟซี เรนโบว์ Bold"/>
                <a:ea typeface="เอฟซี เรนโบว์ Bold"/>
                <a:cs typeface="เอฟซี เรนโบว์ Bold"/>
                <a:sym typeface="เอฟซี เรนโบว์ Bold"/>
              </a:rPr>
              <a:t>การใช้เพื่อการศึกษาและทำงาน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DF8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95373">
            <a:off x="-1563737" y="-4754699"/>
            <a:ext cx="20275640" cy="19796398"/>
          </a:xfrm>
          <a:custGeom>
            <a:avLst/>
            <a:gdLst/>
            <a:ahLst/>
            <a:cxnLst/>
            <a:rect r="r" b="b" t="t" l="l"/>
            <a:pathLst>
              <a:path h="19796398" w="20275640">
                <a:moveTo>
                  <a:pt x="0" y="0"/>
                </a:moveTo>
                <a:lnTo>
                  <a:pt x="20275640" y="0"/>
                </a:lnTo>
                <a:lnTo>
                  <a:pt x="20275640" y="19796398"/>
                </a:lnTo>
                <a:lnTo>
                  <a:pt x="0" y="197963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-6418721" y="6174520"/>
            <a:ext cx="32068194" cy="11157348"/>
            <a:chOff x="0" y="0"/>
            <a:chExt cx="2752172" cy="957551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752172" cy="957551"/>
            </a:xfrm>
            <a:custGeom>
              <a:avLst/>
              <a:gdLst/>
              <a:ahLst/>
              <a:cxnLst/>
              <a:rect r="r" b="b" t="t" l="l"/>
              <a:pathLst>
                <a:path h="957551" w="2752172">
                  <a:moveTo>
                    <a:pt x="1376086" y="0"/>
                  </a:moveTo>
                  <a:cubicBezTo>
                    <a:pt x="616095" y="0"/>
                    <a:pt x="0" y="214355"/>
                    <a:pt x="0" y="478776"/>
                  </a:cubicBezTo>
                  <a:cubicBezTo>
                    <a:pt x="0" y="743196"/>
                    <a:pt x="616095" y="957551"/>
                    <a:pt x="1376086" y="957551"/>
                  </a:cubicBezTo>
                  <a:cubicBezTo>
                    <a:pt x="2136077" y="957551"/>
                    <a:pt x="2752172" y="743196"/>
                    <a:pt x="2752172" y="478776"/>
                  </a:cubicBezTo>
                  <a:cubicBezTo>
                    <a:pt x="2752172" y="214355"/>
                    <a:pt x="2136077" y="0"/>
                    <a:pt x="1376086" y="0"/>
                  </a:cubicBezTo>
                  <a:close/>
                </a:path>
              </a:pathLst>
            </a:custGeom>
            <a:solidFill>
              <a:srgbClr val="866257"/>
            </a:solidFill>
            <a:ln w="2286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258016" y="51670"/>
              <a:ext cx="2236139" cy="81611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2081122" y="-1169873"/>
            <a:ext cx="13892683" cy="19040537"/>
            <a:chOff x="0" y="0"/>
            <a:chExt cx="18523577" cy="25387383"/>
          </a:xfrm>
        </p:grpSpPr>
        <p:sp>
          <p:nvSpPr>
            <p:cNvPr name="Freeform 7" id="7"/>
            <p:cNvSpPr/>
            <p:nvPr/>
          </p:nvSpPr>
          <p:spPr>
            <a:xfrm flipH="false" flipV="false" rot="301759">
              <a:off x="1021807" y="676096"/>
              <a:ext cx="16479963" cy="24035192"/>
            </a:xfrm>
            <a:custGeom>
              <a:avLst/>
              <a:gdLst/>
              <a:ahLst/>
              <a:cxnLst/>
              <a:rect r="r" b="b" t="t" l="l"/>
              <a:pathLst>
                <a:path h="24035192" w="16479963">
                  <a:moveTo>
                    <a:pt x="0" y="0"/>
                  </a:moveTo>
                  <a:lnTo>
                    <a:pt x="16479963" y="0"/>
                  </a:lnTo>
                  <a:lnTo>
                    <a:pt x="16479963" y="24035191"/>
                  </a:lnTo>
                  <a:lnTo>
                    <a:pt x="0" y="240351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-45049" b="0"/>
              </a:stretch>
            </a:blipFill>
          </p:spPr>
        </p:sp>
        <p:grpSp>
          <p:nvGrpSpPr>
            <p:cNvPr name="Group 8" id="8"/>
            <p:cNvGrpSpPr/>
            <p:nvPr/>
          </p:nvGrpSpPr>
          <p:grpSpPr>
            <a:xfrm rot="0">
              <a:off x="4112854" y="4526680"/>
              <a:ext cx="11382509" cy="7479480"/>
              <a:chOff x="0" y="0"/>
              <a:chExt cx="2248397" cy="1477428"/>
            </a:xfrm>
          </p:grpSpPr>
          <p:sp>
            <p:nvSpPr>
              <p:cNvPr name="Freeform 9" id="9"/>
              <p:cNvSpPr/>
              <p:nvPr/>
            </p:nvSpPr>
            <p:spPr>
              <a:xfrm flipH="false" flipV="false" rot="0">
                <a:off x="0" y="0"/>
                <a:ext cx="2248397" cy="1477428"/>
              </a:xfrm>
              <a:custGeom>
                <a:avLst/>
                <a:gdLst/>
                <a:ahLst/>
                <a:cxnLst/>
                <a:rect r="r" b="b" t="t" l="l"/>
                <a:pathLst>
                  <a:path h="1477428" w="2248397">
                    <a:moveTo>
                      <a:pt x="0" y="0"/>
                    </a:moveTo>
                    <a:lnTo>
                      <a:pt x="2248397" y="0"/>
                    </a:lnTo>
                    <a:lnTo>
                      <a:pt x="2248397" y="1477428"/>
                    </a:lnTo>
                    <a:lnTo>
                      <a:pt x="0" y="1477428"/>
                    </a:lnTo>
                    <a:close/>
                  </a:path>
                </a:pathLst>
              </a:custGeom>
              <a:solidFill>
                <a:srgbClr val="00BF63"/>
              </a:solidFill>
            </p:spPr>
          </p:sp>
          <p:sp>
            <p:nvSpPr>
              <p:cNvPr name="TextBox 10" id="10"/>
              <p:cNvSpPr txBox="true"/>
              <p:nvPr/>
            </p:nvSpPr>
            <p:spPr>
              <a:xfrm>
                <a:off x="0" y="-38100"/>
                <a:ext cx="2248397" cy="1515528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</a:p>
            </p:txBody>
          </p:sp>
        </p:grpSp>
      </p:grpSp>
      <p:sp>
        <p:nvSpPr>
          <p:cNvPr name="Freeform 11" id="11"/>
          <p:cNvSpPr/>
          <p:nvPr/>
        </p:nvSpPr>
        <p:spPr>
          <a:xfrm flipH="true" flipV="false" rot="762787">
            <a:off x="14177008" y="5499225"/>
            <a:ext cx="5931680" cy="4971826"/>
          </a:xfrm>
          <a:custGeom>
            <a:avLst/>
            <a:gdLst/>
            <a:ahLst/>
            <a:cxnLst/>
            <a:rect r="r" b="b" t="t" l="l"/>
            <a:pathLst>
              <a:path h="4971826" w="5931680">
                <a:moveTo>
                  <a:pt x="5931680" y="0"/>
                </a:moveTo>
                <a:lnTo>
                  <a:pt x="0" y="0"/>
                </a:lnTo>
                <a:lnTo>
                  <a:pt x="0" y="4971826"/>
                </a:lnTo>
                <a:lnTo>
                  <a:pt x="5931680" y="4971826"/>
                </a:lnTo>
                <a:lnTo>
                  <a:pt x="593168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true" flipV="false" rot="0">
            <a:off x="-719152" y="6174520"/>
            <a:ext cx="4377447" cy="4114800"/>
          </a:xfrm>
          <a:custGeom>
            <a:avLst/>
            <a:gdLst/>
            <a:ahLst/>
            <a:cxnLst/>
            <a:rect r="r" b="b" t="t" l="l"/>
            <a:pathLst>
              <a:path h="4114800" w="4377447">
                <a:moveTo>
                  <a:pt x="4377447" y="0"/>
                </a:moveTo>
                <a:lnTo>
                  <a:pt x="0" y="0"/>
                </a:lnTo>
                <a:lnTo>
                  <a:pt x="0" y="4114800"/>
                </a:lnTo>
                <a:lnTo>
                  <a:pt x="4377447" y="4114800"/>
                </a:lnTo>
                <a:lnTo>
                  <a:pt x="4377447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13" id="13"/>
          <p:cNvSpPr/>
          <p:nvPr/>
        </p:nvSpPr>
        <p:spPr>
          <a:xfrm flipH="false" flipV="false" rot="-389862">
            <a:off x="-1307977" y="606819"/>
            <a:ext cx="3389099" cy="4114800"/>
          </a:xfrm>
          <a:custGeom>
            <a:avLst/>
            <a:gdLst/>
            <a:ahLst/>
            <a:cxnLst/>
            <a:rect r="r" b="b" t="t" l="l"/>
            <a:pathLst>
              <a:path h="4114800" w="3389099">
                <a:moveTo>
                  <a:pt x="0" y="0"/>
                </a:moveTo>
                <a:lnTo>
                  <a:pt x="3389099" y="0"/>
                </a:lnTo>
                <a:lnTo>
                  <a:pt x="338909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14" id="14"/>
          <p:cNvSpPr/>
          <p:nvPr/>
        </p:nvSpPr>
        <p:spPr>
          <a:xfrm flipH="false" flipV="false" rot="-1549454">
            <a:off x="15310911" y="841527"/>
            <a:ext cx="5801779" cy="2405101"/>
          </a:xfrm>
          <a:custGeom>
            <a:avLst/>
            <a:gdLst/>
            <a:ahLst/>
            <a:cxnLst/>
            <a:rect r="r" b="b" t="t" l="l"/>
            <a:pathLst>
              <a:path h="2405101" w="5801779">
                <a:moveTo>
                  <a:pt x="0" y="0"/>
                </a:moveTo>
                <a:lnTo>
                  <a:pt x="5801778" y="0"/>
                </a:lnTo>
                <a:lnTo>
                  <a:pt x="5801778" y="2405101"/>
                </a:lnTo>
                <a:lnTo>
                  <a:pt x="0" y="240510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pic>
        <p:nvPicPr>
          <p:cNvPr name="Picture 15" id="15"/>
          <p:cNvPicPr>
            <a:picLocks noChangeAspect="true"/>
          </p:cNvPicPr>
          <p:nvPr/>
        </p:nvPicPr>
        <p:blipFill>
          <a:blip r:embed="rId10"/>
          <a:srcRect l="0" t="0" r="0" b="0"/>
          <a:stretch>
            <a:fillRect/>
          </a:stretch>
        </p:blipFill>
        <p:spPr>
          <a:xfrm flipH="false" flipV="false" rot="0">
            <a:off x="8544692" y="6778245"/>
            <a:ext cx="2483961" cy="509212"/>
          </a:xfrm>
          <a:prstGeom prst="rect">
            <a:avLst/>
          </a:prstGeom>
        </p:spPr>
      </p:pic>
      <p:sp>
        <p:nvSpPr>
          <p:cNvPr name="TextBox 16" id="16"/>
          <p:cNvSpPr txBox="true"/>
          <p:nvPr/>
        </p:nvSpPr>
        <p:spPr>
          <a:xfrm rot="-148206">
            <a:off x="5397095" y="2789669"/>
            <a:ext cx="8427944" cy="38087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624"/>
              </a:lnSpc>
              <a:spcBef>
                <a:spcPct val="0"/>
              </a:spcBef>
            </a:pPr>
            <a:r>
              <a:rPr lang="en-US" b="true" sz="7699">
                <a:solidFill>
                  <a:srgbClr val="FDFAE6"/>
                </a:solidFill>
                <a:latin typeface="เอฟซี เรนโบว์ Bold"/>
                <a:ea typeface="เอฟซี เรนโบว์ Bold"/>
                <a:cs typeface="เอฟซี เรนโบว์ Bold"/>
                <a:sym typeface="เอฟซี เรนโบว์ Bold"/>
              </a:rPr>
              <a:t>การใช้อินเทอร์เน็ตเหมาะสมและปลอดภัย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DF8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95373">
            <a:off x="-1563737" y="-4754699"/>
            <a:ext cx="20275640" cy="19796398"/>
          </a:xfrm>
          <a:custGeom>
            <a:avLst/>
            <a:gdLst/>
            <a:ahLst/>
            <a:cxnLst/>
            <a:rect r="r" b="b" t="t" l="l"/>
            <a:pathLst>
              <a:path h="19796398" w="20275640">
                <a:moveTo>
                  <a:pt x="0" y="0"/>
                </a:moveTo>
                <a:lnTo>
                  <a:pt x="20275640" y="0"/>
                </a:lnTo>
                <a:lnTo>
                  <a:pt x="20275640" y="19796398"/>
                </a:lnTo>
                <a:lnTo>
                  <a:pt x="0" y="197963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87798">
            <a:off x="-3695458" y="5438283"/>
            <a:ext cx="32068194" cy="11157348"/>
            <a:chOff x="0" y="0"/>
            <a:chExt cx="2752172" cy="957551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752172" cy="957551"/>
            </a:xfrm>
            <a:custGeom>
              <a:avLst/>
              <a:gdLst/>
              <a:ahLst/>
              <a:cxnLst/>
              <a:rect r="r" b="b" t="t" l="l"/>
              <a:pathLst>
                <a:path h="957551" w="2752172">
                  <a:moveTo>
                    <a:pt x="1376086" y="0"/>
                  </a:moveTo>
                  <a:cubicBezTo>
                    <a:pt x="616095" y="0"/>
                    <a:pt x="0" y="214355"/>
                    <a:pt x="0" y="478776"/>
                  </a:cubicBezTo>
                  <a:cubicBezTo>
                    <a:pt x="0" y="743196"/>
                    <a:pt x="616095" y="957551"/>
                    <a:pt x="1376086" y="957551"/>
                  </a:cubicBezTo>
                  <a:cubicBezTo>
                    <a:pt x="2136077" y="957551"/>
                    <a:pt x="2752172" y="743196"/>
                    <a:pt x="2752172" y="478776"/>
                  </a:cubicBezTo>
                  <a:cubicBezTo>
                    <a:pt x="2752172" y="214355"/>
                    <a:pt x="2136077" y="0"/>
                    <a:pt x="1376086" y="0"/>
                  </a:cubicBezTo>
                  <a:close/>
                </a:path>
              </a:pathLst>
            </a:custGeom>
            <a:solidFill>
              <a:srgbClr val="866257"/>
            </a:solidFill>
            <a:ln w="2286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258016" y="51670"/>
              <a:ext cx="2236139" cy="81611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122611">
            <a:off x="6033677" y="993304"/>
            <a:ext cx="11272137" cy="8300392"/>
            <a:chOff x="0" y="0"/>
            <a:chExt cx="15029517" cy="11067189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5029517" cy="11067189"/>
            </a:xfrm>
            <a:custGeom>
              <a:avLst/>
              <a:gdLst/>
              <a:ahLst/>
              <a:cxnLst/>
              <a:rect r="r" b="b" t="t" l="l"/>
              <a:pathLst>
                <a:path h="11067189" w="15029517">
                  <a:moveTo>
                    <a:pt x="0" y="0"/>
                  </a:moveTo>
                  <a:lnTo>
                    <a:pt x="15029517" y="0"/>
                  </a:lnTo>
                  <a:lnTo>
                    <a:pt x="15029517" y="11067189"/>
                  </a:lnTo>
                  <a:lnTo>
                    <a:pt x="0" y="110671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8" id="8"/>
            <p:cNvGrpSpPr/>
            <p:nvPr/>
          </p:nvGrpSpPr>
          <p:grpSpPr>
            <a:xfrm rot="0">
              <a:off x="1307893" y="2136667"/>
              <a:ext cx="12462297" cy="8188399"/>
              <a:chOff x="0" y="0"/>
              <a:chExt cx="2758789" cy="1812673"/>
            </a:xfrm>
          </p:grpSpPr>
          <p:sp>
            <p:nvSpPr>
              <p:cNvPr name="Freeform 9" id="9"/>
              <p:cNvSpPr/>
              <p:nvPr/>
            </p:nvSpPr>
            <p:spPr>
              <a:xfrm flipH="false" flipV="false" rot="0">
                <a:off x="0" y="0"/>
                <a:ext cx="2758789" cy="1812673"/>
              </a:xfrm>
              <a:custGeom>
                <a:avLst/>
                <a:gdLst/>
                <a:ahLst/>
                <a:cxnLst/>
                <a:rect r="r" b="b" t="t" l="l"/>
                <a:pathLst>
                  <a:path h="1812673" w="2758789">
                    <a:moveTo>
                      <a:pt x="0" y="0"/>
                    </a:moveTo>
                    <a:lnTo>
                      <a:pt x="2758789" y="0"/>
                    </a:lnTo>
                    <a:lnTo>
                      <a:pt x="2758789" y="1812673"/>
                    </a:lnTo>
                    <a:lnTo>
                      <a:pt x="0" y="1812673"/>
                    </a:lnTo>
                    <a:close/>
                  </a:path>
                </a:pathLst>
              </a:custGeom>
              <a:solidFill>
                <a:srgbClr val="72BC6F"/>
              </a:solidFill>
            </p:spPr>
          </p:sp>
          <p:sp>
            <p:nvSpPr>
              <p:cNvPr name="TextBox 10" id="10"/>
              <p:cNvSpPr txBox="true"/>
              <p:nvPr/>
            </p:nvSpPr>
            <p:spPr>
              <a:xfrm>
                <a:off x="0" y="-38100"/>
                <a:ext cx="2758789" cy="1850773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</p:grpSp>
      <p:sp>
        <p:nvSpPr>
          <p:cNvPr name="Freeform 11" id="11"/>
          <p:cNvSpPr/>
          <p:nvPr/>
        </p:nvSpPr>
        <p:spPr>
          <a:xfrm flipH="true" flipV="false" rot="-1270974">
            <a:off x="-102347" y="132527"/>
            <a:ext cx="4946147" cy="5173077"/>
          </a:xfrm>
          <a:custGeom>
            <a:avLst/>
            <a:gdLst/>
            <a:ahLst/>
            <a:cxnLst/>
            <a:rect r="r" b="b" t="t" l="l"/>
            <a:pathLst>
              <a:path h="5173077" w="4946147">
                <a:moveTo>
                  <a:pt x="4946147" y="0"/>
                </a:moveTo>
                <a:lnTo>
                  <a:pt x="0" y="0"/>
                </a:lnTo>
                <a:lnTo>
                  <a:pt x="0" y="5173077"/>
                </a:lnTo>
                <a:lnTo>
                  <a:pt x="4946147" y="5173077"/>
                </a:lnTo>
                <a:lnTo>
                  <a:pt x="4946147" y="0"/>
                </a:lnTo>
                <a:close/>
              </a:path>
            </a:pathLst>
          </a:custGeom>
          <a:blipFill>
            <a:blip r:embed="rId6"/>
            <a:stretch>
              <a:fillRect l="0" t="0" r="0" b="-25806"/>
            </a:stretch>
          </a:blipFill>
        </p:spPr>
      </p:sp>
      <p:sp>
        <p:nvSpPr>
          <p:cNvPr name="Freeform 12" id="12"/>
          <p:cNvSpPr/>
          <p:nvPr/>
        </p:nvSpPr>
        <p:spPr>
          <a:xfrm flipH="true" flipV="false" rot="-223356">
            <a:off x="-685796" y="4610857"/>
            <a:ext cx="6198924" cy="5872072"/>
          </a:xfrm>
          <a:custGeom>
            <a:avLst/>
            <a:gdLst/>
            <a:ahLst/>
            <a:cxnLst/>
            <a:rect r="r" b="b" t="t" l="l"/>
            <a:pathLst>
              <a:path h="5872072" w="6198924">
                <a:moveTo>
                  <a:pt x="6198924" y="0"/>
                </a:moveTo>
                <a:lnTo>
                  <a:pt x="0" y="0"/>
                </a:lnTo>
                <a:lnTo>
                  <a:pt x="0" y="5872072"/>
                </a:lnTo>
                <a:lnTo>
                  <a:pt x="6198924" y="5872072"/>
                </a:lnTo>
                <a:lnTo>
                  <a:pt x="6198924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7081575" y="4441877"/>
            <a:ext cx="9521491" cy="36937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5880"/>
              </a:lnSpc>
              <a:spcBef>
                <a:spcPct val="0"/>
              </a:spcBef>
            </a:pPr>
          </a:p>
          <a:p>
            <a:pPr algn="just" marL="906780" indent="-453390" lvl="1">
              <a:lnSpc>
                <a:spcPts val="5880"/>
              </a:lnSpc>
              <a:spcBef>
                <a:spcPct val="0"/>
              </a:spcBef>
              <a:buFont typeface="Arial"/>
              <a:buChar char="•"/>
            </a:pPr>
            <a:r>
              <a:rPr lang="en-US" b="true" sz="4200" strike="noStrike" u="none">
                <a:solidFill>
                  <a:srgbClr val="000000"/>
                </a:solidFill>
                <a:latin typeface="Prompt Medium"/>
                <a:ea typeface="Prompt Medium"/>
                <a:cs typeface="Prompt Medium"/>
                <a:sym typeface="Prompt Medium"/>
              </a:rPr>
              <a:t>ตรวจสอบแหล่งที่มาของข้อมูล</a:t>
            </a:r>
          </a:p>
          <a:p>
            <a:pPr algn="just" marL="906780" indent="-453390" lvl="1">
              <a:lnSpc>
                <a:spcPts val="5880"/>
              </a:lnSpc>
              <a:spcBef>
                <a:spcPct val="0"/>
              </a:spcBef>
              <a:buFont typeface="Arial"/>
              <a:buChar char="•"/>
            </a:pPr>
            <a:r>
              <a:rPr lang="en-US" b="true" sz="4200" strike="noStrike" u="none">
                <a:solidFill>
                  <a:srgbClr val="000000"/>
                </a:solidFill>
                <a:latin typeface="Prompt Medium"/>
                <a:ea typeface="Prompt Medium"/>
                <a:cs typeface="Prompt Medium"/>
                <a:sym typeface="Prompt Medium"/>
              </a:rPr>
              <a:t>เปรียบเทียบข้อมูลจากหลายเว็บไซต์</a:t>
            </a:r>
          </a:p>
          <a:p>
            <a:pPr algn="just" marL="906780" indent="-453390" lvl="1">
              <a:lnSpc>
                <a:spcPts val="5880"/>
              </a:lnSpc>
              <a:spcBef>
                <a:spcPct val="0"/>
              </a:spcBef>
              <a:buFont typeface="Arial"/>
              <a:buChar char="•"/>
            </a:pPr>
            <a:r>
              <a:rPr lang="en-US" b="true" sz="4200" strike="noStrike" u="none">
                <a:solidFill>
                  <a:srgbClr val="000000"/>
                </a:solidFill>
                <a:latin typeface="Prompt Medium"/>
                <a:ea typeface="Prompt Medium"/>
                <a:cs typeface="Prompt Medium"/>
                <a:sym typeface="Prompt Medium"/>
              </a:rPr>
              <a:t>ไม่เชื่อข่าวทันทีโดยไม่ตรวจสอบ</a:t>
            </a:r>
          </a:p>
          <a:p>
            <a:pPr algn="just" marL="0" indent="0" lvl="0">
              <a:lnSpc>
                <a:spcPts val="5880"/>
              </a:lnSpc>
              <a:spcBef>
                <a:spcPct val="0"/>
              </a:spcBef>
            </a:pPr>
          </a:p>
        </p:txBody>
      </p:sp>
      <p:sp>
        <p:nvSpPr>
          <p:cNvPr name="TextBox 14" id="14"/>
          <p:cNvSpPr txBox="true"/>
          <p:nvPr/>
        </p:nvSpPr>
        <p:spPr>
          <a:xfrm rot="0">
            <a:off x="6805888" y="2547615"/>
            <a:ext cx="10072865" cy="22809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485"/>
              </a:lnSpc>
            </a:pPr>
            <a:r>
              <a:rPr lang="en-US" b="true" sz="6788">
                <a:solidFill>
                  <a:srgbClr val="FDFAE6"/>
                </a:solidFill>
                <a:latin typeface="เอฟซี เรนโบว์ Bold"/>
                <a:ea typeface="เอฟซี เรนโบว์ Bold"/>
                <a:cs typeface="เอฟซี เรนโบว์ Bold"/>
                <a:sym typeface="เอฟซี เรนโบว์ Bold"/>
              </a:rPr>
              <a:t>การค้นหาข้อมูลอย่าง</a:t>
            </a:r>
          </a:p>
          <a:p>
            <a:pPr algn="ctr" marL="0" indent="0" lvl="0">
              <a:lnSpc>
                <a:spcPts val="8485"/>
              </a:lnSpc>
              <a:spcBef>
                <a:spcPct val="0"/>
              </a:spcBef>
            </a:pPr>
            <a:r>
              <a:rPr lang="en-US" b="true" sz="6788">
                <a:solidFill>
                  <a:srgbClr val="FDFAE6"/>
                </a:solidFill>
                <a:latin typeface="เอฟซี เรนโบว์ Bold"/>
                <a:ea typeface="เอฟซี เรนโบว์ Bold"/>
                <a:cs typeface="เอฟซี เรนโบว์ Bold"/>
                <a:sym typeface="เอฟซี เรนโบว์ Bold"/>
              </a:rPr>
              <a:t>มีวิจ</a:t>
            </a:r>
            <a:r>
              <a:rPr lang="en-US" b="true" sz="6788" strike="noStrike" u="none">
                <a:solidFill>
                  <a:srgbClr val="FDFAE6"/>
                </a:solidFill>
                <a:latin typeface="เอฟซี เรนโบว์ Bold"/>
                <a:ea typeface="เอฟซี เรนโบว์ Bold"/>
                <a:cs typeface="เอฟซี เรนโบว์ Bold"/>
                <a:sym typeface="เอฟซี เรนโบว์ Bold"/>
              </a:rPr>
              <a:t>ารณญาณ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DF8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864528" y="225182"/>
            <a:ext cx="5441933" cy="9798035"/>
          </a:xfrm>
          <a:custGeom>
            <a:avLst/>
            <a:gdLst/>
            <a:ahLst/>
            <a:cxnLst/>
            <a:rect r="r" b="b" t="t" l="l"/>
            <a:pathLst>
              <a:path h="9798035" w="5441933">
                <a:moveTo>
                  <a:pt x="0" y="0"/>
                </a:moveTo>
                <a:lnTo>
                  <a:pt x="5441934" y="0"/>
                </a:lnTo>
                <a:lnTo>
                  <a:pt x="5441934" y="9798035"/>
                </a:lnTo>
                <a:lnTo>
                  <a:pt x="0" y="979803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6791838" y="2053219"/>
            <a:ext cx="11227847" cy="6315664"/>
          </a:xfrm>
          <a:custGeom>
            <a:avLst/>
            <a:gdLst/>
            <a:ahLst/>
            <a:cxnLst/>
            <a:rect r="r" b="b" t="t" l="l"/>
            <a:pathLst>
              <a:path h="6315664" w="11227847">
                <a:moveTo>
                  <a:pt x="0" y="0"/>
                </a:moveTo>
                <a:lnTo>
                  <a:pt x="11227847" y="0"/>
                </a:lnTo>
                <a:lnTo>
                  <a:pt x="11227847" y="6315664"/>
                </a:lnTo>
                <a:lnTo>
                  <a:pt x="0" y="631566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DF8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95373">
            <a:off x="-1563737" y="-4754699"/>
            <a:ext cx="20275640" cy="19796398"/>
          </a:xfrm>
          <a:custGeom>
            <a:avLst/>
            <a:gdLst/>
            <a:ahLst/>
            <a:cxnLst/>
            <a:rect r="r" b="b" t="t" l="l"/>
            <a:pathLst>
              <a:path h="19796398" w="20275640">
                <a:moveTo>
                  <a:pt x="0" y="0"/>
                </a:moveTo>
                <a:lnTo>
                  <a:pt x="20275640" y="0"/>
                </a:lnTo>
                <a:lnTo>
                  <a:pt x="20275640" y="19796398"/>
                </a:lnTo>
                <a:lnTo>
                  <a:pt x="0" y="197963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1669242">
            <a:off x="-2333814" y="-40695"/>
            <a:ext cx="5601832" cy="4114800"/>
          </a:xfrm>
          <a:custGeom>
            <a:avLst/>
            <a:gdLst/>
            <a:ahLst/>
            <a:cxnLst/>
            <a:rect r="r" b="b" t="t" l="l"/>
            <a:pathLst>
              <a:path h="4114800" w="5601832">
                <a:moveTo>
                  <a:pt x="0" y="0"/>
                </a:moveTo>
                <a:lnTo>
                  <a:pt x="5601831" y="0"/>
                </a:lnTo>
                <a:lnTo>
                  <a:pt x="560183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4" id="4"/>
          <p:cNvSpPr/>
          <p:nvPr/>
        </p:nvSpPr>
        <p:spPr>
          <a:xfrm flipH="false" flipV="false" rot="5243860">
            <a:off x="14970942" y="5377503"/>
            <a:ext cx="5652695" cy="5683697"/>
          </a:xfrm>
          <a:custGeom>
            <a:avLst/>
            <a:gdLst/>
            <a:ahLst/>
            <a:cxnLst/>
            <a:rect r="r" b="b" t="t" l="l"/>
            <a:pathLst>
              <a:path h="5683697" w="5652695">
                <a:moveTo>
                  <a:pt x="0" y="0"/>
                </a:moveTo>
                <a:lnTo>
                  <a:pt x="5652695" y="0"/>
                </a:lnTo>
                <a:lnTo>
                  <a:pt x="5652695" y="5683697"/>
                </a:lnTo>
                <a:lnTo>
                  <a:pt x="0" y="568369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5" id="5"/>
          <p:cNvSpPr/>
          <p:nvPr/>
        </p:nvSpPr>
        <p:spPr>
          <a:xfrm flipH="false" flipV="false" rot="2919149">
            <a:off x="16052713" y="-1265607"/>
            <a:ext cx="3489152" cy="3349586"/>
          </a:xfrm>
          <a:custGeom>
            <a:avLst/>
            <a:gdLst/>
            <a:ahLst/>
            <a:cxnLst/>
            <a:rect r="r" b="b" t="t" l="l"/>
            <a:pathLst>
              <a:path h="3349586" w="3489152">
                <a:moveTo>
                  <a:pt x="0" y="0"/>
                </a:moveTo>
                <a:lnTo>
                  <a:pt x="3489152" y="0"/>
                </a:lnTo>
                <a:lnTo>
                  <a:pt x="3489152" y="3349586"/>
                </a:lnTo>
                <a:lnTo>
                  <a:pt x="0" y="334958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1251690">
            <a:off x="-2470774" y="5500438"/>
            <a:ext cx="5230201" cy="5437827"/>
          </a:xfrm>
          <a:custGeom>
            <a:avLst/>
            <a:gdLst/>
            <a:ahLst/>
            <a:cxnLst/>
            <a:rect r="r" b="b" t="t" l="l"/>
            <a:pathLst>
              <a:path h="5437827" w="5230201">
                <a:moveTo>
                  <a:pt x="0" y="0"/>
                </a:moveTo>
                <a:lnTo>
                  <a:pt x="5230201" y="0"/>
                </a:lnTo>
                <a:lnTo>
                  <a:pt x="5230201" y="5437827"/>
                </a:lnTo>
                <a:lnTo>
                  <a:pt x="0" y="543782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grpSp>
        <p:nvGrpSpPr>
          <p:cNvPr name="Group 7" id="7"/>
          <p:cNvGrpSpPr/>
          <p:nvPr/>
        </p:nvGrpSpPr>
        <p:grpSpPr>
          <a:xfrm rot="122611">
            <a:off x="1370239" y="409186"/>
            <a:ext cx="15889061" cy="11700127"/>
            <a:chOff x="0" y="0"/>
            <a:chExt cx="21185415" cy="15600169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21185415" cy="15600169"/>
            </a:xfrm>
            <a:custGeom>
              <a:avLst/>
              <a:gdLst/>
              <a:ahLst/>
              <a:cxnLst/>
              <a:rect r="r" b="b" t="t" l="l"/>
              <a:pathLst>
                <a:path h="15600169" w="21185415">
                  <a:moveTo>
                    <a:pt x="0" y="0"/>
                  </a:moveTo>
                  <a:lnTo>
                    <a:pt x="21185415" y="0"/>
                  </a:lnTo>
                  <a:lnTo>
                    <a:pt x="21185415" y="15600169"/>
                  </a:lnTo>
                  <a:lnTo>
                    <a:pt x="0" y="156001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9" id="9"/>
            <p:cNvGrpSpPr/>
            <p:nvPr/>
          </p:nvGrpSpPr>
          <p:grpSpPr>
            <a:xfrm rot="0">
              <a:off x="1843590" y="3011818"/>
              <a:ext cx="17566695" cy="11542263"/>
              <a:chOff x="0" y="0"/>
              <a:chExt cx="2758789" cy="1812673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2758789" cy="1812673"/>
              </a:xfrm>
              <a:custGeom>
                <a:avLst/>
                <a:gdLst/>
                <a:ahLst/>
                <a:cxnLst/>
                <a:rect r="r" b="b" t="t" l="l"/>
                <a:pathLst>
                  <a:path h="1812673" w="2758789">
                    <a:moveTo>
                      <a:pt x="0" y="0"/>
                    </a:moveTo>
                    <a:lnTo>
                      <a:pt x="2758789" y="0"/>
                    </a:lnTo>
                    <a:lnTo>
                      <a:pt x="2758789" y="1812673"/>
                    </a:lnTo>
                    <a:lnTo>
                      <a:pt x="0" y="1812673"/>
                    </a:lnTo>
                    <a:close/>
                  </a:path>
                </a:pathLst>
              </a:custGeom>
              <a:solidFill>
                <a:srgbClr val="72BC6F"/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0" y="-38100"/>
                <a:ext cx="2758789" cy="1850773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</p:grpSp>
      <p:sp>
        <p:nvSpPr>
          <p:cNvPr name="TextBox 12" id="12"/>
          <p:cNvSpPr txBox="true"/>
          <p:nvPr/>
        </p:nvSpPr>
        <p:spPr>
          <a:xfrm rot="0">
            <a:off x="2773260" y="2392678"/>
            <a:ext cx="12955816" cy="72019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5190"/>
              </a:lnSpc>
              <a:spcBef>
                <a:spcPct val="0"/>
              </a:spcBef>
            </a:pPr>
          </a:p>
          <a:p>
            <a:pPr algn="just" marL="0" indent="0" lvl="0">
              <a:lnSpc>
                <a:spcPts val="5190"/>
              </a:lnSpc>
              <a:spcBef>
                <a:spcPct val="0"/>
              </a:spcBef>
            </a:pPr>
            <a:r>
              <a:rPr lang="en-US" b="true" sz="3707" strike="noStrike" u="none">
                <a:solidFill>
                  <a:srgbClr val="000000"/>
                </a:solidFill>
                <a:latin typeface="Prompt Medium"/>
                <a:ea typeface="Prompt Medium"/>
                <a:cs typeface="Prompt Medium"/>
                <a:sym typeface="Prompt Medium"/>
              </a:rPr>
              <a:t>ข้อมูลที่ไม่ควรเปิดเผย</a:t>
            </a:r>
            <a:r>
              <a:rPr lang="en-US" b="true" sz="3707" strike="noStrike" u="none">
                <a:solidFill>
                  <a:srgbClr val="000000"/>
                </a:solidFill>
                <a:latin typeface="Prompt Medium"/>
                <a:ea typeface="Prompt Medium"/>
                <a:cs typeface="Prompt Medium"/>
                <a:sym typeface="Prompt Medium"/>
              </a:rPr>
              <a:t> </a:t>
            </a:r>
            <a:r>
              <a:rPr lang="en-US" b="true" sz="3707" strike="noStrike" u="none">
                <a:solidFill>
                  <a:srgbClr val="000000"/>
                </a:solidFill>
                <a:latin typeface="Prompt Medium"/>
                <a:ea typeface="Prompt Medium"/>
                <a:cs typeface="Prompt Medium"/>
                <a:sym typeface="Prompt Medium"/>
              </a:rPr>
              <a:t>เช่น</a:t>
            </a:r>
          </a:p>
          <a:p>
            <a:pPr algn="just" marL="800441" indent="-400220" lvl="1">
              <a:lnSpc>
                <a:spcPts val="5190"/>
              </a:lnSpc>
              <a:spcBef>
                <a:spcPct val="0"/>
              </a:spcBef>
              <a:buFont typeface="Arial"/>
              <a:buChar char="•"/>
            </a:pPr>
            <a:r>
              <a:rPr lang="en-US" b="true" sz="3707" strike="noStrike" u="none">
                <a:solidFill>
                  <a:srgbClr val="000000"/>
                </a:solidFill>
                <a:latin typeface="Prompt Medium"/>
                <a:ea typeface="Prompt Medium"/>
                <a:cs typeface="Prompt Medium"/>
                <a:sym typeface="Prompt Medium"/>
              </a:rPr>
              <a:t>รหัสผ่าน</a:t>
            </a:r>
          </a:p>
          <a:p>
            <a:pPr algn="just" marL="800441" indent="-400220" lvl="1">
              <a:lnSpc>
                <a:spcPts val="5190"/>
              </a:lnSpc>
              <a:spcBef>
                <a:spcPct val="0"/>
              </a:spcBef>
              <a:buFont typeface="Arial"/>
              <a:buChar char="•"/>
            </a:pPr>
            <a:r>
              <a:rPr lang="en-US" b="true" sz="3707" strike="noStrike" u="none">
                <a:solidFill>
                  <a:srgbClr val="000000"/>
                </a:solidFill>
                <a:latin typeface="Prompt Medium"/>
                <a:ea typeface="Prompt Medium"/>
                <a:cs typeface="Prompt Medium"/>
                <a:sym typeface="Prompt Medium"/>
              </a:rPr>
              <a:t>เลขบัตรประชาชน</a:t>
            </a:r>
          </a:p>
          <a:p>
            <a:pPr algn="just" marL="800441" indent="-400220" lvl="1">
              <a:lnSpc>
                <a:spcPts val="5190"/>
              </a:lnSpc>
              <a:spcBef>
                <a:spcPct val="0"/>
              </a:spcBef>
              <a:buFont typeface="Arial"/>
              <a:buChar char="•"/>
            </a:pPr>
            <a:r>
              <a:rPr lang="en-US" b="true" sz="3707" strike="noStrike" u="none">
                <a:solidFill>
                  <a:srgbClr val="000000"/>
                </a:solidFill>
                <a:latin typeface="Prompt Medium"/>
                <a:ea typeface="Prompt Medium"/>
                <a:cs typeface="Prompt Medium"/>
                <a:sym typeface="Prompt Medium"/>
              </a:rPr>
              <a:t>ที่อยู่</a:t>
            </a:r>
          </a:p>
          <a:p>
            <a:pPr algn="just" marL="800441" indent="-400220" lvl="1">
              <a:lnSpc>
                <a:spcPts val="5190"/>
              </a:lnSpc>
              <a:spcBef>
                <a:spcPct val="0"/>
              </a:spcBef>
              <a:buFont typeface="Arial"/>
              <a:buChar char="•"/>
            </a:pPr>
            <a:r>
              <a:rPr lang="en-US" b="true" sz="3707" strike="noStrike" u="none">
                <a:solidFill>
                  <a:srgbClr val="000000"/>
                </a:solidFill>
                <a:latin typeface="Prompt Medium"/>
                <a:ea typeface="Prompt Medium"/>
                <a:cs typeface="Prompt Medium"/>
                <a:sym typeface="Prompt Medium"/>
              </a:rPr>
              <a:t>ข้อมูลบัญชีธนาคาร</a:t>
            </a:r>
          </a:p>
          <a:p>
            <a:pPr algn="just" marL="0" indent="0" lvl="0">
              <a:lnSpc>
                <a:spcPts val="5190"/>
              </a:lnSpc>
              <a:spcBef>
                <a:spcPct val="0"/>
              </a:spcBef>
            </a:pPr>
            <a:r>
              <a:rPr lang="en-US" b="true" sz="3707" strike="noStrike" u="none">
                <a:solidFill>
                  <a:srgbClr val="000000"/>
                </a:solidFill>
                <a:latin typeface="Prompt Medium"/>
                <a:ea typeface="Prompt Medium"/>
                <a:cs typeface="Prompt Medium"/>
                <a:sym typeface="Prompt Medium"/>
              </a:rPr>
              <a:t>วิธีป้องกัน</a:t>
            </a:r>
          </a:p>
          <a:p>
            <a:pPr algn="just" marL="800441" indent="-400220" lvl="1">
              <a:lnSpc>
                <a:spcPts val="5190"/>
              </a:lnSpc>
              <a:spcBef>
                <a:spcPct val="0"/>
              </a:spcBef>
              <a:buFont typeface="Arial"/>
              <a:buChar char="•"/>
            </a:pPr>
            <a:r>
              <a:rPr lang="en-US" b="true" sz="3707" strike="noStrike" u="none">
                <a:solidFill>
                  <a:srgbClr val="000000"/>
                </a:solidFill>
                <a:latin typeface="Prompt Medium"/>
                <a:ea typeface="Prompt Medium"/>
                <a:cs typeface="Prompt Medium"/>
                <a:sym typeface="Prompt Medium"/>
              </a:rPr>
              <a:t>ตั้งรหัสผ่านที่คาดเดายาก</a:t>
            </a:r>
          </a:p>
          <a:p>
            <a:pPr algn="just" marL="800441" indent="-400220" lvl="1">
              <a:lnSpc>
                <a:spcPts val="5190"/>
              </a:lnSpc>
              <a:spcBef>
                <a:spcPct val="0"/>
              </a:spcBef>
              <a:buFont typeface="Arial"/>
              <a:buChar char="•"/>
            </a:pPr>
            <a:r>
              <a:rPr lang="en-US" b="true" sz="3707" strike="noStrike" u="none">
                <a:solidFill>
                  <a:srgbClr val="000000"/>
                </a:solidFill>
                <a:latin typeface="Prompt Medium"/>
                <a:ea typeface="Prompt Medium"/>
                <a:cs typeface="Prompt Medium"/>
                <a:sym typeface="Prompt Medium"/>
              </a:rPr>
              <a:t>เปิดการยืนยันตัวตน</a:t>
            </a:r>
            <a:r>
              <a:rPr lang="en-US" b="true" sz="3707" strike="noStrike" u="none">
                <a:solidFill>
                  <a:srgbClr val="000000"/>
                </a:solidFill>
                <a:latin typeface="Prompt Medium"/>
                <a:ea typeface="Prompt Medium"/>
                <a:cs typeface="Prompt Medium"/>
                <a:sym typeface="Prompt Medium"/>
              </a:rPr>
              <a:t> </a:t>
            </a:r>
            <a:r>
              <a:rPr lang="en-US" b="true" sz="3707" strike="noStrike" u="none">
                <a:solidFill>
                  <a:srgbClr val="000000"/>
                </a:solidFill>
                <a:latin typeface="Prompt Medium"/>
                <a:ea typeface="Prompt Medium"/>
                <a:cs typeface="Prompt Medium"/>
                <a:sym typeface="Prompt Medium"/>
              </a:rPr>
              <a:t>2</a:t>
            </a:r>
            <a:r>
              <a:rPr lang="en-US" b="true" sz="3707" strike="noStrike" u="none">
                <a:solidFill>
                  <a:srgbClr val="000000"/>
                </a:solidFill>
                <a:latin typeface="Prompt Medium"/>
                <a:ea typeface="Prompt Medium"/>
                <a:cs typeface="Prompt Medium"/>
                <a:sym typeface="Prompt Medium"/>
              </a:rPr>
              <a:t> </a:t>
            </a:r>
            <a:r>
              <a:rPr lang="en-US" b="true" sz="3707" strike="noStrike" u="none">
                <a:solidFill>
                  <a:srgbClr val="000000"/>
                </a:solidFill>
                <a:latin typeface="Prompt Medium"/>
                <a:ea typeface="Prompt Medium"/>
                <a:cs typeface="Prompt Medium"/>
                <a:sym typeface="Prompt Medium"/>
              </a:rPr>
              <a:t>ขั้นตอน</a:t>
            </a:r>
          </a:p>
          <a:p>
            <a:pPr algn="just" marL="800441" indent="-400220" lvl="1">
              <a:lnSpc>
                <a:spcPts val="5190"/>
              </a:lnSpc>
              <a:spcBef>
                <a:spcPct val="0"/>
              </a:spcBef>
              <a:buFont typeface="Arial"/>
              <a:buChar char="•"/>
            </a:pPr>
            <a:r>
              <a:rPr lang="en-US" b="true" sz="3707" strike="noStrike" u="none">
                <a:solidFill>
                  <a:srgbClr val="000000"/>
                </a:solidFill>
                <a:latin typeface="Prompt Medium"/>
                <a:ea typeface="Prompt Medium"/>
                <a:cs typeface="Prompt Medium"/>
                <a:sym typeface="Prompt Medium"/>
              </a:rPr>
              <a:t>ไม่กดลิงก์แปลก</a:t>
            </a:r>
            <a:r>
              <a:rPr lang="en-US" b="true" sz="3707" strike="noStrike" u="none">
                <a:solidFill>
                  <a:srgbClr val="000000"/>
                </a:solidFill>
                <a:latin typeface="Prompt Medium"/>
                <a:ea typeface="Prompt Medium"/>
                <a:cs typeface="Prompt Medium"/>
                <a:sym typeface="Prompt Medium"/>
              </a:rPr>
              <a:t> </a:t>
            </a:r>
            <a:r>
              <a:rPr lang="en-US" b="true" sz="3707" strike="noStrike" u="none">
                <a:solidFill>
                  <a:srgbClr val="000000"/>
                </a:solidFill>
                <a:latin typeface="Prompt Medium"/>
                <a:ea typeface="Prompt Medium"/>
                <a:cs typeface="Prompt Medium"/>
                <a:sym typeface="Prompt Medium"/>
              </a:rPr>
              <a:t>ๆ</a:t>
            </a:r>
          </a:p>
          <a:p>
            <a:pPr algn="just" marL="0" indent="0" lvl="0">
              <a:lnSpc>
                <a:spcPts val="5190"/>
              </a:lnSpc>
              <a:spcBef>
                <a:spcPct val="0"/>
              </a:spcBef>
            </a:pPr>
          </a:p>
        </p:txBody>
      </p:sp>
      <p:sp>
        <p:nvSpPr>
          <p:cNvPr name="TextBox 13" id="13"/>
          <p:cNvSpPr txBox="true"/>
          <p:nvPr/>
        </p:nvSpPr>
        <p:spPr>
          <a:xfrm rot="0">
            <a:off x="1166686" y="857250"/>
            <a:ext cx="14562390" cy="12958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289"/>
              </a:lnSpc>
              <a:spcBef>
                <a:spcPct val="0"/>
              </a:spcBef>
            </a:pPr>
            <a:r>
              <a:rPr lang="en-US" sz="7431">
                <a:solidFill>
                  <a:srgbClr val="FDFAE6"/>
                </a:solidFill>
                <a:latin typeface="เอฟซี เรนโบว์"/>
                <a:ea typeface="เอฟซี เรนโบว์"/>
                <a:cs typeface="เอฟซี เรนโบว์"/>
                <a:sym typeface="เอฟซี เรนโบว์"/>
              </a:rPr>
              <a:t>การป้องกันข้อมูลส่วนตัว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DF8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95373">
            <a:off x="-1563737" y="-4754699"/>
            <a:ext cx="20275640" cy="19796398"/>
          </a:xfrm>
          <a:custGeom>
            <a:avLst/>
            <a:gdLst/>
            <a:ahLst/>
            <a:cxnLst/>
            <a:rect r="r" b="b" t="t" l="l"/>
            <a:pathLst>
              <a:path h="19796398" w="20275640">
                <a:moveTo>
                  <a:pt x="0" y="0"/>
                </a:moveTo>
                <a:lnTo>
                  <a:pt x="20275640" y="0"/>
                </a:lnTo>
                <a:lnTo>
                  <a:pt x="20275640" y="19796398"/>
                </a:lnTo>
                <a:lnTo>
                  <a:pt x="0" y="197963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850435">
            <a:off x="14963407" y="6242867"/>
            <a:ext cx="5051652" cy="4114800"/>
          </a:xfrm>
          <a:custGeom>
            <a:avLst/>
            <a:gdLst/>
            <a:ahLst/>
            <a:cxnLst/>
            <a:rect r="r" b="b" t="t" l="l"/>
            <a:pathLst>
              <a:path h="4114800" w="5051652">
                <a:moveTo>
                  <a:pt x="0" y="0"/>
                </a:moveTo>
                <a:lnTo>
                  <a:pt x="5051652" y="0"/>
                </a:lnTo>
                <a:lnTo>
                  <a:pt x="505165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6699042">
            <a:off x="-460944" y="-423188"/>
            <a:ext cx="4677985" cy="4703642"/>
          </a:xfrm>
          <a:custGeom>
            <a:avLst/>
            <a:gdLst/>
            <a:ahLst/>
            <a:cxnLst/>
            <a:rect r="r" b="b" t="t" l="l"/>
            <a:pathLst>
              <a:path h="4703642" w="4677985">
                <a:moveTo>
                  <a:pt x="0" y="0"/>
                </a:moveTo>
                <a:lnTo>
                  <a:pt x="4677985" y="0"/>
                </a:lnTo>
                <a:lnTo>
                  <a:pt x="4677985" y="4703642"/>
                </a:lnTo>
                <a:lnTo>
                  <a:pt x="0" y="470364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737030">
            <a:off x="14791492" y="119059"/>
            <a:ext cx="3850158" cy="3619148"/>
          </a:xfrm>
          <a:custGeom>
            <a:avLst/>
            <a:gdLst/>
            <a:ahLst/>
            <a:cxnLst/>
            <a:rect r="r" b="b" t="t" l="l"/>
            <a:pathLst>
              <a:path h="3619148" w="3850158">
                <a:moveTo>
                  <a:pt x="0" y="0"/>
                </a:moveTo>
                <a:lnTo>
                  <a:pt x="3850158" y="0"/>
                </a:lnTo>
                <a:lnTo>
                  <a:pt x="3850158" y="3619148"/>
                </a:lnTo>
                <a:lnTo>
                  <a:pt x="0" y="361914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true" flipV="false" rot="0">
            <a:off x="-633236" y="7054292"/>
            <a:ext cx="5022569" cy="3232708"/>
          </a:xfrm>
          <a:custGeom>
            <a:avLst/>
            <a:gdLst/>
            <a:ahLst/>
            <a:cxnLst/>
            <a:rect r="r" b="b" t="t" l="l"/>
            <a:pathLst>
              <a:path h="3232708" w="5022569">
                <a:moveTo>
                  <a:pt x="5022569" y="0"/>
                </a:moveTo>
                <a:lnTo>
                  <a:pt x="0" y="0"/>
                </a:lnTo>
                <a:lnTo>
                  <a:pt x="0" y="3232708"/>
                </a:lnTo>
                <a:lnTo>
                  <a:pt x="5022569" y="3232708"/>
                </a:lnTo>
                <a:lnTo>
                  <a:pt x="5022569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grpSp>
        <p:nvGrpSpPr>
          <p:cNvPr name="Group 7" id="7"/>
          <p:cNvGrpSpPr/>
          <p:nvPr/>
        </p:nvGrpSpPr>
        <p:grpSpPr>
          <a:xfrm rot="0">
            <a:off x="2952082" y="583996"/>
            <a:ext cx="12383837" cy="9119007"/>
            <a:chOff x="0" y="0"/>
            <a:chExt cx="16511782" cy="12158676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6511782" cy="12158676"/>
            </a:xfrm>
            <a:custGeom>
              <a:avLst/>
              <a:gdLst/>
              <a:ahLst/>
              <a:cxnLst/>
              <a:rect r="r" b="b" t="t" l="l"/>
              <a:pathLst>
                <a:path h="12158676" w="16511782">
                  <a:moveTo>
                    <a:pt x="0" y="0"/>
                  </a:moveTo>
                  <a:lnTo>
                    <a:pt x="16511782" y="0"/>
                  </a:lnTo>
                  <a:lnTo>
                    <a:pt x="16511782" y="12158676"/>
                  </a:lnTo>
                  <a:lnTo>
                    <a:pt x="0" y="121586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9" id="9"/>
            <p:cNvGrpSpPr/>
            <p:nvPr/>
          </p:nvGrpSpPr>
          <p:grpSpPr>
            <a:xfrm rot="0">
              <a:off x="1311577" y="2339027"/>
              <a:ext cx="14374082" cy="8710441"/>
              <a:chOff x="0" y="0"/>
              <a:chExt cx="2839325" cy="1720581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2839325" cy="1720581"/>
              </a:xfrm>
              <a:custGeom>
                <a:avLst/>
                <a:gdLst/>
                <a:ahLst/>
                <a:cxnLst/>
                <a:rect r="r" b="b" t="t" l="l"/>
                <a:pathLst>
                  <a:path h="1720581" w="2839325">
                    <a:moveTo>
                      <a:pt x="0" y="0"/>
                    </a:moveTo>
                    <a:lnTo>
                      <a:pt x="2839325" y="0"/>
                    </a:lnTo>
                    <a:lnTo>
                      <a:pt x="2839325" y="1720581"/>
                    </a:lnTo>
                    <a:lnTo>
                      <a:pt x="0" y="1720581"/>
                    </a:lnTo>
                    <a:close/>
                  </a:path>
                </a:pathLst>
              </a:custGeom>
              <a:solidFill>
                <a:srgbClr val="FFF7C9"/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0" y="-38100"/>
                <a:ext cx="2839325" cy="1758681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</p:grpSp>
      <p:sp>
        <p:nvSpPr>
          <p:cNvPr name="TextBox 12" id="12"/>
          <p:cNvSpPr txBox="true"/>
          <p:nvPr/>
        </p:nvSpPr>
        <p:spPr>
          <a:xfrm rot="0">
            <a:off x="4316639" y="4163824"/>
            <a:ext cx="9654722" cy="43114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910"/>
              </a:lnSpc>
            </a:pPr>
          </a:p>
          <a:p>
            <a:pPr algn="just">
              <a:lnSpc>
                <a:spcPts val="4910"/>
              </a:lnSpc>
            </a:pPr>
            <a:r>
              <a:rPr lang="en-US" sz="3507" b="true">
                <a:solidFill>
                  <a:srgbClr val="000000"/>
                </a:solidFill>
                <a:latin typeface="Prompt Medium"/>
                <a:ea typeface="Prompt Medium"/>
                <a:cs typeface="Prompt Medium"/>
                <a:sym typeface="Prompt Medium"/>
              </a:rPr>
              <a:t>ปัจจุบันสมาร์ตโฟน คอมพิวเตอร์ และอินเทอร์เน็ต เป็นส่วนหนึ่งของชีวิตประจำวัน ใช้ในการสื่อสาร การเรียน การทำงาน การซื้อขายสินค้า และความบันเทิง หากใช้อย่างเหมาะสมจะช่วยเพิ่มความสะดวก รวดเร็ว และพัฒนาคุณภาพชีวิตได้</a:t>
            </a:r>
          </a:p>
          <a:p>
            <a:pPr algn="just" marL="0" indent="0" lvl="0">
              <a:lnSpc>
                <a:spcPts val="4910"/>
              </a:lnSpc>
              <a:spcBef>
                <a:spcPct val="0"/>
              </a:spcBef>
            </a:pPr>
          </a:p>
        </p:txBody>
      </p:sp>
      <p:sp>
        <p:nvSpPr>
          <p:cNvPr name="TextBox 13" id="13"/>
          <p:cNvSpPr txBox="true"/>
          <p:nvPr/>
        </p:nvSpPr>
        <p:spPr>
          <a:xfrm rot="0">
            <a:off x="3033175" y="2505024"/>
            <a:ext cx="12302743" cy="8370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855"/>
              </a:lnSpc>
              <a:spcBef>
                <a:spcPct val="0"/>
              </a:spcBef>
            </a:pPr>
            <a:r>
              <a:rPr lang="en-US" b="true" sz="4684">
                <a:solidFill>
                  <a:srgbClr val="FFDF8D"/>
                </a:solidFill>
                <a:latin typeface="เอฟซี เรนโบว์ Bold"/>
                <a:ea typeface="เอฟซี เรนโบว์ Bold"/>
                <a:cs typeface="เอฟซี เรนโบว์ Bold"/>
                <a:sym typeface="เอฟซี เรนโบว์ Bold"/>
              </a:rPr>
              <a:t>ความสำคัญของเทคโนโลยีในชีวิตประจำวัน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>
  <p:cSld>
    <p:bg>
      <p:bgPr>
        <a:solidFill>
          <a:srgbClr val="FFDF8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2469669" y="685800"/>
            <a:ext cx="12676982" cy="30574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061"/>
              </a:lnSpc>
            </a:pPr>
            <a:r>
              <a:rPr lang="en-US" sz="17901" b="true">
                <a:solidFill>
                  <a:srgbClr val="000000"/>
                </a:solidFill>
                <a:latin typeface="Garuda Bold"/>
                <a:ea typeface="Garuda Bold"/>
                <a:cs typeface="Garuda Bold"/>
                <a:sym typeface="Garuda Bold"/>
              </a:rPr>
              <a:t>23052554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413073" y="4175810"/>
            <a:ext cx="15846227" cy="30574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061"/>
              </a:lnSpc>
            </a:pPr>
            <a:r>
              <a:rPr lang="en-US" sz="17901" b="true">
                <a:solidFill>
                  <a:srgbClr val="000000"/>
                </a:solidFill>
                <a:latin typeface="Garuda Bold"/>
                <a:ea typeface="Garuda Bold"/>
                <a:cs typeface="Garuda Bold"/>
                <a:sym typeface="Garuda Bold"/>
              </a:rPr>
              <a:t>0897071456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DF8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867783" y="148673"/>
            <a:ext cx="10781189" cy="9959124"/>
          </a:xfrm>
          <a:custGeom>
            <a:avLst/>
            <a:gdLst/>
            <a:ahLst/>
            <a:cxnLst/>
            <a:rect r="r" b="b" t="t" l="l"/>
            <a:pathLst>
              <a:path h="9959124" w="10781189">
                <a:moveTo>
                  <a:pt x="0" y="0"/>
                </a:moveTo>
                <a:lnTo>
                  <a:pt x="10781189" y="0"/>
                </a:lnTo>
                <a:lnTo>
                  <a:pt x="10781189" y="9959123"/>
                </a:lnTo>
                <a:lnTo>
                  <a:pt x="0" y="995912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DF8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50591" y="1258706"/>
            <a:ext cx="8135959" cy="8135959"/>
          </a:xfrm>
          <a:custGeom>
            <a:avLst/>
            <a:gdLst/>
            <a:ahLst/>
            <a:cxnLst/>
            <a:rect r="r" b="b" t="t" l="l"/>
            <a:pathLst>
              <a:path h="8135959" w="8135959">
                <a:moveTo>
                  <a:pt x="0" y="0"/>
                </a:moveTo>
                <a:lnTo>
                  <a:pt x="8135960" y="0"/>
                </a:lnTo>
                <a:lnTo>
                  <a:pt x="8135960" y="8135959"/>
                </a:lnTo>
                <a:lnTo>
                  <a:pt x="0" y="813595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8825840" y="1599591"/>
            <a:ext cx="9062844" cy="7454189"/>
          </a:xfrm>
          <a:custGeom>
            <a:avLst/>
            <a:gdLst/>
            <a:ahLst/>
            <a:cxnLst/>
            <a:rect r="r" b="b" t="t" l="l"/>
            <a:pathLst>
              <a:path h="7454189" w="9062844">
                <a:moveTo>
                  <a:pt x="0" y="0"/>
                </a:moveTo>
                <a:lnTo>
                  <a:pt x="9062844" y="0"/>
                </a:lnTo>
                <a:lnTo>
                  <a:pt x="9062844" y="7454189"/>
                </a:lnTo>
                <a:lnTo>
                  <a:pt x="0" y="745418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>
  <p:cSld>
    <p:bg>
      <p:bgPr>
        <a:solidFill>
          <a:srgbClr val="FFDF8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DF8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95373">
            <a:off x="-1563737" y="-4754699"/>
            <a:ext cx="20275640" cy="19796398"/>
          </a:xfrm>
          <a:custGeom>
            <a:avLst/>
            <a:gdLst/>
            <a:ahLst/>
            <a:cxnLst/>
            <a:rect r="r" b="b" t="t" l="l"/>
            <a:pathLst>
              <a:path h="19796398" w="20275640">
                <a:moveTo>
                  <a:pt x="0" y="0"/>
                </a:moveTo>
                <a:lnTo>
                  <a:pt x="20275640" y="0"/>
                </a:lnTo>
                <a:lnTo>
                  <a:pt x="20275640" y="19796398"/>
                </a:lnTo>
                <a:lnTo>
                  <a:pt x="0" y="197963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-6418721" y="6174520"/>
            <a:ext cx="32068194" cy="11157348"/>
            <a:chOff x="0" y="0"/>
            <a:chExt cx="2752172" cy="957551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752172" cy="957551"/>
            </a:xfrm>
            <a:custGeom>
              <a:avLst/>
              <a:gdLst/>
              <a:ahLst/>
              <a:cxnLst/>
              <a:rect r="r" b="b" t="t" l="l"/>
              <a:pathLst>
                <a:path h="957551" w="2752172">
                  <a:moveTo>
                    <a:pt x="1376086" y="0"/>
                  </a:moveTo>
                  <a:cubicBezTo>
                    <a:pt x="616095" y="0"/>
                    <a:pt x="0" y="214355"/>
                    <a:pt x="0" y="478776"/>
                  </a:cubicBezTo>
                  <a:cubicBezTo>
                    <a:pt x="0" y="743196"/>
                    <a:pt x="616095" y="957551"/>
                    <a:pt x="1376086" y="957551"/>
                  </a:cubicBezTo>
                  <a:cubicBezTo>
                    <a:pt x="2136077" y="957551"/>
                    <a:pt x="2752172" y="743196"/>
                    <a:pt x="2752172" y="478776"/>
                  </a:cubicBezTo>
                  <a:cubicBezTo>
                    <a:pt x="2752172" y="214355"/>
                    <a:pt x="2136077" y="0"/>
                    <a:pt x="1376086" y="0"/>
                  </a:cubicBezTo>
                  <a:close/>
                </a:path>
              </a:pathLst>
            </a:custGeom>
            <a:solidFill>
              <a:srgbClr val="866257"/>
            </a:solidFill>
            <a:ln w="2286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258016" y="51670"/>
              <a:ext cx="2236139" cy="81611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13731240" y="1475385"/>
            <a:ext cx="7056120" cy="7336231"/>
          </a:xfrm>
          <a:custGeom>
            <a:avLst/>
            <a:gdLst/>
            <a:ahLst/>
            <a:cxnLst/>
            <a:rect r="r" b="b" t="t" l="l"/>
            <a:pathLst>
              <a:path h="7336231" w="7056120">
                <a:moveTo>
                  <a:pt x="0" y="0"/>
                </a:moveTo>
                <a:lnTo>
                  <a:pt x="7056120" y="0"/>
                </a:lnTo>
                <a:lnTo>
                  <a:pt x="7056120" y="7336230"/>
                </a:lnTo>
                <a:lnTo>
                  <a:pt x="0" y="733623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7" id="7"/>
          <p:cNvSpPr/>
          <p:nvPr/>
        </p:nvSpPr>
        <p:spPr>
          <a:xfrm flipH="true" flipV="false" rot="0">
            <a:off x="-708657" y="1028700"/>
            <a:ext cx="8055072" cy="7996490"/>
          </a:xfrm>
          <a:custGeom>
            <a:avLst/>
            <a:gdLst/>
            <a:ahLst/>
            <a:cxnLst/>
            <a:rect r="r" b="b" t="t" l="l"/>
            <a:pathLst>
              <a:path h="7996490" w="8055072">
                <a:moveTo>
                  <a:pt x="8055072" y="0"/>
                </a:moveTo>
                <a:lnTo>
                  <a:pt x="0" y="0"/>
                </a:lnTo>
                <a:lnTo>
                  <a:pt x="0" y="7996490"/>
                </a:lnTo>
                <a:lnTo>
                  <a:pt x="8055072" y="7996490"/>
                </a:lnTo>
                <a:lnTo>
                  <a:pt x="8055072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grpSp>
        <p:nvGrpSpPr>
          <p:cNvPr name="Group 8" id="8"/>
          <p:cNvGrpSpPr/>
          <p:nvPr/>
        </p:nvGrpSpPr>
        <p:grpSpPr>
          <a:xfrm rot="82233">
            <a:off x="1702453" y="1205466"/>
            <a:ext cx="14883095" cy="8551014"/>
            <a:chOff x="0" y="0"/>
            <a:chExt cx="19844126" cy="1140135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9844126" cy="11401353"/>
            </a:xfrm>
            <a:custGeom>
              <a:avLst/>
              <a:gdLst/>
              <a:ahLst/>
              <a:cxnLst/>
              <a:rect r="r" b="b" t="t" l="l"/>
              <a:pathLst>
                <a:path h="11401353" w="19844126">
                  <a:moveTo>
                    <a:pt x="0" y="0"/>
                  </a:moveTo>
                  <a:lnTo>
                    <a:pt x="19844126" y="0"/>
                  </a:lnTo>
                  <a:lnTo>
                    <a:pt x="19844126" y="11401353"/>
                  </a:lnTo>
                  <a:lnTo>
                    <a:pt x="0" y="1140135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10" id="10"/>
            <p:cNvGrpSpPr/>
            <p:nvPr/>
          </p:nvGrpSpPr>
          <p:grpSpPr>
            <a:xfrm rot="0">
              <a:off x="607781" y="2254693"/>
              <a:ext cx="18391467" cy="8324797"/>
              <a:chOff x="0" y="0"/>
              <a:chExt cx="1748165" cy="791297"/>
            </a:xfrm>
          </p:grpSpPr>
          <p:sp>
            <p:nvSpPr>
              <p:cNvPr name="Freeform 11" id="11"/>
              <p:cNvSpPr/>
              <p:nvPr/>
            </p:nvSpPr>
            <p:spPr>
              <a:xfrm flipH="false" flipV="false" rot="0">
                <a:off x="0" y="0"/>
                <a:ext cx="1748165" cy="791297"/>
              </a:xfrm>
              <a:custGeom>
                <a:avLst/>
                <a:gdLst/>
                <a:ahLst/>
                <a:cxnLst/>
                <a:rect r="r" b="b" t="t" l="l"/>
                <a:pathLst>
                  <a:path h="791297" w="1748165">
                    <a:moveTo>
                      <a:pt x="0" y="0"/>
                    </a:moveTo>
                    <a:lnTo>
                      <a:pt x="1748165" y="0"/>
                    </a:lnTo>
                    <a:lnTo>
                      <a:pt x="1748165" y="791297"/>
                    </a:lnTo>
                    <a:lnTo>
                      <a:pt x="0" y="791297"/>
                    </a:lnTo>
                    <a:close/>
                  </a:path>
                </a:pathLst>
              </a:custGeom>
              <a:solidFill>
                <a:srgbClr val="72BC6F"/>
              </a:solidFill>
            </p:spPr>
          </p:sp>
          <p:sp>
            <p:nvSpPr>
              <p:cNvPr name="TextBox 12" id="12"/>
              <p:cNvSpPr txBox="true"/>
              <p:nvPr/>
            </p:nvSpPr>
            <p:spPr>
              <a:xfrm>
                <a:off x="0" y="-38100"/>
                <a:ext cx="1748165" cy="82939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</p:grpSp>
      <p:sp>
        <p:nvSpPr>
          <p:cNvPr name="TextBox 13" id="13"/>
          <p:cNvSpPr txBox="true"/>
          <p:nvPr/>
        </p:nvSpPr>
        <p:spPr>
          <a:xfrm rot="0">
            <a:off x="2535893" y="3480733"/>
            <a:ext cx="12434084" cy="44367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5880"/>
              </a:lnSpc>
              <a:spcBef>
                <a:spcPct val="0"/>
              </a:spcBef>
            </a:pPr>
          </a:p>
          <a:p>
            <a:pPr algn="just" marL="906780" indent="-453390" lvl="1">
              <a:lnSpc>
                <a:spcPts val="5880"/>
              </a:lnSpc>
              <a:spcBef>
                <a:spcPct val="0"/>
              </a:spcBef>
              <a:buFont typeface="Arial"/>
              <a:buChar char="•"/>
            </a:pPr>
            <a:r>
              <a:rPr lang="en-US" b="true" sz="4200" strike="noStrike" u="none">
                <a:solidFill>
                  <a:srgbClr val="000000"/>
                </a:solidFill>
                <a:latin typeface="Prompt Medium"/>
                <a:ea typeface="Prompt Medium"/>
                <a:cs typeface="Prompt Medium"/>
                <a:sym typeface="Prompt Medium"/>
              </a:rPr>
              <a:t>แชร์ข้อมูลที่เป็นประโยชน์</a:t>
            </a:r>
          </a:p>
          <a:p>
            <a:pPr algn="just" marL="906780" indent="-453390" lvl="1">
              <a:lnSpc>
                <a:spcPts val="5880"/>
              </a:lnSpc>
              <a:spcBef>
                <a:spcPct val="0"/>
              </a:spcBef>
              <a:buFont typeface="Arial"/>
              <a:buChar char="•"/>
            </a:pPr>
            <a:r>
              <a:rPr lang="en-US" b="true" sz="4200" strike="noStrike" u="none">
                <a:solidFill>
                  <a:srgbClr val="000000"/>
                </a:solidFill>
                <a:latin typeface="Prompt Medium"/>
                <a:ea typeface="Prompt Medium"/>
                <a:cs typeface="Prompt Medium"/>
                <a:sym typeface="Prompt Medium"/>
              </a:rPr>
              <a:t>ไม่โพสต์ข้อความสร้างความเกลียดชัง</a:t>
            </a:r>
          </a:p>
          <a:p>
            <a:pPr algn="just" marL="906780" indent="-453390" lvl="1">
              <a:lnSpc>
                <a:spcPts val="5880"/>
              </a:lnSpc>
              <a:spcBef>
                <a:spcPct val="0"/>
              </a:spcBef>
              <a:buFont typeface="Arial"/>
              <a:buChar char="•"/>
            </a:pPr>
            <a:r>
              <a:rPr lang="en-US" b="true" sz="4200" strike="noStrike" u="none">
                <a:solidFill>
                  <a:srgbClr val="000000"/>
                </a:solidFill>
                <a:latin typeface="Prompt Medium"/>
                <a:ea typeface="Prompt Medium"/>
                <a:cs typeface="Prompt Medium"/>
                <a:sym typeface="Prompt Medium"/>
              </a:rPr>
              <a:t>เคารพความคิดเห็นของผู้อื่น</a:t>
            </a:r>
          </a:p>
          <a:p>
            <a:pPr algn="just" marL="906780" indent="-453390" lvl="1">
              <a:lnSpc>
                <a:spcPts val="5880"/>
              </a:lnSpc>
              <a:spcBef>
                <a:spcPct val="0"/>
              </a:spcBef>
              <a:buFont typeface="Arial"/>
              <a:buChar char="•"/>
            </a:pPr>
            <a:r>
              <a:rPr lang="en-US" b="true" sz="4200" strike="noStrike" u="none">
                <a:solidFill>
                  <a:srgbClr val="000000"/>
                </a:solidFill>
                <a:latin typeface="Prompt Medium"/>
                <a:ea typeface="Prompt Medium"/>
                <a:cs typeface="Prompt Medium"/>
                <a:sym typeface="Prompt Medium"/>
              </a:rPr>
              <a:t>คิดก่อนโพสต์ทุกครั้ง</a:t>
            </a:r>
          </a:p>
          <a:p>
            <a:pPr algn="just" marL="0" indent="0" lvl="0">
              <a:lnSpc>
                <a:spcPts val="5880"/>
              </a:lnSpc>
              <a:spcBef>
                <a:spcPct val="0"/>
              </a:spcBef>
            </a:pPr>
          </a:p>
        </p:txBody>
      </p:sp>
      <p:sp>
        <p:nvSpPr>
          <p:cNvPr name="TextBox 14" id="14"/>
          <p:cNvSpPr txBox="true"/>
          <p:nvPr/>
        </p:nvSpPr>
        <p:spPr>
          <a:xfrm rot="0">
            <a:off x="500200" y="1332510"/>
            <a:ext cx="14877961" cy="9931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000"/>
              </a:lnSpc>
              <a:spcBef>
                <a:spcPct val="0"/>
              </a:spcBef>
            </a:pPr>
            <a:r>
              <a:rPr lang="en-US" b="true" sz="5600">
                <a:solidFill>
                  <a:srgbClr val="FDFAE6"/>
                </a:solidFill>
                <a:latin typeface="เอฟซี เรนโบว์ Bold"/>
                <a:ea typeface="เอฟซี เรนโบว์ Bold"/>
                <a:cs typeface="เอฟซี เรนโบว์ Bold"/>
                <a:sym typeface="เอฟซี เรนโบว์ Bold"/>
              </a:rPr>
              <a:t>การใช้โซเชียลมีเดียอย่างสร้</a:t>
            </a:r>
            <a:r>
              <a:rPr lang="en-US" b="true" sz="5600" strike="noStrike" u="none">
                <a:solidFill>
                  <a:srgbClr val="FDFAE6"/>
                </a:solidFill>
                <a:latin typeface="เอฟซี เรนโบว์ Bold"/>
                <a:ea typeface="เอฟซี เรนโบว์ Bold"/>
                <a:cs typeface="เอฟซี เรนโบว์ Bold"/>
                <a:sym typeface="เอฟซี เรนโบว์ Bold"/>
              </a:rPr>
              <a:t>างสรรค์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DF8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395071" y="548211"/>
            <a:ext cx="16230600" cy="9190577"/>
          </a:xfrm>
          <a:custGeom>
            <a:avLst/>
            <a:gdLst/>
            <a:ahLst/>
            <a:cxnLst/>
            <a:rect r="r" b="b" t="t" l="l"/>
            <a:pathLst>
              <a:path h="9190577" w="16230600">
                <a:moveTo>
                  <a:pt x="0" y="0"/>
                </a:moveTo>
                <a:lnTo>
                  <a:pt x="16230600" y="0"/>
                </a:lnTo>
                <a:lnTo>
                  <a:pt x="16230600" y="9190578"/>
                </a:lnTo>
                <a:lnTo>
                  <a:pt x="0" y="91905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DF8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93521" y="578449"/>
            <a:ext cx="11496992" cy="9282756"/>
          </a:xfrm>
          <a:custGeom>
            <a:avLst/>
            <a:gdLst/>
            <a:ahLst/>
            <a:cxnLst/>
            <a:rect r="r" b="b" t="t" l="l"/>
            <a:pathLst>
              <a:path h="9282756" w="11496992">
                <a:moveTo>
                  <a:pt x="0" y="0"/>
                </a:moveTo>
                <a:lnTo>
                  <a:pt x="11496992" y="0"/>
                </a:lnTo>
                <a:lnTo>
                  <a:pt x="11496992" y="9282756"/>
                </a:lnTo>
                <a:lnTo>
                  <a:pt x="0" y="92827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2555857" y="885825"/>
            <a:ext cx="5144393" cy="7791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80"/>
              </a:lnSpc>
              <a:spcBef>
                <a:spcPct val="0"/>
              </a:spcBef>
            </a:pPr>
            <a:r>
              <a:rPr lang="en-US" sz="4200">
                <a:solidFill>
                  <a:srgbClr val="000000"/>
                </a:solidFill>
                <a:latin typeface="Amiko TH"/>
                <a:ea typeface="Amiko TH"/>
                <a:cs typeface="Amiko TH"/>
                <a:sym typeface="Amiko TH"/>
              </a:rPr>
              <a:t>ไม่โพสต์ข้อความสร้างความเกลียดชัง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DF8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753795" y="264347"/>
            <a:ext cx="9575122" cy="9575122"/>
          </a:xfrm>
          <a:custGeom>
            <a:avLst/>
            <a:gdLst/>
            <a:ahLst/>
            <a:cxnLst/>
            <a:rect r="r" b="b" t="t" l="l"/>
            <a:pathLst>
              <a:path h="9575122" w="9575122">
                <a:moveTo>
                  <a:pt x="0" y="0"/>
                </a:moveTo>
                <a:lnTo>
                  <a:pt x="9575121" y="0"/>
                </a:lnTo>
                <a:lnTo>
                  <a:pt x="9575121" y="9575121"/>
                </a:lnTo>
                <a:lnTo>
                  <a:pt x="0" y="957512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DF8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558746" y="277904"/>
            <a:ext cx="13872718" cy="9242698"/>
          </a:xfrm>
          <a:custGeom>
            <a:avLst/>
            <a:gdLst/>
            <a:ahLst/>
            <a:cxnLst/>
            <a:rect r="r" b="b" t="t" l="l"/>
            <a:pathLst>
              <a:path h="9242698" w="13872718">
                <a:moveTo>
                  <a:pt x="0" y="0"/>
                </a:moveTo>
                <a:lnTo>
                  <a:pt x="13872718" y="0"/>
                </a:lnTo>
                <a:lnTo>
                  <a:pt x="13872718" y="9242698"/>
                </a:lnTo>
                <a:lnTo>
                  <a:pt x="0" y="924269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DF8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95373">
            <a:off x="-1563737" y="-4754699"/>
            <a:ext cx="20275640" cy="19796398"/>
          </a:xfrm>
          <a:custGeom>
            <a:avLst/>
            <a:gdLst/>
            <a:ahLst/>
            <a:cxnLst/>
            <a:rect r="r" b="b" t="t" l="l"/>
            <a:pathLst>
              <a:path h="19796398" w="20275640">
                <a:moveTo>
                  <a:pt x="0" y="0"/>
                </a:moveTo>
                <a:lnTo>
                  <a:pt x="20275640" y="0"/>
                </a:lnTo>
                <a:lnTo>
                  <a:pt x="20275640" y="19796398"/>
                </a:lnTo>
                <a:lnTo>
                  <a:pt x="0" y="197963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157651">
            <a:off x="8168815" y="239774"/>
            <a:ext cx="10600360" cy="6090389"/>
            <a:chOff x="0" y="0"/>
            <a:chExt cx="14133813" cy="812051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4133813" cy="8120518"/>
            </a:xfrm>
            <a:custGeom>
              <a:avLst/>
              <a:gdLst/>
              <a:ahLst/>
              <a:cxnLst/>
              <a:rect r="r" b="b" t="t" l="l"/>
              <a:pathLst>
                <a:path h="8120518" w="14133813">
                  <a:moveTo>
                    <a:pt x="0" y="0"/>
                  </a:moveTo>
                  <a:lnTo>
                    <a:pt x="14133813" y="0"/>
                  </a:lnTo>
                  <a:lnTo>
                    <a:pt x="14133813" y="8120518"/>
                  </a:lnTo>
                  <a:lnTo>
                    <a:pt x="0" y="81205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5" id="5"/>
            <p:cNvGrpSpPr/>
            <p:nvPr/>
          </p:nvGrpSpPr>
          <p:grpSpPr>
            <a:xfrm rot="0">
              <a:off x="432887" y="1605886"/>
              <a:ext cx="13099169" cy="5929267"/>
              <a:chOff x="0" y="0"/>
              <a:chExt cx="1748165" cy="791297"/>
            </a:xfrm>
          </p:grpSpPr>
          <p:sp>
            <p:nvSpPr>
              <p:cNvPr name="Freeform 6" id="6"/>
              <p:cNvSpPr/>
              <p:nvPr/>
            </p:nvSpPr>
            <p:spPr>
              <a:xfrm flipH="false" flipV="false" rot="0">
                <a:off x="0" y="0"/>
                <a:ext cx="1748165" cy="791297"/>
              </a:xfrm>
              <a:custGeom>
                <a:avLst/>
                <a:gdLst/>
                <a:ahLst/>
                <a:cxnLst/>
                <a:rect r="r" b="b" t="t" l="l"/>
                <a:pathLst>
                  <a:path h="791297" w="1748165">
                    <a:moveTo>
                      <a:pt x="0" y="0"/>
                    </a:moveTo>
                    <a:lnTo>
                      <a:pt x="1748165" y="0"/>
                    </a:lnTo>
                    <a:lnTo>
                      <a:pt x="1748165" y="791297"/>
                    </a:lnTo>
                    <a:lnTo>
                      <a:pt x="0" y="791297"/>
                    </a:lnTo>
                    <a:close/>
                  </a:path>
                </a:pathLst>
              </a:custGeom>
              <a:solidFill>
                <a:srgbClr val="FFF1BE"/>
              </a:solidFill>
            </p:spPr>
          </p:sp>
          <p:sp>
            <p:nvSpPr>
              <p:cNvPr name="TextBox 7" id="7"/>
              <p:cNvSpPr txBox="true"/>
              <p:nvPr/>
            </p:nvSpPr>
            <p:spPr>
              <a:xfrm>
                <a:off x="0" y="-38100"/>
                <a:ext cx="1748165" cy="82939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</p:grpSp>
      <p:grpSp>
        <p:nvGrpSpPr>
          <p:cNvPr name="Group 8" id="8"/>
          <p:cNvGrpSpPr/>
          <p:nvPr/>
        </p:nvGrpSpPr>
        <p:grpSpPr>
          <a:xfrm rot="0">
            <a:off x="404226" y="5057097"/>
            <a:ext cx="9102680" cy="5229903"/>
            <a:chOff x="0" y="0"/>
            <a:chExt cx="12136907" cy="697320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2136907" cy="6973205"/>
            </a:xfrm>
            <a:custGeom>
              <a:avLst/>
              <a:gdLst/>
              <a:ahLst/>
              <a:cxnLst/>
              <a:rect r="r" b="b" t="t" l="l"/>
              <a:pathLst>
                <a:path h="6973205" w="12136907">
                  <a:moveTo>
                    <a:pt x="0" y="0"/>
                  </a:moveTo>
                  <a:lnTo>
                    <a:pt x="12136907" y="0"/>
                  </a:lnTo>
                  <a:lnTo>
                    <a:pt x="12136907" y="6973205"/>
                  </a:lnTo>
                  <a:lnTo>
                    <a:pt x="0" y="69732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10" id="10"/>
            <p:cNvGrpSpPr/>
            <p:nvPr/>
          </p:nvGrpSpPr>
          <p:grpSpPr>
            <a:xfrm rot="0">
              <a:off x="371726" y="1378997"/>
              <a:ext cx="11248443" cy="5091546"/>
              <a:chOff x="0" y="0"/>
              <a:chExt cx="1748165" cy="791297"/>
            </a:xfrm>
          </p:grpSpPr>
          <p:sp>
            <p:nvSpPr>
              <p:cNvPr name="Freeform 11" id="11"/>
              <p:cNvSpPr/>
              <p:nvPr/>
            </p:nvSpPr>
            <p:spPr>
              <a:xfrm flipH="false" flipV="false" rot="0">
                <a:off x="0" y="0"/>
                <a:ext cx="1748165" cy="791297"/>
              </a:xfrm>
              <a:custGeom>
                <a:avLst/>
                <a:gdLst/>
                <a:ahLst/>
                <a:cxnLst/>
                <a:rect r="r" b="b" t="t" l="l"/>
                <a:pathLst>
                  <a:path h="791297" w="1748165">
                    <a:moveTo>
                      <a:pt x="0" y="0"/>
                    </a:moveTo>
                    <a:lnTo>
                      <a:pt x="1748165" y="0"/>
                    </a:lnTo>
                    <a:lnTo>
                      <a:pt x="1748165" y="791297"/>
                    </a:lnTo>
                    <a:lnTo>
                      <a:pt x="0" y="791297"/>
                    </a:lnTo>
                    <a:close/>
                  </a:path>
                </a:pathLst>
              </a:custGeom>
              <a:solidFill>
                <a:srgbClr val="FFF1BE"/>
              </a:solidFill>
            </p:spPr>
          </p:sp>
          <p:sp>
            <p:nvSpPr>
              <p:cNvPr name="TextBox 12" id="12"/>
              <p:cNvSpPr txBox="true"/>
              <p:nvPr/>
            </p:nvSpPr>
            <p:spPr>
              <a:xfrm>
                <a:off x="0" y="-38100"/>
                <a:ext cx="1748165" cy="82939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</p:grpSp>
      <p:sp>
        <p:nvSpPr>
          <p:cNvPr name="Freeform 13" id="13"/>
          <p:cNvSpPr/>
          <p:nvPr/>
        </p:nvSpPr>
        <p:spPr>
          <a:xfrm flipH="false" flipV="false" rot="502271">
            <a:off x="1898460" y="287150"/>
            <a:ext cx="5640110" cy="4891514"/>
          </a:xfrm>
          <a:custGeom>
            <a:avLst/>
            <a:gdLst/>
            <a:ahLst/>
            <a:cxnLst/>
            <a:rect r="r" b="b" t="t" l="l"/>
            <a:pathLst>
              <a:path h="4891514" w="5640110">
                <a:moveTo>
                  <a:pt x="0" y="0"/>
                </a:moveTo>
                <a:lnTo>
                  <a:pt x="5640111" y="0"/>
                </a:lnTo>
                <a:lnTo>
                  <a:pt x="5640111" y="4891514"/>
                </a:lnTo>
                <a:lnTo>
                  <a:pt x="0" y="489151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5142149" y="1028700"/>
            <a:ext cx="2117151" cy="1272937"/>
          </a:xfrm>
          <a:custGeom>
            <a:avLst/>
            <a:gdLst/>
            <a:ahLst/>
            <a:cxnLst/>
            <a:rect r="r" b="b" t="t" l="l"/>
            <a:pathLst>
              <a:path h="1272937" w="2117151">
                <a:moveTo>
                  <a:pt x="0" y="0"/>
                </a:moveTo>
                <a:lnTo>
                  <a:pt x="2117151" y="0"/>
                </a:lnTo>
                <a:lnTo>
                  <a:pt x="2117151" y="1272937"/>
                </a:lnTo>
                <a:lnTo>
                  <a:pt x="0" y="127293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5964991" y="2732907"/>
            <a:ext cx="1294309" cy="1610338"/>
          </a:xfrm>
          <a:custGeom>
            <a:avLst/>
            <a:gdLst/>
            <a:ahLst/>
            <a:cxnLst/>
            <a:rect r="r" b="b" t="t" l="l"/>
            <a:pathLst>
              <a:path h="1610338" w="1294309">
                <a:moveTo>
                  <a:pt x="0" y="0"/>
                </a:moveTo>
                <a:lnTo>
                  <a:pt x="1294309" y="0"/>
                </a:lnTo>
                <a:lnTo>
                  <a:pt x="1294309" y="1610338"/>
                </a:lnTo>
                <a:lnTo>
                  <a:pt x="0" y="161033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7201856" y="5143500"/>
            <a:ext cx="1086144" cy="1017025"/>
          </a:xfrm>
          <a:custGeom>
            <a:avLst/>
            <a:gdLst/>
            <a:ahLst/>
            <a:cxnLst/>
            <a:rect r="r" b="b" t="t" l="l"/>
            <a:pathLst>
              <a:path h="1017025" w="1086144">
                <a:moveTo>
                  <a:pt x="0" y="0"/>
                </a:moveTo>
                <a:lnTo>
                  <a:pt x="1086144" y="0"/>
                </a:lnTo>
                <a:lnTo>
                  <a:pt x="1086144" y="1017025"/>
                </a:lnTo>
                <a:lnTo>
                  <a:pt x="0" y="1017025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7062913" y="5923500"/>
            <a:ext cx="2081087" cy="1292875"/>
          </a:xfrm>
          <a:custGeom>
            <a:avLst/>
            <a:gdLst/>
            <a:ahLst/>
            <a:cxnLst/>
            <a:rect r="r" b="b" t="t" l="l"/>
            <a:pathLst>
              <a:path h="1292875" w="2081087">
                <a:moveTo>
                  <a:pt x="0" y="0"/>
                </a:moveTo>
                <a:lnTo>
                  <a:pt x="2081087" y="0"/>
                </a:lnTo>
                <a:lnTo>
                  <a:pt x="2081087" y="1292875"/>
                </a:lnTo>
                <a:lnTo>
                  <a:pt x="0" y="1292875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7260099" y="8034429"/>
            <a:ext cx="2205311" cy="1970997"/>
          </a:xfrm>
          <a:custGeom>
            <a:avLst/>
            <a:gdLst/>
            <a:ahLst/>
            <a:cxnLst/>
            <a:rect r="r" b="b" t="t" l="l"/>
            <a:pathLst>
              <a:path h="1970997" w="2205311">
                <a:moveTo>
                  <a:pt x="0" y="0"/>
                </a:moveTo>
                <a:lnTo>
                  <a:pt x="2205311" y="0"/>
                </a:lnTo>
                <a:lnTo>
                  <a:pt x="2205311" y="1970996"/>
                </a:lnTo>
                <a:lnTo>
                  <a:pt x="0" y="197099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9" id="19"/>
          <p:cNvSpPr txBox="true"/>
          <p:nvPr/>
        </p:nvSpPr>
        <p:spPr>
          <a:xfrm rot="-153310">
            <a:off x="8322324" y="1093339"/>
            <a:ext cx="6782478" cy="18267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99"/>
              </a:lnSpc>
            </a:pPr>
          </a:p>
          <a:p>
            <a:pPr algn="ctr" marL="811661" indent="-405831" lvl="1">
              <a:lnSpc>
                <a:spcPts val="4699"/>
              </a:lnSpc>
              <a:buFont typeface="Arial"/>
              <a:buChar char="•"/>
            </a:pPr>
            <a:r>
              <a:rPr lang="en-US" b="true" sz="3759" strike="noStrike" u="none">
                <a:solidFill>
                  <a:srgbClr val="FFBBAD"/>
                </a:solidFill>
                <a:latin typeface="เอฟซี เรนโบว์ Bold"/>
                <a:ea typeface="เอฟซี เรนโบว์ Bold"/>
                <a:cs typeface="เอฟซี เรนโบว์ Bold"/>
                <a:sym typeface="เอฟซี เรนโบว์ Bold"/>
              </a:rPr>
              <a:t>ใช้สร้างรายได้ผ่านสื่อดิจิทัล</a:t>
            </a:r>
          </a:p>
          <a:p>
            <a:pPr algn="ctr" marL="0" indent="0" lvl="0">
              <a:lnSpc>
                <a:spcPts val="4699"/>
              </a:lnSpc>
            </a:pPr>
          </a:p>
        </p:txBody>
      </p:sp>
      <p:sp>
        <p:nvSpPr>
          <p:cNvPr name="TextBox 20" id="20"/>
          <p:cNvSpPr txBox="true"/>
          <p:nvPr/>
        </p:nvSpPr>
        <p:spPr>
          <a:xfrm rot="-153310">
            <a:off x="7292059" y="2723194"/>
            <a:ext cx="9931459" cy="18267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99"/>
              </a:lnSpc>
            </a:pPr>
          </a:p>
          <a:p>
            <a:pPr algn="ctr" marL="811661" indent="-405831" lvl="1">
              <a:lnSpc>
                <a:spcPts val="4699"/>
              </a:lnSpc>
              <a:buFont typeface="Arial"/>
              <a:buChar char="•"/>
            </a:pPr>
            <a:r>
              <a:rPr lang="en-US" b="true" sz="3759" strike="noStrike" u="none">
                <a:solidFill>
                  <a:srgbClr val="FFBBAD"/>
                </a:solidFill>
                <a:latin typeface="เอฟซี เรนโบว์ Bold"/>
                <a:ea typeface="เอฟซี เรนโบว์ Bold"/>
                <a:cs typeface="เอฟซี เรนโบว์ Bold"/>
                <a:sym typeface="เอฟซี เรนโบว์ Bold"/>
              </a:rPr>
              <a:t>ซื้อสินค้าและชำระเงินออนไลน์</a:t>
            </a:r>
          </a:p>
          <a:p>
            <a:pPr algn="ctr" marL="0" indent="0" lvl="0">
              <a:lnSpc>
                <a:spcPts val="4699"/>
              </a:lnSpc>
            </a:pPr>
          </a:p>
        </p:txBody>
      </p:sp>
      <p:sp>
        <p:nvSpPr>
          <p:cNvPr name="TextBox 21" id="21"/>
          <p:cNvSpPr txBox="true"/>
          <p:nvPr/>
        </p:nvSpPr>
        <p:spPr>
          <a:xfrm rot="-153310">
            <a:off x="6151989" y="4373988"/>
            <a:ext cx="13617908" cy="12710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91"/>
              </a:lnSpc>
            </a:pPr>
          </a:p>
          <a:p>
            <a:pPr algn="ctr" marL="827513" indent="-413756" lvl="1">
              <a:lnSpc>
                <a:spcPts val="4791"/>
              </a:lnSpc>
              <a:buFont typeface="Arial"/>
              <a:buChar char="•"/>
            </a:pPr>
            <a:r>
              <a:rPr lang="en-US" b="true" sz="3832" strike="noStrike" u="none">
                <a:solidFill>
                  <a:srgbClr val="FFBBAD"/>
                </a:solidFill>
                <a:latin typeface="เอฟซี เรนโบว์ Bold"/>
                <a:ea typeface="เอฟซี เรนโบว์ Bold"/>
                <a:cs typeface="เอฟซี เรนโบว์ Bold"/>
                <a:sym typeface="เอฟซี เรนโบว์ Bold"/>
              </a:rPr>
              <a:t>ทำงานออนไลน์หรือประชุมทางไกล</a:t>
            </a:r>
          </a:p>
        </p:txBody>
      </p:sp>
      <p:sp>
        <p:nvSpPr>
          <p:cNvPr name="TextBox 22" id="22"/>
          <p:cNvSpPr txBox="true"/>
          <p:nvPr/>
        </p:nvSpPr>
        <p:spPr>
          <a:xfrm rot="-153310">
            <a:off x="-1311325" y="8066905"/>
            <a:ext cx="10125936" cy="18108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30"/>
              </a:lnSpc>
            </a:pPr>
          </a:p>
          <a:p>
            <a:pPr algn="ctr" marL="799847" indent="-399923" lvl="1">
              <a:lnSpc>
                <a:spcPts val="4630"/>
              </a:lnSpc>
              <a:buFont typeface="Arial"/>
              <a:buChar char="•"/>
            </a:pPr>
            <a:r>
              <a:rPr lang="en-US" b="true" sz="3704" strike="noStrike" u="none">
                <a:solidFill>
                  <a:srgbClr val="FFBBAD"/>
                </a:solidFill>
                <a:latin typeface="เอฟซี เรนโบว์ Bold"/>
                <a:ea typeface="เอฟซี เรนโบว์ Bold"/>
                <a:cs typeface="เอฟซี เรนโบว์ Bold"/>
                <a:sym typeface="เอฟซี เรนโบว์ Bold"/>
              </a:rPr>
              <a:t>ติดต่อสื่อสารผ่านแอปพลิเคชัน</a:t>
            </a:r>
          </a:p>
          <a:p>
            <a:pPr algn="ctr" marL="0" indent="0" lvl="0">
              <a:lnSpc>
                <a:spcPts val="4630"/>
              </a:lnSpc>
            </a:pPr>
          </a:p>
        </p:txBody>
      </p:sp>
      <p:sp>
        <p:nvSpPr>
          <p:cNvPr name="TextBox 23" id="23"/>
          <p:cNvSpPr txBox="true"/>
          <p:nvPr/>
        </p:nvSpPr>
        <p:spPr>
          <a:xfrm rot="-153310">
            <a:off x="-1567121" y="5892551"/>
            <a:ext cx="9820084" cy="18267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99"/>
              </a:lnSpc>
            </a:pPr>
          </a:p>
          <a:p>
            <a:pPr algn="ctr" marL="811661" indent="-405831" lvl="1">
              <a:lnSpc>
                <a:spcPts val="4699"/>
              </a:lnSpc>
              <a:buFont typeface="Arial"/>
              <a:buChar char="•"/>
            </a:pPr>
            <a:r>
              <a:rPr lang="en-US" b="true" sz="3759">
                <a:solidFill>
                  <a:srgbClr val="FFBBAD"/>
                </a:solidFill>
                <a:latin typeface="เอฟซี เรนโบว์ Bold"/>
                <a:ea typeface="เอฟซี เรนโบว์ Bold"/>
                <a:cs typeface="เอฟซี เรนโบว์ Bold"/>
                <a:sym typeface="เอฟซี เรนโบว์ Bold"/>
              </a:rPr>
              <a:t>ใช้ค้</a:t>
            </a:r>
            <a:r>
              <a:rPr lang="en-US" b="true" sz="3759">
                <a:solidFill>
                  <a:srgbClr val="FFBBAD"/>
                </a:solidFill>
                <a:latin typeface="เอฟซี เรนโบว์ Bold"/>
                <a:ea typeface="เอฟซี เรนโบว์ Bold"/>
                <a:cs typeface="เอฟซี เรนโบว์ Bold"/>
                <a:sym typeface="เอฟซี เรนโบว์ Bold"/>
              </a:rPr>
              <a:t>นคว้าข้อมูลเพื่อ</a:t>
            </a:r>
            <a:r>
              <a:rPr lang="en-US" b="true" sz="3759" strike="noStrike" u="none">
                <a:solidFill>
                  <a:srgbClr val="FFBBAD"/>
                </a:solidFill>
                <a:latin typeface="เอฟซี เรนโบว์ Bold"/>
                <a:ea typeface="เอฟซี เรนโบว์ Bold"/>
                <a:cs typeface="เอฟซี เรนโบว์ Bold"/>
                <a:sym typeface="เอฟซี เรนโบว์ Bold"/>
              </a:rPr>
              <a:t>การศึกษา</a:t>
            </a:r>
          </a:p>
          <a:p>
            <a:pPr algn="ctr" marL="0" indent="0" lvl="0">
              <a:lnSpc>
                <a:spcPts val="4699"/>
              </a:lnSpc>
            </a:pPr>
          </a:p>
        </p:txBody>
      </p:sp>
      <p:sp>
        <p:nvSpPr>
          <p:cNvPr name="TextBox 24" id="24"/>
          <p:cNvSpPr txBox="true"/>
          <p:nvPr/>
        </p:nvSpPr>
        <p:spPr>
          <a:xfrm rot="-153310">
            <a:off x="2415027" y="1752656"/>
            <a:ext cx="9820084" cy="18122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4560"/>
              </a:lnSpc>
            </a:pPr>
            <a:r>
              <a:rPr lang="en-US" sz="10400">
                <a:solidFill>
                  <a:srgbClr val="F1582C"/>
                </a:solidFill>
                <a:latin typeface="Arimo"/>
                <a:ea typeface="Arimo"/>
                <a:cs typeface="Arimo"/>
                <a:sym typeface="Arimo"/>
              </a:rPr>
              <a:t>ตัวอย่าง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DF8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573640" y="2607086"/>
            <a:ext cx="3979154" cy="7085771"/>
          </a:xfrm>
          <a:custGeom>
            <a:avLst/>
            <a:gdLst/>
            <a:ahLst/>
            <a:cxnLst/>
            <a:rect r="r" b="b" t="t" l="l"/>
            <a:pathLst>
              <a:path h="7085771" w="3979154">
                <a:moveTo>
                  <a:pt x="0" y="0"/>
                </a:moveTo>
                <a:lnTo>
                  <a:pt x="3979154" y="0"/>
                </a:lnTo>
                <a:lnTo>
                  <a:pt x="3979154" y="7085771"/>
                </a:lnTo>
                <a:lnTo>
                  <a:pt x="0" y="708577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575209" y="3059317"/>
            <a:ext cx="5522955" cy="6077343"/>
          </a:xfrm>
          <a:custGeom>
            <a:avLst/>
            <a:gdLst/>
            <a:ahLst/>
            <a:cxnLst/>
            <a:rect r="r" b="b" t="t" l="l"/>
            <a:pathLst>
              <a:path h="6077343" w="5522955">
                <a:moveTo>
                  <a:pt x="0" y="0"/>
                </a:moveTo>
                <a:lnTo>
                  <a:pt x="5522955" y="0"/>
                </a:lnTo>
                <a:lnTo>
                  <a:pt x="5522955" y="6077343"/>
                </a:lnTo>
                <a:lnTo>
                  <a:pt x="0" y="607734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1506781" y="3566550"/>
            <a:ext cx="6580131" cy="4419200"/>
          </a:xfrm>
          <a:custGeom>
            <a:avLst/>
            <a:gdLst/>
            <a:ahLst/>
            <a:cxnLst/>
            <a:rect r="r" b="b" t="t" l="l"/>
            <a:pathLst>
              <a:path h="4419200" w="6580131">
                <a:moveTo>
                  <a:pt x="0" y="0"/>
                </a:moveTo>
                <a:lnTo>
                  <a:pt x="6580131" y="0"/>
                </a:lnTo>
                <a:lnTo>
                  <a:pt x="6580131" y="4419200"/>
                </a:lnTo>
                <a:lnTo>
                  <a:pt x="0" y="44192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-1601438" y="-613113"/>
            <a:ext cx="15825982" cy="35084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914"/>
              </a:lnSpc>
            </a:pPr>
          </a:p>
          <a:p>
            <a:pPr algn="ctr" marL="1539635" indent="-769818" lvl="1">
              <a:lnSpc>
                <a:spcPts val="8914"/>
              </a:lnSpc>
              <a:buFont typeface="Arial"/>
              <a:buChar char="•"/>
            </a:pPr>
            <a:r>
              <a:rPr lang="en-US" b="true" sz="7131" strike="noStrike" u="none">
                <a:solidFill>
                  <a:srgbClr val="FFBBAD"/>
                </a:solidFill>
                <a:latin typeface="เอฟซี เรนโบว์ Bold"/>
                <a:ea typeface="เอฟซี เรนโบว์ Bold"/>
                <a:cs typeface="เอฟซี เรนโบว์ Bold"/>
                <a:sym typeface="เอฟซี เรนโบว์ Bold"/>
              </a:rPr>
              <a:t>ใช้สร้างรายได้ผ่านสื่อดิจิทัล</a:t>
            </a:r>
          </a:p>
          <a:p>
            <a:pPr algn="ctr" marL="0" indent="0" lvl="0">
              <a:lnSpc>
                <a:spcPts val="8914"/>
              </a:lnSpc>
            </a:pP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DF8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28700" y="2991569"/>
            <a:ext cx="3834002" cy="5446026"/>
          </a:xfrm>
          <a:custGeom>
            <a:avLst/>
            <a:gdLst/>
            <a:ahLst/>
            <a:cxnLst/>
            <a:rect r="r" b="b" t="t" l="l"/>
            <a:pathLst>
              <a:path h="5446026" w="3834002">
                <a:moveTo>
                  <a:pt x="0" y="0"/>
                </a:moveTo>
                <a:lnTo>
                  <a:pt x="3834002" y="0"/>
                </a:lnTo>
                <a:lnTo>
                  <a:pt x="3834002" y="5446026"/>
                </a:lnTo>
                <a:lnTo>
                  <a:pt x="0" y="544602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766826" y="3812931"/>
            <a:ext cx="5041103" cy="4114800"/>
          </a:xfrm>
          <a:custGeom>
            <a:avLst/>
            <a:gdLst/>
            <a:ahLst/>
            <a:cxnLst/>
            <a:rect r="r" b="b" t="t" l="l"/>
            <a:pathLst>
              <a:path h="4114800" w="5041103">
                <a:moveTo>
                  <a:pt x="0" y="0"/>
                </a:moveTo>
                <a:lnTo>
                  <a:pt x="5041103" y="0"/>
                </a:lnTo>
                <a:lnTo>
                  <a:pt x="504110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2117346" y="3196994"/>
            <a:ext cx="4125113" cy="4114800"/>
          </a:xfrm>
          <a:custGeom>
            <a:avLst/>
            <a:gdLst/>
            <a:ahLst/>
            <a:cxnLst/>
            <a:rect r="r" b="b" t="t" l="l"/>
            <a:pathLst>
              <a:path h="4114800" w="4125113">
                <a:moveTo>
                  <a:pt x="0" y="0"/>
                </a:moveTo>
                <a:lnTo>
                  <a:pt x="4125113" y="0"/>
                </a:lnTo>
                <a:lnTo>
                  <a:pt x="412511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-548844" y="-409336"/>
            <a:ext cx="15701031" cy="3671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343"/>
              </a:lnSpc>
            </a:pPr>
          </a:p>
          <a:p>
            <a:pPr algn="ctr" marL="1613853" indent="-806926" lvl="1">
              <a:lnSpc>
                <a:spcPts val="9343"/>
              </a:lnSpc>
              <a:buFont typeface="Arial"/>
              <a:buChar char="•"/>
            </a:pPr>
            <a:r>
              <a:rPr lang="en-US" b="true" sz="7475" strike="noStrike" u="none">
                <a:solidFill>
                  <a:srgbClr val="FFBBAD"/>
                </a:solidFill>
                <a:latin typeface="เอฟซี เรนโบว์ Bold"/>
                <a:ea typeface="เอฟซี เรนโบว์ Bold"/>
                <a:cs typeface="เอฟซี เรนโบว์ Bold"/>
                <a:sym typeface="เอฟซี เรนโบว์ Bold"/>
              </a:rPr>
              <a:t>ซื้อสินค้าและชำระเงินออนไลน์</a:t>
            </a:r>
          </a:p>
          <a:p>
            <a:pPr algn="ctr" marL="0" indent="0" lvl="0">
              <a:lnSpc>
                <a:spcPts val="9343"/>
              </a:lnSpc>
            </a:pP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DF8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729242" y="5143500"/>
            <a:ext cx="8414758" cy="4729772"/>
          </a:xfrm>
          <a:custGeom>
            <a:avLst/>
            <a:gdLst/>
            <a:ahLst/>
            <a:cxnLst/>
            <a:rect r="r" b="b" t="t" l="l"/>
            <a:pathLst>
              <a:path h="4729772" w="8414758">
                <a:moveTo>
                  <a:pt x="0" y="0"/>
                </a:moveTo>
                <a:lnTo>
                  <a:pt x="8414758" y="0"/>
                </a:lnTo>
                <a:lnTo>
                  <a:pt x="8414758" y="4729772"/>
                </a:lnTo>
                <a:lnTo>
                  <a:pt x="0" y="472977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507846" y="2183265"/>
            <a:ext cx="4857550" cy="2727853"/>
          </a:xfrm>
          <a:custGeom>
            <a:avLst/>
            <a:gdLst/>
            <a:ahLst/>
            <a:cxnLst/>
            <a:rect r="r" b="b" t="t" l="l"/>
            <a:pathLst>
              <a:path h="2727853" w="4857550">
                <a:moveTo>
                  <a:pt x="0" y="0"/>
                </a:moveTo>
                <a:lnTo>
                  <a:pt x="4857550" y="0"/>
                </a:lnTo>
                <a:lnTo>
                  <a:pt x="4857550" y="2727853"/>
                </a:lnTo>
                <a:lnTo>
                  <a:pt x="0" y="27278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0169238" y="5065555"/>
            <a:ext cx="7683871" cy="4802419"/>
          </a:xfrm>
          <a:custGeom>
            <a:avLst/>
            <a:gdLst/>
            <a:ahLst/>
            <a:cxnLst/>
            <a:rect r="r" b="b" t="t" l="l"/>
            <a:pathLst>
              <a:path h="4802419" w="7683871">
                <a:moveTo>
                  <a:pt x="0" y="0"/>
                </a:moveTo>
                <a:lnTo>
                  <a:pt x="7683871" y="0"/>
                </a:lnTo>
                <a:lnTo>
                  <a:pt x="7683871" y="4802419"/>
                </a:lnTo>
                <a:lnTo>
                  <a:pt x="0" y="480241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2358148" y="2119100"/>
            <a:ext cx="3773300" cy="2829975"/>
          </a:xfrm>
          <a:custGeom>
            <a:avLst/>
            <a:gdLst/>
            <a:ahLst/>
            <a:cxnLst/>
            <a:rect r="r" b="b" t="t" l="l"/>
            <a:pathLst>
              <a:path h="2829975" w="3773300">
                <a:moveTo>
                  <a:pt x="0" y="0"/>
                </a:moveTo>
                <a:lnTo>
                  <a:pt x="3773300" y="0"/>
                </a:lnTo>
                <a:lnTo>
                  <a:pt x="3773300" y="2829975"/>
                </a:lnTo>
                <a:lnTo>
                  <a:pt x="0" y="282997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-3868385" y="-261976"/>
            <a:ext cx="23643013" cy="22128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318"/>
              </a:lnSpc>
            </a:pPr>
          </a:p>
          <a:p>
            <a:pPr algn="ctr" marL="1436704" indent="-718352" lvl="1">
              <a:lnSpc>
                <a:spcPts val="8318"/>
              </a:lnSpc>
              <a:buFont typeface="Arial"/>
              <a:buChar char="•"/>
            </a:pPr>
            <a:r>
              <a:rPr lang="en-US" b="true" sz="6654" strike="noStrike" u="none">
                <a:solidFill>
                  <a:srgbClr val="FFBBAD"/>
                </a:solidFill>
                <a:latin typeface="เอฟซี เรนโบว์ Bold"/>
                <a:ea typeface="เอฟซี เรนโบว์ Bold"/>
                <a:cs typeface="เอฟซี เรนโบว์ Bold"/>
                <a:sym typeface="เอฟซี เรนโบว์ Bold"/>
              </a:rPr>
              <a:t>ทำงานออนไลน์หรือประชุมทางไกล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DF8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499986" y="3336715"/>
            <a:ext cx="7315200" cy="667307"/>
          </a:xfrm>
          <a:custGeom>
            <a:avLst/>
            <a:gdLst/>
            <a:ahLst/>
            <a:cxnLst/>
            <a:rect r="r" b="b" t="t" l="l"/>
            <a:pathLst>
              <a:path h="667307" w="7315200">
                <a:moveTo>
                  <a:pt x="0" y="0"/>
                </a:moveTo>
                <a:lnTo>
                  <a:pt x="7315200" y="0"/>
                </a:lnTo>
                <a:lnTo>
                  <a:pt x="7315200" y="667307"/>
                </a:lnTo>
                <a:lnTo>
                  <a:pt x="0" y="66730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658651" y="2382555"/>
            <a:ext cx="2575628" cy="2575628"/>
          </a:xfrm>
          <a:custGeom>
            <a:avLst/>
            <a:gdLst/>
            <a:ahLst/>
            <a:cxnLst/>
            <a:rect r="r" b="b" t="t" l="l"/>
            <a:pathLst>
              <a:path h="2575628" w="2575628">
                <a:moveTo>
                  <a:pt x="0" y="0"/>
                </a:moveTo>
                <a:lnTo>
                  <a:pt x="2575628" y="0"/>
                </a:lnTo>
                <a:lnTo>
                  <a:pt x="2575628" y="2575628"/>
                </a:lnTo>
                <a:lnTo>
                  <a:pt x="0" y="257562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2946465" y="6682791"/>
            <a:ext cx="3063490" cy="3063490"/>
          </a:xfrm>
          <a:custGeom>
            <a:avLst/>
            <a:gdLst/>
            <a:ahLst/>
            <a:cxnLst/>
            <a:rect r="r" b="b" t="t" l="l"/>
            <a:pathLst>
              <a:path h="3063490" w="3063490">
                <a:moveTo>
                  <a:pt x="0" y="0"/>
                </a:moveTo>
                <a:lnTo>
                  <a:pt x="3063491" y="0"/>
                </a:lnTo>
                <a:lnTo>
                  <a:pt x="3063491" y="3063491"/>
                </a:lnTo>
                <a:lnTo>
                  <a:pt x="0" y="306349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2434002" y="1946622"/>
            <a:ext cx="4114800" cy="4114800"/>
          </a:xfrm>
          <a:custGeom>
            <a:avLst/>
            <a:gdLst/>
            <a:ahLst/>
            <a:cxnLst/>
            <a:rect r="r" b="b" t="t" l="l"/>
            <a:pathLst>
              <a:path h="4114800" w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7426517" y="4394434"/>
            <a:ext cx="7640204" cy="7640204"/>
          </a:xfrm>
          <a:custGeom>
            <a:avLst/>
            <a:gdLst/>
            <a:ahLst/>
            <a:cxnLst/>
            <a:rect r="r" b="b" t="t" l="l"/>
            <a:pathLst>
              <a:path h="7640204" w="7640204">
                <a:moveTo>
                  <a:pt x="0" y="0"/>
                </a:moveTo>
                <a:lnTo>
                  <a:pt x="7640204" y="0"/>
                </a:lnTo>
                <a:lnTo>
                  <a:pt x="7640204" y="7640205"/>
                </a:lnTo>
                <a:lnTo>
                  <a:pt x="0" y="7640205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-1254254" y="-463347"/>
            <a:ext cx="19333996" cy="36086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252"/>
              </a:lnSpc>
            </a:pPr>
          </a:p>
          <a:p>
            <a:pPr algn="ctr" marL="1598016" indent="-799008" lvl="1">
              <a:lnSpc>
                <a:spcPts val="9252"/>
              </a:lnSpc>
              <a:buFont typeface="Arial"/>
              <a:buChar char="•"/>
            </a:pPr>
            <a:r>
              <a:rPr lang="en-US" b="true" sz="7401">
                <a:solidFill>
                  <a:srgbClr val="FFBBAD"/>
                </a:solidFill>
                <a:latin typeface="เอฟซี เรนโบว์ Bold"/>
                <a:ea typeface="เอฟซี เรนโบว์ Bold"/>
                <a:cs typeface="เอฟซี เรนโบว์ Bold"/>
                <a:sym typeface="เอฟซี เรนโบว์ Bold"/>
              </a:rPr>
              <a:t>ใช้ค้</a:t>
            </a:r>
            <a:r>
              <a:rPr lang="en-US" b="true" sz="7401">
                <a:solidFill>
                  <a:srgbClr val="FFBBAD"/>
                </a:solidFill>
                <a:latin typeface="เอฟซี เรนโบว์ Bold"/>
                <a:ea typeface="เอฟซี เรนโบว์ Bold"/>
                <a:cs typeface="เอฟซี เรนโบว์ Bold"/>
                <a:sym typeface="เอฟซี เรนโบว์ Bold"/>
              </a:rPr>
              <a:t>นคว้าข้อมูลเพื่อ</a:t>
            </a:r>
            <a:r>
              <a:rPr lang="en-US" b="true" sz="7401" strike="noStrike" u="none">
                <a:solidFill>
                  <a:srgbClr val="FFBBAD"/>
                </a:solidFill>
                <a:latin typeface="เอฟซี เรนโบว์ Bold"/>
                <a:ea typeface="เอฟซี เรนโบว์ Bold"/>
                <a:cs typeface="เอฟซี เรนโบว์ Bold"/>
                <a:sym typeface="เอฟซี เรนโบว์ Bold"/>
              </a:rPr>
              <a:t>การศึกษา</a:t>
            </a:r>
          </a:p>
          <a:p>
            <a:pPr algn="ctr" marL="0" indent="0" lvl="0">
              <a:lnSpc>
                <a:spcPts val="9252"/>
              </a:lnSpc>
            </a:pP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DF8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946864" y="2515018"/>
            <a:ext cx="3400948" cy="3400948"/>
          </a:xfrm>
          <a:custGeom>
            <a:avLst/>
            <a:gdLst/>
            <a:ahLst/>
            <a:cxnLst/>
            <a:rect r="r" b="b" t="t" l="l"/>
            <a:pathLst>
              <a:path h="3400948" w="3400948">
                <a:moveTo>
                  <a:pt x="0" y="0"/>
                </a:moveTo>
                <a:lnTo>
                  <a:pt x="3400948" y="0"/>
                </a:lnTo>
                <a:lnTo>
                  <a:pt x="3400948" y="3400948"/>
                </a:lnTo>
                <a:lnTo>
                  <a:pt x="0" y="34009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6580206" y="2680124"/>
            <a:ext cx="3070737" cy="3070737"/>
          </a:xfrm>
          <a:custGeom>
            <a:avLst/>
            <a:gdLst/>
            <a:ahLst/>
            <a:cxnLst/>
            <a:rect r="r" b="b" t="t" l="l"/>
            <a:pathLst>
              <a:path h="3070737" w="3070737">
                <a:moveTo>
                  <a:pt x="0" y="0"/>
                </a:moveTo>
                <a:lnTo>
                  <a:pt x="3070737" y="0"/>
                </a:lnTo>
                <a:lnTo>
                  <a:pt x="3070737" y="3070737"/>
                </a:lnTo>
                <a:lnTo>
                  <a:pt x="0" y="307073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0697665" y="2680124"/>
            <a:ext cx="3070737" cy="3070737"/>
          </a:xfrm>
          <a:custGeom>
            <a:avLst/>
            <a:gdLst/>
            <a:ahLst/>
            <a:cxnLst/>
            <a:rect r="r" b="b" t="t" l="l"/>
            <a:pathLst>
              <a:path h="3070737" w="3070737">
                <a:moveTo>
                  <a:pt x="0" y="0"/>
                </a:moveTo>
                <a:lnTo>
                  <a:pt x="3070736" y="0"/>
                </a:lnTo>
                <a:lnTo>
                  <a:pt x="3070736" y="3070737"/>
                </a:lnTo>
                <a:lnTo>
                  <a:pt x="0" y="307073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744545" y="6188944"/>
            <a:ext cx="3805587" cy="3812519"/>
          </a:xfrm>
          <a:custGeom>
            <a:avLst/>
            <a:gdLst/>
            <a:ahLst/>
            <a:cxnLst/>
            <a:rect r="r" b="b" t="t" l="l"/>
            <a:pathLst>
              <a:path h="3812519" w="3805587">
                <a:moveTo>
                  <a:pt x="0" y="0"/>
                </a:moveTo>
                <a:lnTo>
                  <a:pt x="3805587" y="0"/>
                </a:lnTo>
                <a:lnTo>
                  <a:pt x="3805587" y="3812518"/>
                </a:lnTo>
                <a:lnTo>
                  <a:pt x="0" y="381251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6275300" y="6140706"/>
            <a:ext cx="3680548" cy="3680548"/>
          </a:xfrm>
          <a:custGeom>
            <a:avLst/>
            <a:gdLst/>
            <a:ahLst/>
            <a:cxnLst/>
            <a:rect r="r" b="b" t="t" l="l"/>
            <a:pathLst>
              <a:path h="3680548" w="3680548">
                <a:moveTo>
                  <a:pt x="0" y="0"/>
                </a:moveTo>
                <a:lnTo>
                  <a:pt x="3680548" y="0"/>
                </a:lnTo>
                <a:lnTo>
                  <a:pt x="3680548" y="3680548"/>
                </a:lnTo>
                <a:lnTo>
                  <a:pt x="0" y="368054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0396763" y="6357262"/>
            <a:ext cx="3644200" cy="3644200"/>
          </a:xfrm>
          <a:custGeom>
            <a:avLst/>
            <a:gdLst/>
            <a:ahLst/>
            <a:cxnLst/>
            <a:rect r="r" b="b" t="t" l="l"/>
            <a:pathLst>
              <a:path h="3644200" w="3644200">
                <a:moveTo>
                  <a:pt x="0" y="0"/>
                </a:moveTo>
                <a:lnTo>
                  <a:pt x="3644200" y="0"/>
                </a:lnTo>
                <a:lnTo>
                  <a:pt x="3644200" y="3644200"/>
                </a:lnTo>
                <a:lnTo>
                  <a:pt x="0" y="36442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4816151" y="2681504"/>
            <a:ext cx="3007969" cy="3069356"/>
          </a:xfrm>
          <a:custGeom>
            <a:avLst/>
            <a:gdLst/>
            <a:ahLst/>
            <a:cxnLst/>
            <a:rect r="r" b="b" t="t" l="l"/>
            <a:pathLst>
              <a:path h="3069356" w="3007969">
                <a:moveTo>
                  <a:pt x="0" y="0"/>
                </a:moveTo>
                <a:lnTo>
                  <a:pt x="3007970" y="0"/>
                </a:lnTo>
                <a:lnTo>
                  <a:pt x="3007970" y="3069357"/>
                </a:lnTo>
                <a:lnTo>
                  <a:pt x="0" y="306935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4816151" y="6550554"/>
            <a:ext cx="2866323" cy="3270700"/>
          </a:xfrm>
          <a:custGeom>
            <a:avLst/>
            <a:gdLst/>
            <a:ahLst/>
            <a:cxnLst/>
            <a:rect r="r" b="b" t="t" l="l"/>
            <a:pathLst>
              <a:path h="3270700" w="2866323">
                <a:moveTo>
                  <a:pt x="0" y="0"/>
                </a:moveTo>
                <a:lnTo>
                  <a:pt x="2866323" y="0"/>
                </a:lnTo>
                <a:lnTo>
                  <a:pt x="2866323" y="3270700"/>
                </a:lnTo>
                <a:lnTo>
                  <a:pt x="0" y="32707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-830664" y="-171450"/>
            <a:ext cx="18288000" cy="32699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363"/>
              </a:lnSpc>
            </a:pPr>
          </a:p>
          <a:p>
            <a:pPr algn="ctr" marL="1444567" indent="-722284" lvl="1">
              <a:lnSpc>
                <a:spcPts val="8363"/>
              </a:lnSpc>
              <a:buFont typeface="Arial"/>
              <a:buChar char="•"/>
            </a:pPr>
            <a:r>
              <a:rPr lang="en-US" b="true" sz="6690" strike="noStrike" u="none">
                <a:solidFill>
                  <a:srgbClr val="FFBBAD"/>
                </a:solidFill>
                <a:latin typeface="เอฟซี เรนโบว์ Bold"/>
                <a:ea typeface="เอฟซี เรนโบว์ Bold"/>
                <a:cs typeface="เอฟซี เรนโบว์ Bold"/>
                <a:sym typeface="เอฟซี เรนโบว์ Bold"/>
              </a:rPr>
              <a:t>ติดต่อสื่อสารผ่านแอปพลิเคชัน</a:t>
            </a:r>
          </a:p>
          <a:p>
            <a:pPr algn="ctr" marL="0" indent="0" lvl="0">
              <a:lnSpc>
                <a:spcPts val="8363"/>
              </a:lnSpc>
            </a:p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DAHI5MZuCLs</dc:identifier>
  <dcterms:modified xsi:type="dcterms:W3CDTF">2011-08-01T06:04:30Z</dcterms:modified>
  <cp:revision>1</cp:revision>
  <dc:title>เทคโนโลยีและโลกดิจิทัล</dc:title>
</cp:coreProperties>
</file>