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0" r:id="rId12"/>
    <p:sldId id="267" r:id="rId13"/>
    <p:sldId id="266" r:id="rId14"/>
    <p:sldId id="268" r:id="rId15"/>
    <p:sldId id="269" r:id="rId16"/>
    <p:sldId id="271" r:id="rId17"/>
    <p:sldId id="278" r:id="rId18"/>
    <p:sldId id="280" r:id="rId19"/>
    <p:sldId id="279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191" autoAdjust="0"/>
    <p:restoredTop sz="94660"/>
  </p:normalViewPr>
  <p:slideViewPr>
    <p:cSldViewPr snapToGrid="0">
      <p:cViewPr varScale="1">
        <p:scale>
          <a:sx n="65" d="100"/>
          <a:sy n="65" d="100"/>
        </p:scale>
        <p:origin x="46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3E59F-353C-42E3-B786-4E3D3F195002}" type="datetimeFigureOut">
              <a:rPr lang="en-US" smtClean="0"/>
              <a:t>8/2/2022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4DA14-1380-420B-B8E2-95125AA712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323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3E59F-353C-42E3-B786-4E3D3F195002}" type="datetimeFigureOut">
              <a:rPr lang="en-US" smtClean="0"/>
              <a:t>8/2/2022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4DA14-1380-420B-B8E2-95125AA712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68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3E59F-353C-42E3-B786-4E3D3F195002}" type="datetimeFigureOut">
              <a:rPr lang="en-US" smtClean="0"/>
              <a:t>8/2/2022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4DA14-1380-420B-B8E2-95125AA71243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911585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3E59F-353C-42E3-B786-4E3D3F195002}" type="datetimeFigureOut">
              <a:rPr lang="en-US" smtClean="0"/>
              <a:t>8/2/2022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4DA14-1380-420B-B8E2-95125AA712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7853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3E59F-353C-42E3-B786-4E3D3F195002}" type="datetimeFigureOut">
              <a:rPr lang="en-US" smtClean="0"/>
              <a:t>8/2/2022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4DA14-1380-420B-B8E2-95125AA71243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838054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3E59F-353C-42E3-B786-4E3D3F195002}" type="datetimeFigureOut">
              <a:rPr lang="en-US" smtClean="0"/>
              <a:t>8/2/2022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4DA14-1380-420B-B8E2-95125AA712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4296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3E59F-353C-42E3-B786-4E3D3F195002}" type="datetimeFigureOut">
              <a:rPr lang="en-US" smtClean="0"/>
              <a:t>8/2/2022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4DA14-1380-420B-B8E2-95125AA712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32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3E59F-353C-42E3-B786-4E3D3F195002}" type="datetimeFigureOut">
              <a:rPr lang="en-US" smtClean="0"/>
              <a:t>8/2/2022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4DA14-1380-420B-B8E2-95125AA712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3E59F-353C-42E3-B786-4E3D3F195002}" type="datetimeFigureOut">
              <a:rPr lang="en-US" smtClean="0"/>
              <a:t>8/2/2022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4DA14-1380-420B-B8E2-95125AA712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771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3E59F-353C-42E3-B786-4E3D3F195002}" type="datetimeFigureOut">
              <a:rPr lang="en-US" smtClean="0"/>
              <a:t>8/2/2022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4DA14-1380-420B-B8E2-95125AA712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4517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3E59F-353C-42E3-B786-4E3D3F195002}" type="datetimeFigureOut">
              <a:rPr lang="en-US" smtClean="0"/>
              <a:t>8/2/2022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4DA14-1380-420B-B8E2-95125AA712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676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3E59F-353C-42E3-B786-4E3D3F195002}" type="datetimeFigureOut">
              <a:rPr lang="en-US" smtClean="0"/>
              <a:t>8/2/2022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4DA14-1380-420B-B8E2-95125AA712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95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3E59F-353C-42E3-B786-4E3D3F195002}" type="datetimeFigureOut">
              <a:rPr lang="en-US" smtClean="0"/>
              <a:t>8/2/2022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4DA14-1380-420B-B8E2-95125AA712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0028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3E59F-353C-42E3-B786-4E3D3F195002}" type="datetimeFigureOut">
              <a:rPr lang="en-US" smtClean="0"/>
              <a:t>8/2/2022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4DA14-1380-420B-B8E2-95125AA712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837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3E59F-353C-42E3-B786-4E3D3F195002}" type="datetimeFigureOut">
              <a:rPr lang="en-US" smtClean="0"/>
              <a:t>8/2/2022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4DA14-1380-420B-B8E2-95125AA712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9797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3E59F-353C-42E3-B786-4E3D3F195002}" type="datetimeFigureOut">
              <a:rPr lang="en-US" smtClean="0"/>
              <a:t>8/2/2022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4DA14-1380-420B-B8E2-95125AA712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6598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F3E59F-353C-42E3-B786-4E3D3F195002}" type="datetimeFigureOut">
              <a:rPr lang="en-US" smtClean="0"/>
              <a:t>8/2/2022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CA34DA14-1380-420B-B8E2-95125AA712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123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93" r:id="rId2"/>
    <p:sldLayoutId id="2147483794" r:id="rId3"/>
    <p:sldLayoutId id="2147483795" r:id="rId4"/>
    <p:sldLayoutId id="2147483796" r:id="rId5"/>
    <p:sldLayoutId id="2147483797" r:id="rId6"/>
    <p:sldLayoutId id="2147483798" r:id="rId7"/>
    <p:sldLayoutId id="2147483799" r:id="rId8"/>
    <p:sldLayoutId id="2147483800" r:id="rId9"/>
    <p:sldLayoutId id="2147483801" r:id="rId10"/>
    <p:sldLayoutId id="2147483802" r:id="rId11"/>
    <p:sldLayoutId id="2147483803" r:id="rId12"/>
    <p:sldLayoutId id="2147483804" r:id="rId13"/>
    <p:sldLayoutId id="2147483805" r:id="rId14"/>
    <p:sldLayoutId id="2147483806" r:id="rId15"/>
    <p:sldLayoutId id="214748380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g"/><Relationship Id="rId13" Type="http://schemas.openxmlformats.org/officeDocument/2006/relationships/image" Target="../media/image35.png"/><Relationship Id="rId3" Type="http://schemas.openxmlformats.org/officeDocument/2006/relationships/image" Target="../media/image27.png"/><Relationship Id="rId7" Type="http://schemas.openxmlformats.org/officeDocument/2006/relationships/image" Target="../media/image31.jpeg"/><Relationship Id="rId12" Type="http://schemas.openxmlformats.org/officeDocument/2006/relationships/image" Target="../media/image18.gif"/><Relationship Id="rId17" Type="http://schemas.openxmlformats.org/officeDocument/2006/relationships/image" Target="../media/image38.png"/><Relationship Id="rId2" Type="http://schemas.openxmlformats.org/officeDocument/2006/relationships/image" Target="../media/image26.png"/><Relationship Id="rId16" Type="http://schemas.openxmlformats.org/officeDocument/2006/relationships/image" Target="../media/image3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g"/><Relationship Id="rId11" Type="http://schemas.openxmlformats.org/officeDocument/2006/relationships/image" Target="../media/image34.gif"/><Relationship Id="rId5" Type="http://schemas.openxmlformats.org/officeDocument/2006/relationships/image" Target="../media/image29.jpg"/><Relationship Id="rId15" Type="http://schemas.openxmlformats.org/officeDocument/2006/relationships/image" Target="../media/image36.jpeg"/><Relationship Id="rId10" Type="http://schemas.openxmlformats.org/officeDocument/2006/relationships/image" Target="../media/image33.jpeg"/><Relationship Id="rId4" Type="http://schemas.openxmlformats.org/officeDocument/2006/relationships/image" Target="../media/image28.jpeg"/><Relationship Id="rId9" Type="http://schemas.openxmlformats.org/officeDocument/2006/relationships/image" Target="../media/image21.png"/><Relationship Id="rId14" Type="http://schemas.openxmlformats.org/officeDocument/2006/relationships/image" Target="../media/image15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Relationship Id="rId5" Type="http://schemas.microsoft.com/office/2007/relationships/hdphoto" Target="../media/hdphoto5.wdp"/><Relationship Id="rId4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15.jpg"/><Relationship Id="rId3" Type="http://schemas.openxmlformats.org/officeDocument/2006/relationships/image" Target="../media/image28.jpeg"/><Relationship Id="rId7" Type="http://schemas.openxmlformats.org/officeDocument/2006/relationships/image" Target="../media/image32.jpg"/><Relationship Id="rId12" Type="http://schemas.openxmlformats.org/officeDocument/2006/relationships/image" Target="../media/image35.png"/><Relationship Id="rId17" Type="http://schemas.openxmlformats.org/officeDocument/2006/relationships/image" Target="../media/image41.png"/><Relationship Id="rId2" Type="http://schemas.openxmlformats.org/officeDocument/2006/relationships/image" Target="../media/image26.png"/><Relationship Id="rId16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11" Type="http://schemas.openxmlformats.org/officeDocument/2006/relationships/image" Target="../media/image18.gif"/><Relationship Id="rId5" Type="http://schemas.openxmlformats.org/officeDocument/2006/relationships/image" Target="../media/image30.jpg"/><Relationship Id="rId15" Type="http://schemas.openxmlformats.org/officeDocument/2006/relationships/image" Target="../media/image37.jpg"/><Relationship Id="rId10" Type="http://schemas.openxmlformats.org/officeDocument/2006/relationships/image" Target="../media/image34.gif"/><Relationship Id="rId4" Type="http://schemas.openxmlformats.org/officeDocument/2006/relationships/image" Target="../media/image29.jpg"/><Relationship Id="rId9" Type="http://schemas.openxmlformats.org/officeDocument/2006/relationships/image" Target="../media/image33.jpeg"/><Relationship Id="rId14" Type="http://schemas.openxmlformats.org/officeDocument/2006/relationships/image" Target="../media/image3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รูปภาพ 7">
            <a:extLst>
              <a:ext uri="{FF2B5EF4-FFF2-40B4-BE49-F238E27FC236}">
                <a16:creationId xmlns:a16="http://schemas.microsoft.com/office/drawing/2014/main" id="{203747A3-24F6-483F-A3A9-49501C54DE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931742"/>
          </a:xfrm>
          <a:prstGeom prst="rect">
            <a:avLst/>
          </a:prstGeom>
        </p:spPr>
      </p:pic>
      <p:pic>
        <p:nvPicPr>
          <p:cNvPr id="10" name="รูปภาพ 9">
            <a:extLst>
              <a:ext uri="{FF2B5EF4-FFF2-40B4-BE49-F238E27FC236}">
                <a16:creationId xmlns:a16="http://schemas.microsoft.com/office/drawing/2014/main" id="{C411416F-7F96-454B-92FF-47629B8768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000" b="92250" l="10000" r="90000">
                        <a14:foregroundMark x1="42500" y1="89250" x2="48917" y2="89500"/>
                        <a14:foregroundMark x1="39333" y1="92250" x2="42083" y2="92000"/>
                        <a14:foregroundMark x1="58000" y1="8000" x2="59750" y2="816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263148" y="-228602"/>
            <a:ext cx="2871020" cy="2871020"/>
          </a:xfrm>
          <a:prstGeom prst="rect">
            <a:avLst/>
          </a:prstGeom>
        </p:spPr>
      </p:pic>
      <p:sp>
        <p:nvSpPr>
          <p:cNvPr id="7" name="ชื่อเรื่อง 6">
            <a:extLst>
              <a:ext uri="{FF2B5EF4-FFF2-40B4-BE49-F238E27FC236}">
                <a16:creationId xmlns:a16="http://schemas.microsoft.com/office/drawing/2014/main" id="{F080D56E-10E4-4A4D-9CDA-5FE7FB00D7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432071" y="3016045"/>
            <a:ext cx="10785439" cy="1646302"/>
          </a:xfrm>
        </p:spPr>
        <p:txBody>
          <a:bodyPr/>
          <a:lstStyle/>
          <a:p>
            <a:r>
              <a:rPr lang="en-US" sz="9600" dirty="0">
                <a:solidFill>
                  <a:schemeClr val="tx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Arial Black" panose="020B0A04020102020204" pitchFamily="34" charset="0"/>
              </a:rPr>
              <a:t>C</a:t>
            </a:r>
            <a:r>
              <a:rPr lang="th-TH" sz="9600" dirty="0">
                <a:solidFill>
                  <a:schemeClr val="tx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Arial Black" panose="020B0A04020102020204" pitchFamily="34" charset="0"/>
              </a:rPr>
              <a:t> </a:t>
            </a:r>
            <a:r>
              <a:rPr lang="en-US" sz="9600" dirty="0">
                <a:solidFill>
                  <a:schemeClr val="tx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Arial Black" panose="020B0A04020102020204" pitchFamily="34" charset="0"/>
              </a:rPr>
              <a:t>O</a:t>
            </a:r>
            <a:r>
              <a:rPr lang="th-TH" sz="9600" dirty="0">
                <a:solidFill>
                  <a:schemeClr val="tx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Arial Black" panose="020B0A04020102020204" pitchFamily="34" charset="0"/>
              </a:rPr>
              <a:t> </a:t>
            </a:r>
            <a:r>
              <a:rPr lang="en-US" sz="9600" dirty="0">
                <a:solidFill>
                  <a:schemeClr val="tx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Arial Black" panose="020B0A04020102020204" pitchFamily="34" charset="0"/>
              </a:rPr>
              <a:t>U</a:t>
            </a:r>
            <a:r>
              <a:rPr lang="th-TH" sz="9600" dirty="0">
                <a:solidFill>
                  <a:schemeClr val="tx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Arial Black" panose="020B0A04020102020204" pitchFamily="34" charset="0"/>
              </a:rPr>
              <a:t> </a:t>
            </a:r>
            <a:r>
              <a:rPr lang="en-US" sz="9600" dirty="0">
                <a:solidFill>
                  <a:schemeClr val="tx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Arial Black" panose="020B0A04020102020204" pitchFamily="34" charset="0"/>
              </a:rPr>
              <a:t>N</a:t>
            </a:r>
            <a:r>
              <a:rPr lang="th-TH" sz="9600" dirty="0">
                <a:solidFill>
                  <a:schemeClr val="tx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Arial Black" panose="020B0A04020102020204" pitchFamily="34" charset="0"/>
              </a:rPr>
              <a:t> </a:t>
            </a:r>
            <a:r>
              <a:rPr lang="en-US" sz="9600" dirty="0">
                <a:solidFill>
                  <a:schemeClr val="tx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Arial Black" panose="020B0A04020102020204" pitchFamily="34" charset="0"/>
              </a:rPr>
              <a:t>T</a:t>
            </a:r>
            <a:r>
              <a:rPr lang="th-TH" sz="9600" dirty="0">
                <a:solidFill>
                  <a:schemeClr val="tx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Arial Black" panose="020B0A04020102020204" pitchFamily="34" charset="0"/>
              </a:rPr>
              <a:t> </a:t>
            </a:r>
            <a:r>
              <a:rPr lang="en-US" sz="9600" dirty="0">
                <a:solidFill>
                  <a:schemeClr val="tx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Arial Black" panose="020B0A04020102020204" pitchFamily="34" charset="0"/>
              </a:rPr>
              <a:t>R</a:t>
            </a:r>
            <a:r>
              <a:rPr lang="th-TH" sz="9600" dirty="0">
                <a:solidFill>
                  <a:schemeClr val="tx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Arial Black" panose="020B0A04020102020204" pitchFamily="34" charset="0"/>
              </a:rPr>
              <a:t> </a:t>
            </a:r>
            <a:r>
              <a:rPr lang="en-US" sz="9600" dirty="0">
                <a:solidFill>
                  <a:schemeClr val="tx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Arial Black" panose="020B0A04020102020204" pitchFamily="34" charset="0"/>
              </a:rPr>
              <a:t>Y</a:t>
            </a:r>
          </a:p>
        </p:txBody>
      </p:sp>
      <p:pic>
        <p:nvPicPr>
          <p:cNvPr id="12" name="รูปภาพ 11">
            <a:extLst>
              <a:ext uri="{FF2B5EF4-FFF2-40B4-BE49-F238E27FC236}">
                <a16:creationId xmlns:a16="http://schemas.microsoft.com/office/drawing/2014/main" id="{230B94C8-F262-4F31-907E-64EA43743E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4231" r="95000">
                        <a14:foregroundMark x1="22692" y1="45769" x2="29231" y2="43462"/>
                        <a14:foregroundMark x1="29231" y1="36538" x2="46154" y2="46154"/>
                        <a14:foregroundMark x1="46154" y1="46154" x2="73077" y2="48077"/>
                        <a14:foregroundMark x1="82692" y1="46154" x2="36538" y2="35385"/>
                        <a14:foregroundMark x1="36538" y1="35385" x2="12308" y2="48077"/>
                        <a14:foregroundMark x1="4231" y1="46923" x2="4231" y2="46923"/>
                        <a14:foregroundMark x1="95000" y1="43077" x2="95000" y2="430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297" y="4186097"/>
            <a:ext cx="3492295" cy="3492295"/>
          </a:xfrm>
          <a:prstGeom prst="rect">
            <a:avLst/>
          </a:prstGeom>
        </p:spPr>
      </p:pic>
      <p:pic>
        <p:nvPicPr>
          <p:cNvPr id="14" name="รูปภาพ 13">
            <a:extLst>
              <a:ext uri="{FF2B5EF4-FFF2-40B4-BE49-F238E27FC236}">
                <a16:creationId xmlns:a16="http://schemas.microsoft.com/office/drawing/2014/main" id="{53ABED56-F019-4AF1-9D58-FA06B405ABB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56094" y1="21719" x2="56094" y2="21719"/>
                        <a14:foregroundMark x1="48438" y1="21875" x2="48438" y2="21875"/>
                        <a14:foregroundMark x1="45313" y1="21875" x2="49844" y2="19219"/>
                        <a14:foregroundMark x1="48438" y1="22656" x2="54531" y2="19219"/>
                        <a14:foregroundMark x1="58750" y1="29219" x2="59062" y2="21875"/>
                        <a14:foregroundMark x1="59844" y1="27344" x2="54219" y2="27500"/>
                        <a14:foregroundMark x1="49531" y1="30312" x2="50625" y2="30000"/>
                        <a14:foregroundMark x1="31406" y1="72813" x2="31406" y2="72813"/>
                        <a14:foregroundMark x1="30938" y1="71719" x2="33438" y2="74844"/>
                        <a14:foregroundMark x1="28125" y1="65000" x2="28281" y2="62031"/>
                        <a14:foregroundMark x1="27813" y1="55000" x2="28750" y2="52969"/>
                        <a14:foregroundMark x1="31250" y1="48906" x2="33125" y2="44688"/>
                        <a14:foregroundMark x1="37813" y1="40156" x2="40625" y2="38594"/>
                        <a14:foregroundMark x1="44375" y1="36563" x2="46094" y2="35938"/>
                        <a14:foregroundMark x1="39844" y1="79688" x2="40469" y2="80000"/>
                        <a14:foregroundMark x1="50781" y1="84375" x2="50781" y2="84375"/>
                        <a14:foregroundMark x1="63281" y1="87031" x2="63281" y2="87031"/>
                        <a14:foregroundMark x1="73438" y1="89844" x2="73438" y2="89844"/>
                        <a14:foregroundMark x1="51719" y1="69688" x2="51719" y2="69688"/>
                        <a14:foregroundMark x1="49219" y1="70156" x2="49219" y2="70156"/>
                        <a14:foregroundMark x1="51250" y1="68750" x2="50938" y2="66719"/>
                        <a14:foregroundMark x1="52344" y1="70781" x2="52344" y2="70781"/>
                        <a14:foregroundMark x1="61094" y1="43438" x2="61094" y2="43438"/>
                        <a14:foregroundMark x1="60625" y1="43594" x2="60625" y2="43594"/>
                        <a14:foregroundMark x1="63906" y1="44531" x2="63906" y2="44531"/>
                        <a14:foregroundMark x1="63750" y1="45156" x2="63750" y2="45156"/>
                        <a14:foregroundMark x1="65781" y1="47500" x2="65781" y2="47500"/>
                        <a14:foregroundMark x1="66719" y1="47344" x2="66719" y2="47344"/>
                        <a14:foregroundMark x1="44219" y1="18281" x2="44219" y2="18281"/>
                        <a14:foregroundMark x1="44063" y1="15937" x2="44063" y2="15937"/>
                        <a14:foregroundMark x1="45625" y1="17969" x2="45625" y2="17969"/>
                        <a14:foregroundMark x1="42344" y1="18438" x2="42344" y2="18438"/>
                        <a14:foregroundMark x1="64219" y1="11563" x2="64219" y2="11563"/>
                        <a14:foregroundMark x1="66719" y1="13125" x2="66719" y2="13125"/>
                        <a14:foregroundMark x1="68125" y1="16094" x2="68125" y2="160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697404">
            <a:off x="176981" y="-828367"/>
            <a:ext cx="4938252" cy="4938252"/>
          </a:xfrm>
          <a:prstGeom prst="rect">
            <a:avLst/>
          </a:prstGeom>
        </p:spPr>
      </p:pic>
      <p:pic>
        <p:nvPicPr>
          <p:cNvPr id="16" name="รูปภาพ 15">
            <a:extLst>
              <a:ext uri="{FF2B5EF4-FFF2-40B4-BE49-F238E27FC236}">
                <a16:creationId xmlns:a16="http://schemas.microsoft.com/office/drawing/2014/main" id="{98740B2F-52F6-4E97-A8D5-67A819F65D1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foregroundMark x1="40833" y1="14500" x2="40833" y2="14500"/>
                        <a14:foregroundMark x1="47583" y1="14083" x2="47583" y2="140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0495" y="3982992"/>
            <a:ext cx="3628105" cy="3628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2413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08402DC0-8AA3-404C-B802-5C8E31E2E1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79809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343437" y="304800"/>
            <a:ext cx="8596668" cy="1320800"/>
          </a:xfrm>
        </p:spPr>
        <p:txBody>
          <a:bodyPr>
            <a:normAutofit/>
          </a:bodyPr>
          <a:lstStyle/>
          <a:p>
            <a:r>
              <a:rPr lang="en-US" sz="8000" b="1" dirty="0">
                <a:solidFill>
                  <a:schemeClr val="bg1"/>
                </a:solidFill>
                <a:latin typeface="Bahnschrift SemiBold SemiConden" panose="020B0502040204020203" pitchFamily="34" charset="0"/>
                <a:cs typeface="AngsanaUPC" panose="02020603050405020304" pitchFamily="18" charset="-34"/>
              </a:rPr>
              <a:t>FRANCE</a:t>
            </a:r>
            <a:r>
              <a:rPr lang="en-US" sz="8000" dirty="0">
                <a:solidFill>
                  <a:schemeClr val="bg1"/>
                </a:solidFill>
                <a:latin typeface="Bahnschrift SemiBold SemiConden" panose="020B0502040204020203" pitchFamily="34" charset="0"/>
                <a:cs typeface="AngsanaUPC" panose="02020603050405020304" pitchFamily="18" charset="-34"/>
              </a:rPr>
              <a:t>	</a:t>
            </a:r>
            <a:r>
              <a:rPr lang="en-US" sz="80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			</a:t>
            </a:r>
            <a:r>
              <a:rPr lang="en-US" sz="6000" b="1" dirty="0">
                <a:solidFill>
                  <a:schemeClr val="bg1"/>
                </a:solidFill>
                <a:latin typeface="Bahnschrift SemiBold SemiConden" panose="020B0502040204020203" pitchFamily="34" charset="0"/>
                <a:cs typeface="FreesiaUPC" panose="020B0604020202020204" pitchFamily="34" charset="-34"/>
              </a:rPr>
              <a:t>FRENCH</a:t>
            </a:r>
          </a:p>
        </p:txBody>
      </p:sp>
      <p:pic>
        <p:nvPicPr>
          <p:cNvPr id="7" name="ตัวแทนเนื้อหา 6">
            <a:extLst>
              <a:ext uri="{FF2B5EF4-FFF2-40B4-BE49-F238E27FC236}">
                <a16:creationId xmlns:a16="http://schemas.microsoft.com/office/drawing/2014/main" id="{7AD03274-7645-4E1A-BADD-FC830FC068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67267" y="1625600"/>
            <a:ext cx="7302634" cy="4868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144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1DD3FBD8-8626-41C0-B464-63675C6AA6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" y="0"/>
            <a:ext cx="12179809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10966" y="278088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en-US" sz="8900" b="1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SPAIN</a:t>
            </a:r>
            <a:r>
              <a:rPr lang="en-US" sz="89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	</a:t>
            </a:r>
            <a:r>
              <a:rPr lang="en-US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	</a:t>
            </a:r>
            <a:r>
              <a:rPr lang="en-US" sz="67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SemiConden" panose="020B0502040204020203" pitchFamily="34" charset="0"/>
              </a:rPr>
              <a:t>SPANISH</a:t>
            </a: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1061" y="1716720"/>
            <a:ext cx="7120019" cy="4782588"/>
          </a:xfrm>
        </p:spPr>
      </p:pic>
    </p:spTree>
    <p:extLst>
      <p:ext uri="{BB962C8B-B14F-4D97-AF65-F5344CB8AC3E}">
        <p14:creationId xmlns:p14="http://schemas.microsoft.com/office/powerpoint/2010/main" val="3031663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D56CD4CE-D33E-4C4C-8E0D-6F88972FD4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" y="0"/>
            <a:ext cx="12179809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194291" y="345649"/>
            <a:ext cx="9211384" cy="1320800"/>
          </a:xfrm>
        </p:spPr>
        <p:txBody>
          <a:bodyPr>
            <a:normAutofit/>
          </a:bodyPr>
          <a:lstStyle/>
          <a:p>
            <a:r>
              <a:rPr lang="en-US" sz="8000" b="1" dirty="0">
                <a:solidFill>
                  <a:schemeClr val="bg1"/>
                </a:solidFill>
                <a:latin typeface="Bahnschrift SemiBold SemiConden" panose="020B0502040204020203" pitchFamily="34" charset="0"/>
                <a:ea typeface="Cambria" panose="02040503050406030204" pitchFamily="18" charset="0"/>
                <a:cs typeface="Angsana New" panose="02020603050405020304" pitchFamily="18" charset="-34"/>
              </a:rPr>
              <a:t>GERMANY</a:t>
            </a:r>
            <a:r>
              <a:rPr lang="en-US" sz="8000" dirty="0">
                <a:solidFill>
                  <a:schemeClr val="bg1"/>
                </a:solidFill>
                <a:latin typeface="Bahnschrift SemiBold SemiConden" panose="020B0502040204020203" pitchFamily="34" charset="0"/>
                <a:ea typeface="Cambria" panose="02040503050406030204" pitchFamily="18" charset="0"/>
                <a:cs typeface="Angsana New" panose="02020603050405020304" pitchFamily="18" charset="-34"/>
              </a:rPr>
              <a:t>	</a:t>
            </a:r>
            <a:r>
              <a:rPr lang="en-US" sz="8000" dirty="0">
                <a:solidFill>
                  <a:schemeClr val="bg1"/>
                </a:solidFill>
                <a:latin typeface="Bahnschrift SemiBold SemiConden" panose="020B0502040204020203" pitchFamily="34" charset="0"/>
                <a:cs typeface="Angsana New" panose="02020603050405020304" pitchFamily="18" charset="-34"/>
              </a:rPr>
              <a:t>	</a:t>
            </a:r>
            <a:r>
              <a:rPr lang="en-US" sz="80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	</a:t>
            </a:r>
            <a:r>
              <a:rPr lang="en-US" sz="6000" b="1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GERMAN</a:t>
            </a: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12" y="1734533"/>
            <a:ext cx="7823319" cy="4693992"/>
          </a:xfrm>
          <a:ln w="9525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892462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D0E9669C-E9FB-4A3D-B1E1-B5C5315BE4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" y="0"/>
            <a:ext cx="12179809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9943" y="236718"/>
            <a:ext cx="10446295" cy="13208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AUSTRALIA</a:t>
            </a:r>
            <a:r>
              <a:rPr lang="en-US" sz="80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		</a:t>
            </a:r>
            <a:r>
              <a:rPr lang="en-US" sz="6000" b="1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AUSTRALIAN</a:t>
            </a: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7020" y="1704157"/>
            <a:ext cx="7550972" cy="4681526"/>
          </a:xfrm>
        </p:spPr>
      </p:pic>
    </p:spTree>
    <p:extLst>
      <p:ext uri="{BB962C8B-B14F-4D97-AF65-F5344CB8AC3E}">
        <p14:creationId xmlns:p14="http://schemas.microsoft.com/office/powerpoint/2010/main" val="1638376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5394F2DD-02C0-405F-B90E-D1088E2AED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" y="0"/>
            <a:ext cx="12179809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32237" y="220796"/>
            <a:ext cx="8596668" cy="1320800"/>
          </a:xfrm>
        </p:spPr>
        <p:txBody>
          <a:bodyPr>
            <a:normAutofit/>
          </a:bodyPr>
          <a:lstStyle/>
          <a:p>
            <a:r>
              <a:rPr lang="en-US" sz="8000" b="1" dirty="0">
                <a:solidFill>
                  <a:schemeClr val="bg1"/>
                </a:solidFill>
                <a:latin typeface="Bahnschrift SemiBold SemiConden" panose="020B0502040204020203" pitchFamily="34" charset="0"/>
                <a:cs typeface="Arial" panose="020B0604020202020204" pitchFamily="34" charset="0"/>
              </a:rPr>
              <a:t>KOREA</a:t>
            </a:r>
            <a:r>
              <a:rPr lang="en-US" sz="8000" dirty="0">
                <a:solidFill>
                  <a:schemeClr val="bg1"/>
                </a:solidFill>
                <a:latin typeface="Bahnschrift SemiBold SemiConden" panose="020B0502040204020203" pitchFamily="34" charset="0"/>
                <a:cs typeface="Arial" panose="020B0604020202020204" pitchFamily="34" charset="0"/>
              </a:rPr>
              <a:t>		</a:t>
            </a:r>
            <a:r>
              <a:rPr lang="en-US" sz="80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	</a:t>
            </a:r>
            <a:r>
              <a:rPr lang="en-US" sz="6000" b="1" dirty="0">
                <a:solidFill>
                  <a:schemeClr val="bg1"/>
                </a:solidFill>
                <a:latin typeface="Bahnschrift SemiBold SemiConden" panose="020B0502040204020203" pitchFamily="34" charset="0"/>
                <a:ea typeface="Meiryo UI" panose="020B0604030504040204" pitchFamily="34" charset="-128"/>
                <a:cs typeface="Meiryo UI" panose="020B0604030504040204" pitchFamily="34" charset="-128"/>
              </a:rPr>
              <a:t>KOREAN</a:t>
            </a:r>
          </a:p>
        </p:txBody>
      </p:sp>
      <p:pic>
        <p:nvPicPr>
          <p:cNvPr id="7" name="ตัวแทนเนื้อหา 6">
            <a:extLst>
              <a:ext uri="{FF2B5EF4-FFF2-40B4-BE49-F238E27FC236}">
                <a16:creationId xmlns:a16="http://schemas.microsoft.com/office/drawing/2014/main" id="{51810629-D67B-4B1F-BCA0-1C577F712F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176545" y="1541596"/>
            <a:ext cx="7380717" cy="4920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97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FD85D637-008F-48CD-B6AC-70BE31F290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" y="0"/>
            <a:ext cx="12179809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91180" y="243175"/>
            <a:ext cx="8596668" cy="1320800"/>
          </a:xfrm>
        </p:spPr>
        <p:txBody>
          <a:bodyPr>
            <a:normAutofit/>
          </a:bodyPr>
          <a:lstStyle/>
          <a:p>
            <a:r>
              <a:rPr lang="en-US" sz="8000" b="1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CHINA</a:t>
            </a:r>
            <a:r>
              <a:rPr lang="en-US" sz="80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			</a:t>
            </a:r>
            <a:r>
              <a:rPr lang="en-US" sz="6000" b="1" dirty="0">
                <a:solidFill>
                  <a:schemeClr val="bg1"/>
                </a:solidFill>
                <a:latin typeface="Bahnschrift SemiBold SemiConden" panose="020B0502040204020203" pitchFamily="34" charset="0"/>
                <a:ea typeface="MingLiU-ExtB" panose="02020500000000000000" pitchFamily="18" charset="-120"/>
                <a:cs typeface="MV Boli" panose="02000500030200090000" pitchFamily="2" charset="0"/>
              </a:rPr>
              <a:t>CHINESE</a:t>
            </a:r>
          </a:p>
        </p:txBody>
      </p:sp>
      <p:pic>
        <p:nvPicPr>
          <p:cNvPr id="8" name="ตัวแทนเนื้อหา 7">
            <a:extLst>
              <a:ext uri="{FF2B5EF4-FFF2-40B4-BE49-F238E27FC236}">
                <a16:creationId xmlns:a16="http://schemas.microsoft.com/office/drawing/2014/main" id="{31FC154F-8035-431E-B736-3C2B03C4F0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53288" y="1649834"/>
            <a:ext cx="7212519" cy="4808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899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9F777F6B-816B-48E3-BC12-BB9A361649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" y="0"/>
            <a:ext cx="12179809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41732" y="304697"/>
            <a:ext cx="9285401" cy="1728247"/>
          </a:xfrm>
        </p:spPr>
        <p:txBody>
          <a:bodyPr>
            <a:normAutofit/>
          </a:bodyPr>
          <a:lstStyle/>
          <a:p>
            <a:r>
              <a:rPr lang="en-US" sz="8000" b="1" dirty="0">
                <a:solidFill>
                  <a:schemeClr val="bg1"/>
                </a:solidFill>
                <a:latin typeface="Bahnschrift SemiBold SemiConden" panose="020B0502040204020203" pitchFamily="34" charset="0"/>
                <a:cs typeface="FreesiaUPC" panose="020B0604020202020204" pitchFamily="34" charset="-34"/>
              </a:rPr>
              <a:t>JAPAN</a:t>
            </a:r>
            <a:r>
              <a:rPr lang="en-US" sz="80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			</a:t>
            </a:r>
            <a:r>
              <a:rPr lang="en-US" sz="6000" b="1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JAPANESE</a:t>
            </a:r>
          </a:p>
        </p:txBody>
      </p:sp>
      <p:pic>
        <p:nvPicPr>
          <p:cNvPr id="7" name="ตัวแทนเนื้อหา 6">
            <a:extLst>
              <a:ext uri="{FF2B5EF4-FFF2-40B4-BE49-F238E27FC236}">
                <a16:creationId xmlns:a16="http://schemas.microsoft.com/office/drawing/2014/main" id="{604C3B91-00A7-473C-A513-64068D302D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604242" y="1809137"/>
            <a:ext cx="6983513" cy="4655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918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รูปภาพ 14">
            <a:extLst>
              <a:ext uri="{FF2B5EF4-FFF2-40B4-BE49-F238E27FC236}">
                <a16:creationId xmlns:a16="http://schemas.microsoft.com/office/drawing/2014/main" id="{14D35837-2D36-4566-A794-2EEC199F8E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" y="0"/>
            <a:ext cx="12179809" cy="6858000"/>
          </a:xfrm>
          <a:prstGeom prst="rect">
            <a:avLst/>
          </a:prstGeom>
        </p:spPr>
      </p:pic>
      <p:pic>
        <p:nvPicPr>
          <p:cNvPr id="48" name="รูปภาพ 47">
            <a:extLst>
              <a:ext uri="{FF2B5EF4-FFF2-40B4-BE49-F238E27FC236}">
                <a16:creationId xmlns:a16="http://schemas.microsoft.com/office/drawing/2014/main" id="{95257A50-8CAD-4973-92C1-F44D8D9396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8990" y="5164693"/>
            <a:ext cx="2389658" cy="1593105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72385" y="266475"/>
            <a:ext cx="3071706" cy="6382519"/>
          </a:xfrm>
        </p:spPr>
        <p:txBody>
          <a:bodyPr>
            <a:normAutofit/>
          </a:bodyPr>
          <a:lstStyle/>
          <a:p>
            <a:pPr>
              <a:buFont typeface="+mj-lt"/>
              <a:buAutoNum type="arabicPeriod"/>
            </a:pPr>
            <a:r>
              <a:rPr lang="es-PE" b="1" dirty="0">
                <a:solidFill>
                  <a:schemeClr val="bg1">
                    <a:lumMod val="95000"/>
                  </a:schemeClr>
                </a:solidFill>
              </a:rPr>
              <a:t>UNITED STATES</a:t>
            </a:r>
          </a:p>
          <a:p>
            <a:pPr>
              <a:buFont typeface="+mj-lt"/>
              <a:buAutoNum type="arabicPeriod"/>
            </a:pPr>
            <a:r>
              <a:rPr lang="es-PE" b="1" dirty="0">
                <a:solidFill>
                  <a:schemeClr val="bg1">
                    <a:lumMod val="95000"/>
                  </a:schemeClr>
                </a:solidFill>
              </a:rPr>
              <a:t>PERU</a:t>
            </a:r>
          </a:p>
          <a:p>
            <a:pPr>
              <a:buFont typeface="+mj-lt"/>
              <a:buAutoNum type="arabicPeriod"/>
            </a:pPr>
            <a:r>
              <a:rPr lang="es-PE" b="1" dirty="0">
                <a:solidFill>
                  <a:schemeClr val="bg1">
                    <a:lumMod val="95000"/>
                  </a:schemeClr>
                </a:solidFill>
              </a:rPr>
              <a:t>BRAZIL</a:t>
            </a:r>
          </a:p>
          <a:p>
            <a:pPr>
              <a:buFont typeface="+mj-lt"/>
              <a:buAutoNum type="arabicPeriod"/>
            </a:pPr>
            <a:r>
              <a:rPr lang="es-PE" b="1" dirty="0">
                <a:solidFill>
                  <a:schemeClr val="bg1">
                    <a:lumMod val="95000"/>
                  </a:schemeClr>
                </a:solidFill>
              </a:rPr>
              <a:t>ARGENTINA</a:t>
            </a:r>
          </a:p>
          <a:p>
            <a:pPr>
              <a:buFont typeface="+mj-lt"/>
              <a:buAutoNum type="arabicPeriod"/>
            </a:pPr>
            <a:r>
              <a:rPr lang="es-PE" b="1" dirty="0">
                <a:solidFill>
                  <a:schemeClr val="bg1">
                    <a:lumMod val="95000"/>
                  </a:schemeClr>
                </a:solidFill>
              </a:rPr>
              <a:t>SPAIN</a:t>
            </a:r>
          </a:p>
          <a:p>
            <a:pPr>
              <a:buFont typeface="+mj-lt"/>
              <a:buAutoNum type="arabicPeriod"/>
            </a:pPr>
            <a:r>
              <a:rPr lang="es-PE" b="1" dirty="0">
                <a:solidFill>
                  <a:schemeClr val="bg1">
                    <a:lumMod val="95000"/>
                  </a:schemeClr>
                </a:solidFill>
              </a:rPr>
              <a:t>GERMANY</a:t>
            </a:r>
          </a:p>
          <a:p>
            <a:pPr>
              <a:buFont typeface="+mj-lt"/>
              <a:buAutoNum type="arabicPeriod"/>
            </a:pPr>
            <a:r>
              <a:rPr lang="es-PE" b="1" dirty="0">
                <a:solidFill>
                  <a:schemeClr val="bg1">
                    <a:lumMod val="95000"/>
                  </a:schemeClr>
                </a:solidFill>
              </a:rPr>
              <a:t>JAPAN</a:t>
            </a:r>
          </a:p>
          <a:p>
            <a:pPr>
              <a:buFont typeface="+mj-lt"/>
              <a:buAutoNum type="arabicPeriod"/>
            </a:pPr>
            <a:r>
              <a:rPr lang="es-PE" b="1" dirty="0">
                <a:solidFill>
                  <a:schemeClr val="bg1">
                    <a:lumMod val="95000"/>
                  </a:schemeClr>
                </a:solidFill>
              </a:rPr>
              <a:t>CHINA</a:t>
            </a:r>
          </a:p>
          <a:p>
            <a:pPr>
              <a:buFont typeface="+mj-lt"/>
              <a:buAutoNum type="arabicPeriod"/>
            </a:pPr>
            <a:r>
              <a:rPr lang="es-PE" b="1" dirty="0">
                <a:solidFill>
                  <a:schemeClr val="bg1">
                    <a:lumMod val="95000"/>
                  </a:schemeClr>
                </a:solidFill>
              </a:rPr>
              <a:t>COLOMBIA</a:t>
            </a:r>
          </a:p>
          <a:p>
            <a:pPr>
              <a:buFont typeface="+mj-lt"/>
              <a:buAutoNum type="arabicPeriod"/>
            </a:pPr>
            <a:r>
              <a:rPr lang="es-PE" b="1" dirty="0">
                <a:solidFill>
                  <a:schemeClr val="bg1">
                    <a:lumMod val="95000"/>
                  </a:schemeClr>
                </a:solidFill>
              </a:rPr>
              <a:t>CHILEA</a:t>
            </a:r>
          </a:p>
          <a:p>
            <a:pPr>
              <a:buFont typeface="+mj-lt"/>
              <a:buAutoNum type="arabicPeriod"/>
            </a:pPr>
            <a:r>
              <a:rPr lang="es-PE" b="1" dirty="0">
                <a:solidFill>
                  <a:schemeClr val="bg1">
                    <a:lumMod val="95000"/>
                  </a:schemeClr>
                </a:solidFill>
              </a:rPr>
              <a:t>MEXICO</a:t>
            </a:r>
          </a:p>
          <a:p>
            <a:pPr>
              <a:buFont typeface="+mj-lt"/>
              <a:buAutoNum type="arabicPeriod"/>
            </a:pPr>
            <a:r>
              <a:rPr lang="es-PE" b="1" dirty="0">
                <a:solidFill>
                  <a:schemeClr val="bg1">
                    <a:lumMod val="95000"/>
                  </a:schemeClr>
                </a:solidFill>
              </a:rPr>
              <a:t>CANADA</a:t>
            </a:r>
          </a:p>
          <a:p>
            <a:pPr>
              <a:buFont typeface="+mj-lt"/>
              <a:buAutoNum type="arabicPeriod"/>
            </a:pPr>
            <a:r>
              <a:rPr lang="es-PE" b="1" dirty="0">
                <a:solidFill>
                  <a:schemeClr val="bg1">
                    <a:lumMod val="95000"/>
                  </a:schemeClr>
                </a:solidFill>
              </a:rPr>
              <a:t>FRANCE</a:t>
            </a:r>
          </a:p>
          <a:p>
            <a:pPr>
              <a:buFont typeface="+mj-lt"/>
              <a:buAutoNum type="arabicPeriod"/>
            </a:pPr>
            <a:r>
              <a:rPr lang="es-PE" b="1" dirty="0">
                <a:solidFill>
                  <a:schemeClr val="bg1">
                    <a:lumMod val="95000"/>
                  </a:schemeClr>
                </a:solidFill>
              </a:rPr>
              <a:t>AUSTRALIA</a:t>
            </a:r>
          </a:p>
          <a:p>
            <a:pPr>
              <a:buFont typeface="+mj-lt"/>
              <a:buAutoNum type="arabicPeriod"/>
            </a:pPr>
            <a:r>
              <a:rPr lang="es-PE" b="1" dirty="0">
                <a:solidFill>
                  <a:schemeClr val="bg1">
                    <a:lumMod val="95000"/>
                  </a:schemeClr>
                </a:solidFill>
              </a:rPr>
              <a:t>KOREA</a:t>
            </a:r>
          </a:p>
        </p:txBody>
      </p:sp>
      <p:pic>
        <p:nvPicPr>
          <p:cNvPr id="4" name="Marcador de contenido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2465" y="3596427"/>
            <a:ext cx="2340019" cy="1462512"/>
          </a:xfrm>
          <a:prstGeom prst="rect">
            <a:avLst/>
          </a:prstGeom>
        </p:spPr>
      </p:pic>
      <p:pic>
        <p:nvPicPr>
          <p:cNvPr id="5" name="Marcador de contenido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0556" y="118434"/>
            <a:ext cx="2326097" cy="1550731"/>
          </a:xfrm>
          <a:prstGeom prst="rect">
            <a:avLst/>
          </a:prstGeom>
        </p:spPr>
      </p:pic>
      <p:pic>
        <p:nvPicPr>
          <p:cNvPr id="6" name="Marcador de contenido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1222" y="154371"/>
            <a:ext cx="2347648" cy="1565099"/>
          </a:xfrm>
          <a:prstGeom prst="rect">
            <a:avLst/>
          </a:prstGeom>
        </p:spPr>
      </p:pic>
      <p:pic>
        <p:nvPicPr>
          <p:cNvPr id="7" name="Marcador de contenido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583" y="1840549"/>
            <a:ext cx="2426728" cy="1619189"/>
          </a:xfrm>
          <a:prstGeom prst="rect">
            <a:avLst/>
          </a:prstGeom>
        </p:spPr>
      </p:pic>
      <p:pic>
        <p:nvPicPr>
          <p:cNvPr id="8" name="Marcador de contenido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3105" y="128546"/>
            <a:ext cx="2313242" cy="1540619"/>
          </a:xfrm>
          <a:prstGeom prst="rect">
            <a:avLst/>
          </a:prstGeom>
        </p:spPr>
      </p:pic>
      <p:pic>
        <p:nvPicPr>
          <p:cNvPr id="9" name="Marcador de contenido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787" y="3663074"/>
            <a:ext cx="2242544" cy="1345527"/>
          </a:xfrm>
          <a:prstGeom prst="rect">
            <a:avLst/>
          </a:prstGeom>
        </p:spPr>
      </p:pic>
      <p:pic>
        <p:nvPicPr>
          <p:cNvPr id="10" name="Marcador de contenido 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7717" y="5079158"/>
            <a:ext cx="2273285" cy="1704964"/>
          </a:xfrm>
          <a:prstGeom prst="rect">
            <a:avLst/>
          </a:prstGeom>
        </p:spPr>
      </p:pic>
      <p:pic>
        <p:nvPicPr>
          <p:cNvPr id="11" name="Marcador de contenido 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3532" y="1848475"/>
            <a:ext cx="2512041" cy="1674694"/>
          </a:xfrm>
          <a:prstGeom prst="rect">
            <a:avLst/>
          </a:prstGeom>
        </p:spPr>
      </p:pic>
      <p:pic>
        <p:nvPicPr>
          <p:cNvPr id="12" name="Marcador de contenido 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7782" y="1842248"/>
            <a:ext cx="2373142" cy="1394046"/>
          </a:xfrm>
          <a:prstGeom prst="rect">
            <a:avLst/>
          </a:prstGeom>
        </p:spPr>
      </p:pic>
      <p:pic>
        <p:nvPicPr>
          <p:cNvPr id="13" name="Marcador de contenido 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3447" y="3662544"/>
            <a:ext cx="2389658" cy="1365092"/>
          </a:xfrm>
          <a:prstGeom prst="rect">
            <a:avLst/>
          </a:prstGeom>
        </p:spPr>
      </p:pic>
      <p:pic>
        <p:nvPicPr>
          <p:cNvPr id="14" name="Marcador de contenido 3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4068" y="3415934"/>
            <a:ext cx="2308285" cy="1538857"/>
          </a:xfrm>
          <a:prstGeom prst="rect">
            <a:avLst/>
          </a:prstGeom>
        </p:spPr>
      </p:pic>
      <p:pic>
        <p:nvPicPr>
          <p:cNvPr id="16" name="Marcador de contenido 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4733" y="5118107"/>
            <a:ext cx="2483703" cy="1547815"/>
          </a:xfrm>
          <a:prstGeom prst="rect">
            <a:avLst/>
          </a:prstGeom>
        </p:spPr>
      </p:pic>
      <p:pic>
        <p:nvPicPr>
          <p:cNvPr id="17" name="Marcador de contenido 3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4521" y="5134431"/>
            <a:ext cx="2077933" cy="1452236"/>
          </a:xfrm>
          <a:prstGeom prst="rect">
            <a:avLst/>
          </a:prstGeom>
        </p:spPr>
      </p:pic>
      <p:pic>
        <p:nvPicPr>
          <p:cNvPr id="18" name="Marcador de contenido 3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2080" y="1842248"/>
            <a:ext cx="2375337" cy="1456983"/>
          </a:xfrm>
          <a:prstGeom prst="rect">
            <a:avLst/>
          </a:prstGeom>
        </p:spPr>
      </p:pic>
      <p:sp>
        <p:nvSpPr>
          <p:cNvPr id="20" name="Elipse 19"/>
          <p:cNvSpPr/>
          <p:nvPr/>
        </p:nvSpPr>
        <p:spPr>
          <a:xfrm>
            <a:off x="9291994" y="604613"/>
            <a:ext cx="587798" cy="578371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1" name="Elipse 20"/>
          <p:cNvSpPr/>
          <p:nvPr/>
        </p:nvSpPr>
        <p:spPr>
          <a:xfrm>
            <a:off x="5470786" y="866337"/>
            <a:ext cx="587798" cy="578371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2" name="Elipse 21"/>
          <p:cNvSpPr/>
          <p:nvPr/>
        </p:nvSpPr>
        <p:spPr>
          <a:xfrm>
            <a:off x="3226726" y="2719056"/>
            <a:ext cx="587798" cy="578371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3" name="Elipse 22"/>
          <p:cNvSpPr/>
          <p:nvPr/>
        </p:nvSpPr>
        <p:spPr>
          <a:xfrm>
            <a:off x="3494360" y="4133366"/>
            <a:ext cx="587798" cy="578371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4" name="Elipse 23"/>
          <p:cNvSpPr/>
          <p:nvPr/>
        </p:nvSpPr>
        <p:spPr>
          <a:xfrm>
            <a:off x="3822459" y="5710719"/>
            <a:ext cx="587798" cy="578371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5" name="Elipse 24"/>
          <p:cNvSpPr/>
          <p:nvPr/>
        </p:nvSpPr>
        <p:spPr>
          <a:xfrm>
            <a:off x="6284351" y="5374688"/>
            <a:ext cx="587798" cy="578371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6" name="Elipse 25"/>
          <p:cNvSpPr/>
          <p:nvPr/>
        </p:nvSpPr>
        <p:spPr>
          <a:xfrm>
            <a:off x="6323311" y="4168362"/>
            <a:ext cx="587798" cy="578371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7" name="Elipse 26"/>
          <p:cNvSpPr/>
          <p:nvPr/>
        </p:nvSpPr>
        <p:spPr>
          <a:xfrm>
            <a:off x="9672122" y="2447676"/>
            <a:ext cx="587798" cy="578371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8" name="Elipse 27"/>
          <p:cNvSpPr/>
          <p:nvPr/>
        </p:nvSpPr>
        <p:spPr>
          <a:xfrm>
            <a:off x="8035973" y="896114"/>
            <a:ext cx="587798" cy="578371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9" name="Elipse 28"/>
          <p:cNvSpPr/>
          <p:nvPr/>
        </p:nvSpPr>
        <p:spPr>
          <a:xfrm>
            <a:off x="6267323" y="2368763"/>
            <a:ext cx="587798" cy="578371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30" name="Elipse 29"/>
          <p:cNvSpPr/>
          <p:nvPr/>
        </p:nvSpPr>
        <p:spPr>
          <a:xfrm>
            <a:off x="7147248" y="2443638"/>
            <a:ext cx="587798" cy="578371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31" name="Elipse 30"/>
          <p:cNvSpPr/>
          <p:nvPr/>
        </p:nvSpPr>
        <p:spPr>
          <a:xfrm>
            <a:off x="8878018" y="3970229"/>
            <a:ext cx="587798" cy="578371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32" name="Elipse 31"/>
          <p:cNvSpPr/>
          <p:nvPr/>
        </p:nvSpPr>
        <p:spPr>
          <a:xfrm>
            <a:off x="11298549" y="4382976"/>
            <a:ext cx="587798" cy="578371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33" name="Elipse 32"/>
          <p:cNvSpPr/>
          <p:nvPr/>
        </p:nvSpPr>
        <p:spPr>
          <a:xfrm>
            <a:off x="7412069" y="6070623"/>
            <a:ext cx="587798" cy="578371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34" name="Elipse 33"/>
          <p:cNvSpPr/>
          <p:nvPr/>
        </p:nvSpPr>
        <p:spPr>
          <a:xfrm>
            <a:off x="9981676" y="5990368"/>
            <a:ext cx="587798" cy="578371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D66C7532-C1B5-4D54-82AE-00C3C59ED5A8}"/>
              </a:ext>
            </a:extLst>
          </p:cNvPr>
          <p:cNvSpPr txBox="1"/>
          <p:nvPr/>
        </p:nvSpPr>
        <p:spPr>
          <a:xfrm>
            <a:off x="5537740" y="893798"/>
            <a:ext cx="8529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rial Black" panose="020B0A04020102020204" pitchFamily="34" charset="0"/>
              </a:rPr>
              <a:t>7</a:t>
            </a:r>
          </a:p>
        </p:txBody>
      </p:sp>
      <p:sp>
        <p:nvSpPr>
          <p:cNvPr id="19" name="กล่องข้อความ 18">
            <a:extLst>
              <a:ext uri="{FF2B5EF4-FFF2-40B4-BE49-F238E27FC236}">
                <a16:creationId xmlns:a16="http://schemas.microsoft.com/office/drawing/2014/main" id="{C82D7021-EBD5-4586-AEE1-31941086B07F}"/>
              </a:ext>
            </a:extLst>
          </p:cNvPr>
          <p:cNvSpPr txBox="1"/>
          <p:nvPr/>
        </p:nvSpPr>
        <p:spPr>
          <a:xfrm>
            <a:off x="8100717" y="929162"/>
            <a:ext cx="5877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rial Black" panose="020B0A04020102020204" pitchFamily="34" charset="0"/>
              </a:rPr>
              <a:t>8</a:t>
            </a:r>
          </a:p>
        </p:txBody>
      </p:sp>
      <p:sp>
        <p:nvSpPr>
          <p:cNvPr id="35" name="กล่องข้อความ 34">
            <a:extLst>
              <a:ext uri="{FF2B5EF4-FFF2-40B4-BE49-F238E27FC236}">
                <a16:creationId xmlns:a16="http://schemas.microsoft.com/office/drawing/2014/main" id="{F792875F-DC96-465B-B257-133E2993B3F9}"/>
              </a:ext>
            </a:extLst>
          </p:cNvPr>
          <p:cNvSpPr txBox="1"/>
          <p:nvPr/>
        </p:nvSpPr>
        <p:spPr>
          <a:xfrm>
            <a:off x="9268943" y="671216"/>
            <a:ext cx="6740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 Black" panose="020B0A04020102020204" pitchFamily="34" charset="0"/>
              </a:rPr>
              <a:t>15</a:t>
            </a:r>
          </a:p>
        </p:txBody>
      </p:sp>
      <p:sp>
        <p:nvSpPr>
          <p:cNvPr id="36" name="กล่องข้อความ 35">
            <a:extLst>
              <a:ext uri="{FF2B5EF4-FFF2-40B4-BE49-F238E27FC236}">
                <a16:creationId xmlns:a16="http://schemas.microsoft.com/office/drawing/2014/main" id="{2131365F-3EDC-4B92-8797-18A5801872FA}"/>
              </a:ext>
            </a:extLst>
          </p:cNvPr>
          <p:cNvSpPr txBox="1"/>
          <p:nvPr/>
        </p:nvSpPr>
        <p:spPr>
          <a:xfrm>
            <a:off x="3205781" y="2795215"/>
            <a:ext cx="6296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 Black" panose="020B0A04020102020204" pitchFamily="34" charset="0"/>
              </a:rPr>
              <a:t>14</a:t>
            </a:r>
          </a:p>
        </p:txBody>
      </p:sp>
      <p:sp>
        <p:nvSpPr>
          <p:cNvPr id="37" name="กล่องข้อความ 36">
            <a:extLst>
              <a:ext uri="{FF2B5EF4-FFF2-40B4-BE49-F238E27FC236}">
                <a16:creationId xmlns:a16="http://schemas.microsoft.com/office/drawing/2014/main" id="{69694AB9-189D-47A4-AF93-B4564B683ECD}"/>
              </a:ext>
            </a:extLst>
          </p:cNvPr>
          <p:cNvSpPr txBox="1"/>
          <p:nvPr/>
        </p:nvSpPr>
        <p:spPr>
          <a:xfrm>
            <a:off x="6390701" y="4193764"/>
            <a:ext cx="3781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rial Black" panose="020B0A04020102020204" pitchFamily="34" charset="0"/>
              </a:rPr>
              <a:t>1</a:t>
            </a:r>
          </a:p>
        </p:txBody>
      </p:sp>
      <p:sp>
        <p:nvSpPr>
          <p:cNvPr id="38" name="กล่องข้อความ 37">
            <a:extLst>
              <a:ext uri="{FF2B5EF4-FFF2-40B4-BE49-F238E27FC236}">
                <a16:creationId xmlns:a16="http://schemas.microsoft.com/office/drawing/2014/main" id="{9BB51A5A-3C62-474A-B753-69A41D73F303}"/>
              </a:ext>
            </a:extLst>
          </p:cNvPr>
          <p:cNvSpPr txBox="1"/>
          <p:nvPr/>
        </p:nvSpPr>
        <p:spPr>
          <a:xfrm>
            <a:off x="3578298" y="4186852"/>
            <a:ext cx="4883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 Black" panose="020B0A04020102020204" pitchFamily="34" charset="0"/>
              </a:rPr>
              <a:t>6</a:t>
            </a:r>
          </a:p>
        </p:txBody>
      </p:sp>
      <p:sp>
        <p:nvSpPr>
          <p:cNvPr id="40" name="กล่องข้อความ 39">
            <a:extLst>
              <a:ext uri="{FF2B5EF4-FFF2-40B4-BE49-F238E27FC236}">
                <a16:creationId xmlns:a16="http://schemas.microsoft.com/office/drawing/2014/main" id="{D9FE4371-E63B-453B-AC19-7FD00BFE8439}"/>
              </a:ext>
            </a:extLst>
          </p:cNvPr>
          <p:cNvSpPr txBox="1"/>
          <p:nvPr/>
        </p:nvSpPr>
        <p:spPr>
          <a:xfrm>
            <a:off x="9655340" y="2552021"/>
            <a:ext cx="7500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 Black" panose="020B0A04020102020204" pitchFamily="34" charset="0"/>
              </a:rPr>
              <a:t>12</a:t>
            </a:r>
          </a:p>
        </p:txBody>
      </p:sp>
      <p:sp>
        <p:nvSpPr>
          <p:cNvPr id="41" name="กล่องข้อความ 40">
            <a:extLst>
              <a:ext uri="{FF2B5EF4-FFF2-40B4-BE49-F238E27FC236}">
                <a16:creationId xmlns:a16="http://schemas.microsoft.com/office/drawing/2014/main" id="{2E53CDBA-1438-48B5-A74E-BA683D890320}"/>
              </a:ext>
            </a:extLst>
          </p:cNvPr>
          <p:cNvSpPr txBox="1"/>
          <p:nvPr/>
        </p:nvSpPr>
        <p:spPr>
          <a:xfrm>
            <a:off x="8838063" y="4025380"/>
            <a:ext cx="6677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 Black" panose="020B0A04020102020204" pitchFamily="34" charset="0"/>
              </a:rPr>
              <a:t>11</a:t>
            </a:r>
          </a:p>
        </p:txBody>
      </p:sp>
      <p:sp>
        <p:nvSpPr>
          <p:cNvPr id="42" name="กล่องข้อความ 41">
            <a:extLst>
              <a:ext uri="{FF2B5EF4-FFF2-40B4-BE49-F238E27FC236}">
                <a16:creationId xmlns:a16="http://schemas.microsoft.com/office/drawing/2014/main" id="{0906DF6F-38C9-441B-B0B8-52C1C5EBF8AF}"/>
              </a:ext>
            </a:extLst>
          </p:cNvPr>
          <p:cNvSpPr txBox="1"/>
          <p:nvPr/>
        </p:nvSpPr>
        <p:spPr>
          <a:xfrm>
            <a:off x="10050066" y="6052476"/>
            <a:ext cx="5877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 Black" panose="020B0A04020102020204" pitchFamily="34" charset="0"/>
              </a:rPr>
              <a:t>3</a:t>
            </a:r>
          </a:p>
        </p:txBody>
      </p:sp>
      <p:sp>
        <p:nvSpPr>
          <p:cNvPr id="43" name="กล่องข้อความ 42">
            <a:extLst>
              <a:ext uri="{FF2B5EF4-FFF2-40B4-BE49-F238E27FC236}">
                <a16:creationId xmlns:a16="http://schemas.microsoft.com/office/drawing/2014/main" id="{CBD733DB-6BCC-4553-97CC-B596C088925C}"/>
              </a:ext>
            </a:extLst>
          </p:cNvPr>
          <p:cNvSpPr txBox="1"/>
          <p:nvPr/>
        </p:nvSpPr>
        <p:spPr>
          <a:xfrm>
            <a:off x="9084325" y="5538559"/>
            <a:ext cx="587797" cy="8786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4" name="กล่องข้อความ 43">
            <a:extLst>
              <a:ext uri="{FF2B5EF4-FFF2-40B4-BE49-F238E27FC236}">
                <a16:creationId xmlns:a16="http://schemas.microsoft.com/office/drawing/2014/main" id="{FA8FBB6F-A69B-42E9-8E41-60C06EAC3597}"/>
              </a:ext>
            </a:extLst>
          </p:cNvPr>
          <p:cNvSpPr txBox="1"/>
          <p:nvPr/>
        </p:nvSpPr>
        <p:spPr>
          <a:xfrm>
            <a:off x="7475084" y="6098198"/>
            <a:ext cx="5608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 Black" panose="020B0A04020102020204" pitchFamily="34" charset="0"/>
              </a:rPr>
              <a:t>4</a:t>
            </a:r>
          </a:p>
        </p:txBody>
      </p:sp>
      <p:sp>
        <p:nvSpPr>
          <p:cNvPr id="45" name="กล่องข้อความ 44">
            <a:extLst>
              <a:ext uri="{FF2B5EF4-FFF2-40B4-BE49-F238E27FC236}">
                <a16:creationId xmlns:a16="http://schemas.microsoft.com/office/drawing/2014/main" id="{16C7BBEE-04B3-4E7E-8979-B3F1C5096596}"/>
              </a:ext>
            </a:extLst>
          </p:cNvPr>
          <p:cNvSpPr txBox="1"/>
          <p:nvPr/>
        </p:nvSpPr>
        <p:spPr>
          <a:xfrm>
            <a:off x="3891342" y="5790866"/>
            <a:ext cx="4253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 Black" panose="020B0A04020102020204" pitchFamily="34" charset="0"/>
              </a:rPr>
              <a:t>5</a:t>
            </a:r>
          </a:p>
        </p:txBody>
      </p:sp>
      <p:sp>
        <p:nvSpPr>
          <p:cNvPr id="46" name="กล่องข้อความ 45">
            <a:extLst>
              <a:ext uri="{FF2B5EF4-FFF2-40B4-BE49-F238E27FC236}">
                <a16:creationId xmlns:a16="http://schemas.microsoft.com/office/drawing/2014/main" id="{3D9D6A97-ACC3-4A71-981F-7F5F0D9F66EF}"/>
              </a:ext>
            </a:extLst>
          </p:cNvPr>
          <p:cNvSpPr txBox="1"/>
          <p:nvPr/>
        </p:nvSpPr>
        <p:spPr>
          <a:xfrm>
            <a:off x="7141067" y="2519956"/>
            <a:ext cx="6680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 Black" panose="020B0A04020102020204" pitchFamily="34" charset="0"/>
              </a:rPr>
              <a:t>13</a:t>
            </a:r>
          </a:p>
        </p:txBody>
      </p:sp>
      <p:sp>
        <p:nvSpPr>
          <p:cNvPr id="47" name="กล่องข้อความ 46">
            <a:extLst>
              <a:ext uri="{FF2B5EF4-FFF2-40B4-BE49-F238E27FC236}">
                <a16:creationId xmlns:a16="http://schemas.microsoft.com/office/drawing/2014/main" id="{82952B47-1CAA-438D-AC9F-F4C9B57E7958}"/>
              </a:ext>
            </a:extLst>
          </p:cNvPr>
          <p:cNvSpPr txBox="1"/>
          <p:nvPr/>
        </p:nvSpPr>
        <p:spPr>
          <a:xfrm>
            <a:off x="6331019" y="2414849"/>
            <a:ext cx="5877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Arial Black" panose="020B0A04020102020204" pitchFamily="34" charset="0"/>
              </a:rPr>
              <a:t>2</a:t>
            </a:r>
          </a:p>
        </p:txBody>
      </p:sp>
      <p:sp>
        <p:nvSpPr>
          <p:cNvPr id="49" name="กล่องข้อความ 48">
            <a:extLst>
              <a:ext uri="{FF2B5EF4-FFF2-40B4-BE49-F238E27FC236}">
                <a16:creationId xmlns:a16="http://schemas.microsoft.com/office/drawing/2014/main" id="{EF559C66-74F3-45A6-95B9-6B2825DAFD03}"/>
              </a:ext>
            </a:extLst>
          </p:cNvPr>
          <p:cNvSpPr txBox="1"/>
          <p:nvPr/>
        </p:nvSpPr>
        <p:spPr>
          <a:xfrm>
            <a:off x="6381611" y="5429839"/>
            <a:ext cx="3872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 Black" panose="020B0A04020102020204" pitchFamily="34" charset="0"/>
              </a:rPr>
              <a:t>9</a:t>
            </a:r>
          </a:p>
        </p:txBody>
      </p:sp>
      <p:sp>
        <p:nvSpPr>
          <p:cNvPr id="50" name="กล่องข้อความ 49">
            <a:extLst>
              <a:ext uri="{FF2B5EF4-FFF2-40B4-BE49-F238E27FC236}">
                <a16:creationId xmlns:a16="http://schemas.microsoft.com/office/drawing/2014/main" id="{D8798498-117F-4500-B60C-6D506850CE9A}"/>
              </a:ext>
            </a:extLst>
          </p:cNvPr>
          <p:cNvSpPr txBox="1"/>
          <p:nvPr/>
        </p:nvSpPr>
        <p:spPr>
          <a:xfrm>
            <a:off x="11267676" y="4458878"/>
            <a:ext cx="6519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 Black" panose="020B0A04020102020204" pitchFamily="34" charset="0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50997863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9" grpId="0"/>
      <p:bldP spid="35" grpId="0"/>
      <p:bldP spid="36" grpId="0"/>
      <p:bldP spid="37" grpId="0"/>
      <p:bldP spid="38" grpId="0"/>
      <p:bldP spid="41" grpId="0"/>
      <p:bldP spid="42" grpId="0"/>
      <p:bldP spid="44" grpId="0"/>
      <p:bldP spid="45" grpId="0"/>
      <p:bldP spid="46" grpId="0"/>
      <p:bldP spid="47" grpId="0"/>
      <p:bldP spid="4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75406C90-C9B9-4F20-8274-912C2CC379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ตัวแทนเนื้อหา 6">
            <a:extLst>
              <a:ext uri="{FF2B5EF4-FFF2-40B4-BE49-F238E27FC236}">
                <a16:creationId xmlns:a16="http://schemas.microsoft.com/office/drawing/2014/main" id="{13FB313F-7C07-463D-8AA1-F1FA2E8000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5300" y="2160588"/>
            <a:ext cx="3881437" cy="3881437"/>
          </a:xfrm>
        </p:spPr>
      </p:pic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5E77A542-2CCC-4245-B414-5447F3BEEE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79809" cy="6858000"/>
          </a:xfrm>
          <a:prstGeom prst="rect">
            <a:avLst/>
          </a:prstGeom>
        </p:spPr>
      </p:pic>
      <p:pic>
        <p:nvPicPr>
          <p:cNvPr id="9" name="รูปภาพ 8">
            <a:extLst>
              <a:ext uri="{FF2B5EF4-FFF2-40B4-BE49-F238E27FC236}">
                <a16:creationId xmlns:a16="http://schemas.microsoft.com/office/drawing/2014/main" id="{D9978FD5-B145-41B0-B82C-181A30BD83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3750" r="98438">
                        <a14:foregroundMark x1="8021" y1="54688" x2="8021" y2="54688"/>
                        <a14:foregroundMark x1="7813" y1="58125" x2="7813" y2="58125"/>
                        <a14:foregroundMark x1="6458" y1="59271" x2="6458" y2="59271"/>
                        <a14:foregroundMark x1="6146" y1="64167" x2="6146" y2="64167"/>
                        <a14:foregroundMark x1="94688" y1="44792" x2="94688" y2="44792"/>
                        <a14:foregroundMark x1="61979" y1="26771" x2="61979" y2="26771"/>
                        <a14:foregroundMark x1="5625" y1="56042" x2="5625" y2="56042"/>
                        <a14:foregroundMark x1="3750" y1="57604" x2="3750" y2="57604"/>
                        <a14:foregroundMark x1="98438" y1="46458" x2="98438" y2="46458"/>
                        <a14:foregroundMark x1="60208" y1="60938" x2="60208" y2="60938"/>
                        <a14:foregroundMark x1="5833" y1="55104" x2="5833" y2="551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104" y="216555"/>
            <a:ext cx="6858000" cy="6858000"/>
          </a:xfrm>
          <a:prstGeom prst="rect">
            <a:avLst/>
          </a:prstGeom>
        </p:spPr>
      </p:pic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B9FCF5A4-2632-4AD5-A853-5C1878267769}"/>
              </a:ext>
            </a:extLst>
          </p:cNvPr>
          <p:cNvSpPr txBox="1"/>
          <p:nvPr/>
        </p:nvSpPr>
        <p:spPr>
          <a:xfrm>
            <a:off x="3919195" y="2531646"/>
            <a:ext cx="698526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>
                <a:solidFill>
                  <a:schemeClr val="bg1">
                    <a:lumMod val="95000"/>
                  </a:schemeClr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</a:rPr>
              <a:t>ANSWER</a:t>
            </a:r>
          </a:p>
        </p:txBody>
      </p:sp>
    </p:spTree>
    <p:extLst>
      <p:ext uri="{BB962C8B-B14F-4D97-AF65-F5344CB8AC3E}">
        <p14:creationId xmlns:p14="http://schemas.microsoft.com/office/powerpoint/2010/main" val="35921280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EB74360A-168E-4BD8-B640-A849303504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" y="0"/>
            <a:ext cx="12179809" cy="6858000"/>
          </a:xfrm>
          <a:prstGeom prst="rect">
            <a:avLst/>
          </a:prstGeom>
        </p:spPr>
      </p:pic>
      <p:pic>
        <p:nvPicPr>
          <p:cNvPr id="4" name="Marcador de contenido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6009" y="2378085"/>
            <a:ext cx="2340019" cy="1462512"/>
          </a:xfrm>
          <a:prstGeom prst="rect">
            <a:avLst/>
          </a:prstGeom>
        </p:spPr>
      </p:pic>
      <p:pic>
        <p:nvPicPr>
          <p:cNvPr id="5" name="Marcador de contenido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13" y="188150"/>
            <a:ext cx="2326097" cy="1550731"/>
          </a:xfrm>
          <a:prstGeom prst="rect">
            <a:avLst/>
          </a:prstGeom>
        </p:spPr>
      </p:pic>
      <p:pic>
        <p:nvPicPr>
          <p:cNvPr id="6" name="Marcador de contenido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635" y="158445"/>
            <a:ext cx="2347648" cy="1565099"/>
          </a:xfrm>
          <a:prstGeom prst="rect">
            <a:avLst/>
          </a:prstGeom>
        </p:spPr>
      </p:pic>
      <p:pic>
        <p:nvPicPr>
          <p:cNvPr id="7" name="Marcador de contenido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5664" y="119692"/>
            <a:ext cx="2426728" cy="1619189"/>
          </a:xfrm>
          <a:prstGeom prst="rect">
            <a:avLst/>
          </a:prstGeom>
        </p:spPr>
      </p:pic>
      <p:pic>
        <p:nvPicPr>
          <p:cNvPr id="8" name="Marcador de contenido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5163" y="91474"/>
            <a:ext cx="2313242" cy="1540619"/>
          </a:xfrm>
          <a:prstGeom prst="rect">
            <a:avLst/>
          </a:prstGeom>
        </p:spPr>
      </p:pic>
      <p:pic>
        <p:nvPicPr>
          <p:cNvPr id="9" name="Marcador de contenido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61" y="2395333"/>
            <a:ext cx="2242544" cy="1345527"/>
          </a:xfrm>
          <a:prstGeom prst="rect">
            <a:avLst/>
          </a:prstGeom>
        </p:spPr>
      </p:pic>
      <p:pic>
        <p:nvPicPr>
          <p:cNvPr id="10" name="Marcador de contenido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68" y="4571970"/>
            <a:ext cx="2273285" cy="1704964"/>
          </a:xfrm>
          <a:prstGeom prst="rect">
            <a:avLst/>
          </a:prstGeom>
        </p:spPr>
      </p:pic>
      <p:pic>
        <p:nvPicPr>
          <p:cNvPr id="11" name="Marcador de contenido 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5664" y="2380934"/>
            <a:ext cx="2512041" cy="1674694"/>
          </a:xfrm>
          <a:prstGeom prst="rect">
            <a:avLst/>
          </a:prstGeom>
        </p:spPr>
      </p:pic>
      <p:pic>
        <p:nvPicPr>
          <p:cNvPr id="12" name="Marcador de contenido 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1513" y="2431080"/>
            <a:ext cx="2373142" cy="1394046"/>
          </a:xfrm>
          <a:prstGeom prst="rect">
            <a:avLst/>
          </a:prstGeom>
        </p:spPr>
      </p:pic>
      <p:pic>
        <p:nvPicPr>
          <p:cNvPr id="13" name="Marcador de contenido 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7421" y="4579965"/>
            <a:ext cx="2393095" cy="1597290"/>
          </a:xfrm>
          <a:prstGeom prst="rect">
            <a:avLst/>
          </a:prstGeom>
        </p:spPr>
      </p:pic>
      <p:pic>
        <p:nvPicPr>
          <p:cNvPr id="14" name="Marcador de contenido 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0844" y="2472613"/>
            <a:ext cx="2308285" cy="1538857"/>
          </a:xfrm>
          <a:prstGeom prst="rect">
            <a:avLst/>
          </a:prstGeom>
        </p:spPr>
      </p:pic>
      <p:pic>
        <p:nvPicPr>
          <p:cNvPr id="16" name="Marcador de contenido 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1513" y="4579965"/>
            <a:ext cx="2358930" cy="1470058"/>
          </a:xfrm>
          <a:prstGeom prst="rect">
            <a:avLst/>
          </a:prstGeom>
        </p:spPr>
      </p:pic>
      <p:pic>
        <p:nvPicPr>
          <p:cNvPr id="17" name="Marcador de contenido 3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2817" y="4579965"/>
            <a:ext cx="2207015" cy="1452236"/>
          </a:xfrm>
          <a:prstGeom prst="rect">
            <a:avLst/>
          </a:prstGeom>
        </p:spPr>
      </p:pic>
      <p:pic>
        <p:nvPicPr>
          <p:cNvPr id="18" name="Marcador de contenido 3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1109" y="127676"/>
            <a:ext cx="2375337" cy="1456983"/>
          </a:xfrm>
          <a:prstGeom prst="rect">
            <a:avLst/>
          </a:prstGeom>
        </p:spPr>
      </p:pic>
      <p:sp>
        <p:nvSpPr>
          <p:cNvPr id="19" name="Rectángulo 18"/>
          <p:cNvSpPr/>
          <p:nvPr/>
        </p:nvSpPr>
        <p:spPr>
          <a:xfrm>
            <a:off x="76361" y="1609735"/>
            <a:ext cx="2242544" cy="463800"/>
          </a:xfrm>
          <a:prstGeom prst="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457200">
              <a:spcBef>
                <a:spcPts val="1000"/>
              </a:spcBef>
              <a:buClr>
                <a:srgbClr val="F496CB">
                  <a:lumMod val="75000"/>
                </a:srgbClr>
              </a:buClr>
              <a:buSzPct val="80000"/>
            </a:pPr>
            <a:r>
              <a:rPr lang="es-PE" sz="32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JAPAN</a:t>
            </a:r>
          </a:p>
        </p:txBody>
      </p:sp>
      <p:sp>
        <p:nvSpPr>
          <p:cNvPr id="52" name="Rectángulo 51"/>
          <p:cNvSpPr/>
          <p:nvPr/>
        </p:nvSpPr>
        <p:spPr>
          <a:xfrm>
            <a:off x="79797" y="3727616"/>
            <a:ext cx="2232027" cy="481796"/>
          </a:xfrm>
          <a:prstGeom prst="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457200">
              <a:spcBef>
                <a:spcPts val="1000"/>
              </a:spcBef>
              <a:buClr>
                <a:srgbClr val="F496CB">
                  <a:lumMod val="75000"/>
                </a:srgbClr>
              </a:buClr>
              <a:buSzPct val="80000"/>
            </a:pPr>
            <a:r>
              <a:rPr lang="es-PE" sz="32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GERMANY</a:t>
            </a:r>
          </a:p>
        </p:txBody>
      </p:sp>
      <p:sp>
        <p:nvSpPr>
          <p:cNvPr id="53" name="Rectángulo 52"/>
          <p:cNvSpPr/>
          <p:nvPr/>
        </p:nvSpPr>
        <p:spPr>
          <a:xfrm>
            <a:off x="2446425" y="3740860"/>
            <a:ext cx="2370312" cy="463800"/>
          </a:xfrm>
          <a:prstGeom prst="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457200">
              <a:spcBef>
                <a:spcPts val="1000"/>
              </a:spcBef>
              <a:buClr>
                <a:srgbClr val="F496CB">
                  <a:lumMod val="75000"/>
                </a:srgbClr>
              </a:buClr>
              <a:buSzPct val="80000"/>
            </a:pPr>
            <a:r>
              <a:rPr lang="es-PE" sz="24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UNITED STATES</a:t>
            </a:r>
          </a:p>
        </p:txBody>
      </p:sp>
      <p:sp>
        <p:nvSpPr>
          <p:cNvPr id="54" name="Rectángulo 53"/>
          <p:cNvSpPr/>
          <p:nvPr/>
        </p:nvSpPr>
        <p:spPr>
          <a:xfrm>
            <a:off x="4972852" y="3727616"/>
            <a:ext cx="2337664" cy="463800"/>
          </a:xfrm>
          <a:prstGeom prst="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457200">
              <a:spcBef>
                <a:spcPts val="1000"/>
              </a:spcBef>
              <a:buClr>
                <a:srgbClr val="F496CB">
                  <a:lumMod val="75000"/>
                </a:srgbClr>
              </a:buClr>
              <a:buSzPct val="80000"/>
            </a:pPr>
            <a:r>
              <a:rPr lang="es-PE" sz="32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FRANCE</a:t>
            </a:r>
          </a:p>
        </p:txBody>
      </p:sp>
      <p:sp>
        <p:nvSpPr>
          <p:cNvPr id="55" name="Rectángulo 54"/>
          <p:cNvSpPr/>
          <p:nvPr/>
        </p:nvSpPr>
        <p:spPr>
          <a:xfrm>
            <a:off x="7537591" y="3750625"/>
            <a:ext cx="2242544" cy="463800"/>
          </a:xfrm>
          <a:prstGeom prst="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457200">
              <a:spcBef>
                <a:spcPts val="1000"/>
              </a:spcBef>
              <a:buClr>
                <a:srgbClr val="F496CB">
                  <a:lumMod val="75000"/>
                </a:srgbClr>
              </a:buClr>
              <a:buSzPct val="80000"/>
            </a:pPr>
            <a:r>
              <a:rPr lang="es-PE" sz="32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CANADA</a:t>
            </a:r>
          </a:p>
        </p:txBody>
      </p:sp>
      <p:sp>
        <p:nvSpPr>
          <p:cNvPr id="56" name="Rectángulo 55"/>
          <p:cNvSpPr/>
          <p:nvPr/>
        </p:nvSpPr>
        <p:spPr>
          <a:xfrm>
            <a:off x="2503484" y="1617265"/>
            <a:ext cx="2242544" cy="463800"/>
          </a:xfrm>
          <a:prstGeom prst="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457200">
              <a:spcBef>
                <a:spcPts val="1000"/>
              </a:spcBef>
              <a:buClr>
                <a:srgbClr val="F496CB">
                  <a:lumMod val="75000"/>
                </a:srgbClr>
              </a:buClr>
              <a:buSzPct val="80000"/>
            </a:pPr>
            <a:r>
              <a:rPr lang="es-PE" sz="3200" b="1" dirty="0">
                <a:solidFill>
                  <a:prstClr val="black">
                    <a:lumMod val="75000"/>
                    <a:lumOff val="25000"/>
                  </a:prstClr>
                </a:solidFill>
                <a:cs typeface="Arial" panose="020B0604020202020204" pitchFamily="34" charset="0"/>
              </a:rPr>
              <a:t>CHINA</a:t>
            </a:r>
          </a:p>
        </p:txBody>
      </p:sp>
      <p:sp>
        <p:nvSpPr>
          <p:cNvPr id="57" name="Rectángulo 56"/>
          <p:cNvSpPr/>
          <p:nvPr/>
        </p:nvSpPr>
        <p:spPr>
          <a:xfrm>
            <a:off x="4953340" y="1600713"/>
            <a:ext cx="2242544" cy="463800"/>
          </a:xfrm>
          <a:prstGeom prst="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457200">
              <a:spcBef>
                <a:spcPts val="1000"/>
              </a:spcBef>
              <a:buClr>
                <a:srgbClr val="F496CB">
                  <a:lumMod val="75000"/>
                </a:srgbClr>
              </a:buClr>
              <a:buSzPct val="80000"/>
            </a:pPr>
            <a:r>
              <a:rPr lang="es-PE" sz="28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AUSTRALIA</a:t>
            </a:r>
          </a:p>
        </p:txBody>
      </p:sp>
      <p:sp>
        <p:nvSpPr>
          <p:cNvPr id="58" name="Rectángulo 57"/>
          <p:cNvSpPr/>
          <p:nvPr/>
        </p:nvSpPr>
        <p:spPr>
          <a:xfrm>
            <a:off x="7463344" y="1609735"/>
            <a:ext cx="2242544" cy="463800"/>
          </a:xfrm>
          <a:prstGeom prst="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457200">
              <a:spcBef>
                <a:spcPts val="1000"/>
              </a:spcBef>
              <a:buClr>
                <a:srgbClr val="F496CB">
                  <a:lumMod val="75000"/>
                </a:srgbClr>
              </a:buClr>
              <a:buSzPct val="80000"/>
            </a:pPr>
            <a:r>
              <a:rPr lang="es-PE" sz="32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PERU</a:t>
            </a:r>
          </a:p>
        </p:txBody>
      </p:sp>
      <p:sp>
        <p:nvSpPr>
          <p:cNvPr id="59" name="Rectángulo 58"/>
          <p:cNvSpPr/>
          <p:nvPr/>
        </p:nvSpPr>
        <p:spPr>
          <a:xfrm>
            <a:off x="9856840" y="1645425"/>
            <a:ext cx="2242544" cy="463800"/>
          </a:xfrm>
          <a:prstGeom prst="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457200">
              <a:spcBef>
                <a:spcPts val="1000"/>
              </a:spcBef>
              <a:buClr>
                <a:srgbClr val="F496CB">
                  <a:lumMod val="75000"/>
                </a:srgbClr>
              </a:buClr>
              <a:buSzPct val="80000"/>
            </a:pPr>
            <a:r>
              <a:rPr lang="es-PE" sz="32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KOREA</a:t>
            </a:r>
          </a:p>
        </p:txBody>
      </p:sp>
      <p:sp>
        <p:nvSpPr>
          <p:cNvPr id="60" name="Rectángulo 59"/>
          <p:cNvSpPr/>
          <p:nvPr/>
        </p:nvSpPr>
        <p:spPr>
          <a:xfrm>
            <a:off x="9903276" y="3787356"/>
            <a:ext cx="2242544" cy="463800"/>
          </a:xfrm>
          <a:prstGeom prst="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61" name="Rectángulo 60"/>
          <p:cNvSpPr/>
          <p:nvPr/>
        </p:nvSpPr>
        <p:spPr>
          <a:xfrm>
            <a:off x="113340" y="6130168"/>
            <a:ext cx="2242544" cy="463800"/>
          </a:xfrm>
          <a:prstGeom prst="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457200">
              <a:spcBef>
                <a:spcPts val="1000"/>
              </a:spcBef>
              <a:buClr>
                <a:srgbClr val="F496CB">
                  <a:lumMod val="75000"/>
                </a:srgbClr>
              </a:buClr>
              <a:buSzPct val="80000"/>
            </a:pPr>
            <a:r>
              <a:rPr lang="es-PE" sz="32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SPAIN</a:t>
            </a:r>
          </a:p>
        </p:txBody>
      </p:sp>
      <p:sp>
        <p:nvSpPr>
          <p:cNvPr id="63" name="Rectángulo 62"/>
          <p:cNvSpPr/>
          <p:nvPr/>
        </p:nvSpPr>
        <p:spPr>
          <a:xfrm>
            <a:off x="4984940" y="6116285"/>
            <a:ext cx="2242544" cy="463800"/>
          </a:xfrm>
          <a:prstGeom prst="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64" name="Rectángulo 63"/>
          <p:cNvSpPr/>
          <p:nvPr/>
        </p:nvSpPr>
        <p:spPr>
          <a:xfrm>
            <a:off x="7522619" y="6086162"/>
            <a:ext cx="2242544" cy="501377"/>
          </a:xfrm>
          <a:prstGeom prst="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sp>
        <p:nvSpPr>
          <p:cNvPr id="65" name="Rectángulo 64"/>
          <p:cNvSpPr/>
          <p:nvPr/>
        </p:nvSpPr>
        <p:spPr>
          <a:xfrm>
            <a:off x="9903276" y="6086162"/>
            <a:ext cx="2242544" cy="463800"/>
          </a:xfrm>
          <a:prstGeom prst="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2" name="รูปภาพ 1">
            <a:extLst>
              <a:ext uri="{FF2B5EF4-FFF2-40B4-BE49-F238E27FC236}">
                <a16:creationId xmlns:a16="http://schemas.microsoft.com/office/drawing/2014/main" id="{BB0E4A76-E0F3-48B5-96C4-B9AF7A6EDDA2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474426" y="4571970"/>
            <a:ext cx="2336105" cy="1597290"/>
          </a:xfrm>
          <a:prstGeom prst="rect">
            <a:avLst/>
          </a:prstGeom>
        </p:spPr>
      </p:pic>
      <p:sp>
        <p:nvSpPr>
          <p:cNvPr id="62" name="Rectángulo 61"/>
          <p:cNvSpPr/>
          <p:nvPr/>
        </p:nvSpPr>
        <p:spPr>
          <a:xfrm>
            <a:off x="2567987" y="6123739"/>
            <a:ext cx="2242544" cy="463800"/>
          </a:xfrm>
          <a:prstGeom prst="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457200">
              <a:spcBef>
                <a:spcPts val="1000"/>
              </a:spcBef>
              <a:buClr>
                <a:srgbClr val="F496CB">
                  <a:lumMod val="75000"/>
                </a:srgbClr>
              </a:buClr>
              <a:buSzPct val="80000"/>
            </a:pPr>
            <a:r>
              <a:rPr lang="es-PE" sz="28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COLOMBIA</a:t>
            </a:r>
          </a:p>
        </p:txBody>
      </p:sp>
      <p:sp>
        <p:nvSpPr>
          <p:cNvPr id="28" name="กล่องข้อความ 27">
            <a:extLst>
              <a:ext uri="{FF2B5EF4-FFF2-40B4-BE49-F238E27FC236}">
                <a16:creationId xmlns:a16="http://schemas.microsoft.com/office/drawing/2014/main" id="{74F61A48-0DB8-418C-ACD5-40020972749D}"/>
              </a:ext>
            </a:extLst>
          </p:cNvPr>
          <p:cNvSpPr txBox="1"/>
          <p:nvPr/>
        </p:nvSpPr>
        <p:spPr>
          <a:xfrm>
            <a:off x="10168133" y="3719082"/>
            <a:ext cx="15742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ea typeface="+mj-ea"/>
                <a:cs typeface="+mj-cs"/>
              </a:rPr>
              <a:t>CHILE</a:t>
            </a:r>
            <a:endParaRPr lang="en-US" sz="3200" dirty="0"/>
          </a:p>
        </p:txBody>
      </p:sp>
      <p:sp>
        <p:nvSpPr>
          <p:cNvPr id="31" name="กล่องข้อความ 30">
            <a:extLst>
              <a:ext uri="{FF2B5EF4-FFF2-40B4-BE49-F238E27FC236}">
                <a16:creationId xmlns:a16="http://schemas.microsoft.com/office/drawing/2014/main" id="{AD3C2393-FE37-425F-B0AD-6B0DDE02E087}"/>
              </a:ext>
            </a:extLst>
          </p:cNvPr>
          <p:cNvSpPr txBox="1"/>
          <p:nvPr/>
        </p:nvSpPr>
        <p:spPr>
          <a:xfrm>
            <a:off x="5227848" y="6063251"/>
            <a:ext cx="17722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>
              <a:spcBef>
                <a:spcPts val="1000"/>
              </a:spcBef>
              <a:buClr>
                <a:srgbClr val="F496CB">
                  <a:lumMod val="75000"/>
                </a:srgbClr>
              </a:buClr>
              <a:buSzPct val="80000"/>
            </a:pPr>
            <a:r>
              <a:rPr lang="es-PE" sz="32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MEXICO</a:t>
            </a:r>
          </a:p>
        </p:txBody>
      </p:sp>
      <p:sp>
        <p:nvSpPr>
          <p:cNvPr id="33" name="กล่องข้อความ 32">
            <a:extLst>
              <a:ext uri="{FF2B5EF4-FFF2-40B4-BE49-F238E27FC236}">
                <a16:creationId xmlns:a16="http://schemas.microsoft.com/office/drawing/2014/main" id="{D53ABB4B-B61C-44C3-B306-083A3B171083}"/>
              </a:ext>
            </a:extLst>
          </p:cNvPr>
          <p:cNvSpPr txBox="1"/>
          <p:nvPr/>
        </p:nvSpPr>
        <p:spPr>
          <a:xfrm>
            <a:off x="7571119" y="6100458"/>
            <a:ext cx="21397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>
              <a:spcBef>
                <a:spcPts val="1000"/>
              </a:spcBef>
              <a:buClr>
                <a:srgbClr val="F496CB">
                  <a:lumMod val="75000"/>
                </a:srgbClr>
              </a:buClr>
              <a:buSzPct val="80000"/>
            </a:pPr>
            <a:r>
              <a:rPr lang="es-PE" sz="28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ARGENTINA</a:t>
            </a:r>
          </a:p>
        </p:txBody>
      </p:sp>
      <p:sp>
        <p:nvSpPr>
          <p:cNvPr id="34" name="กล่องข้อความ 33">
            <a:extLst>
              <a:ext uri="{FF2B5EF4-FFF2-40B4-BE49-F238E27FC236}">
                <a16:creationId xmlns:a16="http://schemas.microsoft.com/office/drawing/2014/main" id="{A79470AF-5518-4418-99C2-F3754A21433D}"/>
              </a:ext>
            </a:extLst>
          </p:cNvPr>
          <p:cNvSpPr txBox="1"/>
          <p:nvPr/>
        </p:nvSpPr>
        <p:spPr>
          <a:xfrm>
            <a:off x="10109631" y="6038903"/>
            <a:ext cx="17533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>
              <a:spcBef>
                <a:spcPts val="1000"/>
              </a:spcBef>
              <a:buClr>
                <a:srgbClr val="F496CB">
                  <a:lumMod val="75000"/>
                </a:srgbClr>
              </a:buClr>
              <a:buSzPct val="80000"/>
            </a:pPr>
            <a:r>
              <a:rPr lang="es-PE" sz="32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BRAZIL</a:t>
            </a:r>
          </a:p>
        </p:txBody>
      </p:sp>
    </p:spTree>
    <p:extLst>
      <p:ext uri="{BB962C8B-B14F-4D97-AF65-F5344CB8AC3E}">
        <p14:creationId xmlns:p14="http://schemas.microsoft.com/office/powerpoint/2010/main" val="59932867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รูปภาพ 11">
            <a:extLst>
              <a:ext uri="{FF2B5EF4-FFF2-40B4-BE49-F238E27FC236}">
                <a16:creationId xmlns:a16="http://schemas.microsoft.com/office/drawing/2014/main" id="{ECFA410B-14B3-4FCD-8E32-03F98E886C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79430" cy="6858001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782425" y="256068"/>
            <a:ext cx="13574598" cy="1320800"/>
          </a:xfrm>
        </p:spPr>
        <p:txBody>
          <a:bodyPr>
            <a:no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Bahnschrift SemiBold" panose="020B0502040204020203" pitchFamily="34" charset="0"/>
              </a:rPr>
              <a:t>UNITED STATES</a:t>
            </a:r>
            <a:r>
              <a:rPr lang="en-US" sz="6000" dirty="0">
                <a:solidFill>
                  <a:schemeClr val="bg1"/>
                </a:solidFill>
                <a:latin typeface="Bahnschrift SemiBold" panose="020B0502040204020203" pitchFamily="34" charset="0"/>
              </a:rPr>
              <a:t>	</a:t>
            </a:r>
            <a:r>
              <a:rPr lang="en-US" sz="6000" b="1" dirty="0">
                <a:solidFill>
                  <a:schemeClr val="bg1"/>
                </a:solidFill>
                <a:latin typeface="Bahnschrift SemiBold" panose="020B0502040204020203" pitchFamily="34" charset="0"/>
              </a:rPr>
              <a:t>OF AMERICA</a:t>
            </a:r>
            <a:r>
              <a:rPr lang="en-US" sz="66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	</a:t>
            </a:r>
            <a:endParaRPr lang="en-US" sz="6000" b="1" dirty="0">
              <a:solidFill>
                <a:schemeClr val="bg1"/>
              </a:solidFill>
              <a:latin typeface="Bahnschrift SemiBold SemiConden" panose="020B0502040204020203" pitchFamily="34" charset="0"/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9529" y="2019928"/>
            <a:ext cx="5926818" cy="3704261"/>
          </a:xfrm>
        </p:spPr>
      </p:pic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B40382EF-14E2-4094-8603-802E97797D97}"/>
              </a:ext>
            </a:extLst>
          </p:cNvPr>
          <p:cNvSpPr txBox="1"/>
          <p:nvPr/>
        </p:nvSpPr>
        <p:spPr>
          <a:xfrm>
            <a:off x="7598004" y="5281129"/>
            <a:ext cx="371416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AMERICAN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4014968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รูปภาพ 5">
            <a:extLst>
              <a:ext uri="{FF2B5EF4-FFF2-40B4-BE49-F238E27FC236}">
                <a16:creationId xmlns:a16="http://schemas.microsoft.com/office/drawing/2014/main" id="{5ED80CBC-B804-46EB-97EE-62B9B39519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" y="0"/>
            <a:ext cx="12179809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99665" y="444956"/>
            <a:ext cx="8596668" cy="1320800"/>
          </a:xfrm>
        </p:spPr>
        <p:txBody>
          <a:bodyPr>
            <a:normAutofit/>
          </a:bodyPr>
          <a:lstStyle/>
          <a:p>
            <a:r>
              <a:rPr lang="en-US" sz="8000" b="1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PERU	</a:t>
            </a:r>
            <a:r>
              <a:rPr lang="th-TH" sz="8000" b="1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  </a:t>
            </a:r>
            <a:r>
              <a:rPr lang="en-US" sz="6000" b="1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PERUVIAN</a:t>
            </a: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1251" y="1765756"/>
            <a:ext cx="7436494" cy="4561394"/>
          </a:xfrm>
        </p:spPr>
      </p:pic>
    </p:spTree>
    <p:extLst>
      <p:ext uri="{BB962C8B-B14F-4D97-AF65-F5344CB8AC3E}">
        <p14:creationId xmlns:p14="http://schemas.microsoft.com/office/powerpoint/2010/main" val="735283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รูปภาพ 4">
            <a:extLst>
              <a:ext uri="{FF2B5EF4-FFF2-40B4-BE49-F238E27FC236}">
                <a16:creationId xmlns:a16="http://schemas.microsoft.com/office/drawing/2014/main" id="{1D337555-A893-4E5B-816F-BCC532FC3F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" y="0"/>
            <a:ext cx="12179809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49552" y="273664"/>
            <a:ext cx="9974955" cy="1320800"/>
          </a:xfrm>
        </p:spPr>
        <p:txBody>
          <a:bodyPr>
            <a:normAutofit/>
          </a:bodyPr>
          <a:lstStyle/>
          <a:p>
            <a:r>
              <a:rPr lang="en-US" sz="80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BRAZIL			</a:t>
            </a:r>
            <a:r>
              <a:rPr lang="en-US" sz="60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BRAZILIAN</a:t>
            </a:r>
          </a:p>
        </p:txBody>
      </p:sp>
      <p:pic>
        <p:nvPicPr>
          <p:cNvPr id="8" name="ตัวแทนเนื้อหา 7">
            <a:extLst>
              <a:ext uri="{FF2B5EF4-FFF2-40B4-BE49-F238E27FC236}">
                <a16:creationId xmlns:a16="http://schemas.microsoft.com/office/drawing/2014/main" id="{1EB5CF51-700E-47F7-9D26-E975265C3B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98122" y="1730477"/>
            <a:ext cx="7313783" cy="4699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772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รูปภาพ 6">
            <a:extLst>
              <a:ext uri="{FF2B5EF4-FFF2-40B4-BE49-F238E27FC236}">
                <a16:creationId xmlns:a16="http://schemas.microsoft.com/office/drawing/2014/main" id="{488C56BE-8FC0-4F93-9185-8B424D07EC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" y="0"/>
            <a:ext cx="12179809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0851" y="361642"/>
            <a:ext cx="11130295" cy="13208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chemeClr val="bg1"/>
                </a:solidFill>
                <a:latin typeface="Bahnschrift SemiBold SemiConden" panose="020B0502040204020203" pitchFamily="34" charset="0"/>
                <a:ea typeface="Batang" panose="02030600000101010101" pitchFamily="18" charset="-127"/>
              </a:rPr>
              <a:t>ARGENTINA	</a:t>
            </a:r>
            <a:r>
              <a:rPr lang="en-US" sz="80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	</a:t>
            </a:r>
            <a:r>
              <a:rPr lang="en-US" sz="6000" b="1" dirty="0">
                <a:solidFill>
                  <a:schemeClr val="bg1"/>
                </a:solidFill>
                <a:latin typeface="Bahnschrift SemiBold SemiConden" panose="020B0502040204020203" pitchFamily="34" charset="0"/>
                <a:ea typeface="Cambria" panose="02040503050406030204" pitchFamily="18" charset="0"/>
              </a:rPr>
              <a:t>ARGENTINIAN</a:t>
            </a:r>
          </a:p>
        </p:txBody>
      </p:sp>
      <p:pic>
        <p:nvPicPr>
          <p:cNvPr id="10" name="ตัวแทนเนื้อหา 9">
            <a:extLst>
              <a:ext uri="{FF2B5EF4-FFF2-40B4-BE49-F238E27FC236}">
                <a16:creationId xmlns:a16="http://schemas.microsoft.com/office/drawing/2014/main" id="{7E0CCC1B-4193-4327-BAD9-B24DE3D48E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929838" y="1780764"/>
            <a:ext cx="7347941" cy="4592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36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189CD187-94F9-4725-8267-FE157D4295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" y="0"/>
            <a:ext cx="12179809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30458" y="363616"/>
            <a:ext cx="10630481" cy="13208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COLOMBIA	</a:t>
            </a:r>
            <a:r>
              <a:rPr lang="en-US" sz="80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	</a:t>
            </a:r>
            <a:r>
              <a:rPr lang="en-US" sz="6000" b="1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COLOMBIAN</a:t>
            </a:r>
          </a:p>
        </p:txBody>
      </p:sp>
      <p:pic>
        <p:nvPicPr>
          <p:cNvPr id="6" name="ตัวแทนเนื้อหา 5">
            <a:extLst>
              <a:ext uri="{FF2B5EF4-FFF2-40B4-BE49-F238E27FC236}">
                <a16:creationId xmlns:a16="http://schemas.microsoft.com/office/drawing/2014/main" id="{5A73EA33-C042-41D8-9CD0-F98AD14987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54144" y="1730866"/>
            <a:ext cx="7127098" cy="4763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304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777BE391-B0C0-410C-98B7-269F75CA7C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1" y="0"/>
            <a:ext cx="12179809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750130" y="333081"/>
            <a:ext cx="9607309" cy="1320800"/>
          </a:xfrm>
        </p:spPr>
        <p:txBody>
          <a:bodyPr>
            <a:normAutofit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CHILE</a:t>
            </a:r>
            <a:r>
              <a:rPr lang="en-US" sz="80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		</a:t>
            </a:r>
            <a:r>
              <a:rPr lang="en-US" sz="6000" b="1" dirty="0">
                <a:solidFill>
                  <a:schemeClr val="bg1"/>
                </a:solidFill>
                <a:latin typeface="Bahnschrift SemiBold SemiConden" panose="020B0502040204020203" pitchFamily="34" charset="0"/>
                <a:ea typeface="DFKai-SB" panose="03000509000000000000" pitchFamily="65" charset="-120"/>
              </a:rPr>
              <a:t>CHILEAN</a:t>
            </a: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6329" y="1738722"/>
            <a:ext cx="7013542" cy="4675695"/>
          </a:xfrm>
        </p:spPr>
      </p:pic>
    </p:spTree>
    <p:extLst>
      <p:ext uri="{BB962C8B-B14F-4D97-AF65-F5344CB8AC3E}">
        <p14:creationId xmlns:p14="http://schemas.microsoft.com/office/powerpoint/2010/main" val="509450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807483B2-BFDF-4A57-BA0D-989C0451DB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" y="0"/>
            <a:ext cx="12179809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070284" y="415563"/>
            <a:ext cx="8596668" cy="1320800"/>
          </a:xfrm>
        </p:spPr>
        <p:txBody>
          <a:bodyPr>
            <a:normAutofit/>
          </a:bodyPr>
          <a:lstStyle/>
          <a:p>
            <a:r>
              <a:rPr lang="en-US" sz="8000" b="1" dirty="0">
                <a:solidFill>
                  <a:schemeClr val="bg1"/>
                </a:solidFill>
                <a:latin typeface="Bahnschrift SemiBold SemiConden" panose="020B0502040204020203" pitchFamily="34" charset="0"/>
                <a:ea typeface="DotumChe" panose="020B0609000101010101" pitchFamily="49" charset="-127"/>
                <a:cs typeface="Bangnampueng" panose="02000000000000000000" pitchFamily="2" charset="0"/>
              </a:rPr>
              <a:t>MEXICO</a:t>
            </a:r>
            <a:r>
              <a:rPr lang="en-US" sz="8000" b="1" dirty="0">
                <a:solidFill>
                  <a:schemeClr val="bg1"/>
                </a:solidFill>
                <a:latin typeface="Bahnschrift SemiBold SemiConden" panose="020B0502040204020203" pitchFamily="34" charset="0"/>
                <a:cs typeface="Bangnampueng" panose="02000000000000000000" pitchFamily="2" charset="0"/>
              </a:rPr>
              <a:t>			</a:t>
            </a:r>
            <a:r>
              <a:rPr lang="en-US" sz="6000" b="1" dirty="0">
                <a:solidFill>
                  <a:schemeClr val="bg1"/>
                </a:solidFill>
                <a:latin typeface="Bahnschrift SemiBold SemiConden" panose="020B0502040204020203" pitchFamily="34" charset="0"/>
                <a:cs typeface="Bangnampueng" panose="02000000000000000000" pitchFamily="2" charset="0"/>
              </a:rPr>
              <a:t>MEXICAN</a:t>
            </a: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747" y="1916256"/>
            <a:ext cx="7721949" cy="4411163"/>
          </a:xfrm>
        </p:spPr>
      </p:pic>
    </p:spTree>
    <p:extLst>
      <p:ext uri="{BB962C8B-B14F-4D97-AF65-F5344CB8AC3E}">
        <p14:creationId xmlns:p14="http://schemas.microsoft.com/office/powerpoint/2010/main" val="1499473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B9978CB9-8858-458D-8FAA-177D18DBA7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" y="0"/>
            <a:ext cx="12179809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17977" y="293280"/>
            <a:ext cx="9645017" cy="1320800"/>
          </a:xfrm>
        </p:spPr>
        <p:txBody>
          <a:bodyPr>
            <a:normAutofit/>
          </a:bodyPr>
          <a:lstStyle/>
          <a:p>
            <a:r>
              <a:rPr lang="en-US" sz="8000" b="1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CANADA</a:t>
            </a:r>
            <a:r>
              <a:rPr lang="en-US" sz="80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			</a:t>
            </a:r>
            <a:r>
              <a:rPr lang="en-US" sz="6000" b="1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CANADIAN</a:t>
            </a: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8348" y="1779572"/>
            <a:ext cx="7830298" cy="4599724"/>
          </a:xfrm>
        </p:spPr>
      </p:pic>
    </p:spTree>
    <p:extLst>
      <p:ext uri="{BB962C8B-B14F-4D97-AF65-F5344CB8AC3E}">
        <p14:creationId xmlns:p14="http://schemas.microsoft.com/office/powerpoint/2010/main" val="3850872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Faceta">
  <a:themeElements>
    <a:clrScheme name="Fac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866</TotalTime>
  <Words>72</Words>
  <Application>Microsoft Office PowerPoint</Application>
  <PresentationFormat>แบบจอกว้าง</PresentationFormat>
  <Paragraphs>63</Paragraphs>
  <Slides>19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6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19</vt:i4>
      </vt:variant>
    </vt:vector>
  </HeadingPairs>
  <TitlesOfParts>
    <vt:vector size="26" baseType="lpstr">
      <vt:lpstr>Arial</vt:lpstr>
      <vt:lpstr>Arial Black</vt:lpstr>
      <vt:lpstr>Bahnschrift SemiBold</vt:lpstr>
      <vt:lpstr>Bahnschrift SemiBold SemiConden</vt:lpstr>
      <vt:lpstr>Trebuchet MS</vt:lpstr>
      <vt:lpstr>Wingdings 3</vt:lpstr>
      <vt:lpstr>Faceta</vt:lpstr>
      <vt:lpstr>C O U N T R Y</vt:lpstr>
      <vt:lpstr>UNITED STATES OF AMERICA </vt:lpstr>
      <vt:lpstr>PERU    PERUVIAN</vt:lpstr>
      <vt:lpstr>BRAZIL   BRAZILIAN</vt:lpstr>
      <vt:lpstr>ARGENTINA  ARGENTINIAN</vt:lpstr>
      <vt:lpstr>COLOMBIA  COLOMBIAN</vt:lpstr>
      <vt:lpstr>CHILE  CHILEAN</vt:lpstr>
      <vt:lpstr>MEXICO   MEXICAN</vt:lpstr>
      <vt:lpstr>CANADA   CANADIAN</vt:lpstr>
      <vt:lpstr>FRANCE    FRENCH</vt:lpstr>
      <vt:lpstr>SPAIN  SPANISH</vt:lpstr>
      <vt:lpstr>GERMANY   GERMAN</vt:lpstr>
      <vt:lpstr>AUSTRALIA  AUSTRALIAN</vt:lpstr>
      <vt:lpstr>KOREA   KOREAN</vt:lpstr>
      <vt:lpstr>CHINA   CHINESE</vt:lpstr>
      <vt:lpstr>JAPAN   JAPANESE</vt:lpstr>
      <vt:lpstr>งานนำเสนอ PowerPoint</vt:lpstr>
      <vt:lpstr>งานนำเสนอ PowerPoint</vt:lpstr>
      <vt:lpstr>งานนำเสนอ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WHERE ARE YOU FROM?</dc:title>
  <dc:creator>RAVEN</dc:creator>
  <cp:lastModifiedBy>Kruair Patsiratcha</cp:lastModifiedBy>
  <cp:revision>41</cp:revision>
  <dcterms:created xsi:type="dcterms:W3CDTF">2013-10-11T03:31:23Z</dcterms:created>
  <dcterms:modified xsi:type="dcterms:W3CDTF">2022-08-02T14:30:07Z</dcterms:modified>
</cp:coreProperties>
</file>