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18288000" cy="10287000"/>
  <p:notesSz cx="6858000" cy="9144000"/>
  <p:embeddedFontLst>
    <p:embeddedFont>
      <p:font typeface="เอฟซี โฮม Bold" charset="1" panose="020B0500040200020003"/>
      <p:regular r:id="rId38"/>
    </p:embeddedFont>
    <p:embeddedFont>
      <p:font typeface="Space Mono Bold" charset="1" panose="02000809030000020004"/>
      <p:regular r:id="rId39"/>
    </p:embeddedFont>
    <p:embeddedFont>
      <p:font typeface="Space Mono" charset="1" panose="02000509040000020004"/>
      <p:regular r:id="rId40"/>
    </p:embeddedFont>
    <p:embeddedFont>
      <p:font typeface="Space Mono Bold Italics" charset="1" panose="02000809040000090004"/>
      <p:regular r:id="rId41"/>
    </p:embeddedFont>
    <p:embeddedFont>
      <p:font typeface="Garuda" charset="1" panose="020B0604020202020204"/>
      <p:regular r:id="rId42"/>
    </p:embeddedFont>
    <p:embeddedFont>
      <p:font typeface="Arimo" charset="1" panose="020B0604020202020204"/>
      <p:regular r:id="rId43"/>
    </p:embeddedFont>
    <p:embeddedFont>
      <p:font typeface="เอฟซี โฮม Heavy" charset="1" panose="020B0500040200020003"/>
      <p:regular r:id="rId44"/>
    </p:embeddedFont>
    <p:embeddedFont>
      <p:font typeface="เอฟซี โฮม" charset="1" panose="020B0500040200020003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38.pn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4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VAHNWpZeqx4.mp4" Type="http://schemas.openxmlformats.org/officeDocument/2006/relationships/video"/><Relationship Id="rId4" Target="../media/VAHNWpZeqx4.mp4" Type="http://schemas.microsoft.com/office/2007/relationships/media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Relationship Id="rId7" Target="../media/image5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41007" y="163720"/>
            <a:ext cx="18970014" cy="4637905"/>
            <a:chOff x="0" y="0"/>
            <a:chExt cx="25293352" cy="618387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9031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2780619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9170336" y="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913213">
            <a:off x="657249" y="3453480"/>
            <a:ext cx="2680083" cy="2573638"/>
            <a:chOff x="0" y="0"/>
            <a:chExt cx="3573443" cy="3431517"/>
          </a:xfrm>
        </p:grpSpPr>
        <p:sp>
          <p:nvSpPr>
            <p:cNvPr name="Freeform 8" id="8"/>
            <p:cNvSpPr/>
            <p:nvPr/>
          </p:nvSpPr>
          <p:spPr>
            <a:xfrm flipH="false" flipV="false"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r="r" b="b" t="t" l="l"/>
              <a:pathLst>
                <a:path h="2563255" w="3005950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9" id="9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4" id="24"/>
          <p:cNvGrpSpPr/>
          <p:nvPr/>
        </p:nvGrpSpPr>
        <p:grpSpPr>
          <a:xfrm rot="913213">
            <a:off x="14937483" y="3453480"/>
            <a:ext cx="2680083" cy="2573638"/>
            <a:chOff x="0" y="0"/>
            <a:chExt cx="3573443" cy="3431517"/>
          </a:xfrm>
        </p:grpSpPr>
        <p:sp>
          <p:nvSpPr>
            <p:cNvPr name="Freeform 25" id="25"/>
            <p:cNvSpPr/>
            <p:nvPr/>
          </p:nvSpPr>
          <p:spPr>
            <a:xfrm flipH="false" flipV="false"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r="r" b="b" t="t" l="l"/>
              <a:pathLst>
                <a:path h="2563255" w="3005950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26" id="26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41" id="41"/>
          <p:cNvGrpSpPr/>
          <p:nvPr/>
        </p:nvGrpSpPr>
        <p:grpSpPr>
          <a:xfrm rot="0">
            <a:off x="-209660" y="4930584"/>
            <a:ext cx="18707320" cy="6195203"/>
            <a:chOff x="0" y="0"/>
            <a:chExt cx="4927031" cy="1631659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927031" cy="1631659"/>
            </a:xfrm>
            <a:custGeom>
              <a:avLst/>
              <a:gdLst/>
              <a:ahLst/>
              <a:cxnLst/>
              <a:rect r="r" b="b" t="t" l="l"/>
              <a:pathLst>
                <a:path h="1631659" w="4927031">
                  <a:moveTo>
                    <a:pt x="0" y="0"/>
                  </a:moveTo>
                  <a:lnTo>
                    <a:pt x="4927031" y="0"/>
                  </a:lnTo>
                  <a:lnTo>
                    <a:pt x="4927031" y="1631659"/>
                  </a:lnTo>
                  <a:lnTo>
                    <a:pt x="0" y="1631659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47625"/>
              <a:ext cx="4927031" cy="16792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5400000">
            <a:off x="7892075" y="4543313"/>
            <a:ext cx="534492" cy="774543"/>
            <a:chOff x="0" y="0"/>
            <a:chExt cx="361583" cy="52397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361583" cy="523978"/>
            </a:xfrm>
            <a:custGeom>
              <a:avLst/>
              <a:gdLst/>
              <a:ahLst/>
              <a:cxnLst/>
              <a:rect r="r" b="b" t="t" l="l"/>
              <a:pathLst>
                <a:path h="523978" w="361583">
                  <a:moveTo>
                    <a:pt x="180792" y="0"/>
                  </a:moveTo>
                  <a:cubicBezTo>
                    <a:pt x="80943" y="0"/>
                    <a:pt x="0" y="117296"/>
                    <a:pt x="0" y="261989"/>
                  </a:cubicBezTo>
                  <a:cubicBezTo>
                    <a:pt x="0" y="406682"/>
                    <a:pt x="80943" y="523978"/>
                    <a:pt x="180792" y="523978"/>
                  </a:cubicBezTo>
                  <a:cubicBezTo>
                    <a:pt x="280640" y="523978"/>
                    <a:pt x="361583" y="406682"/>
                    <a:pt x="361583" y="261989"/>
                  </a:cubicBezTo>
                  <a:cubicBezTo>
                    <a:pt x="361583" y="117296"/>
                    <a:pt x="280640" y="0"/>
                    <a:pt x="180792" y="0"/>
                  </a:cubicBezTo>
                  <a:close/>
                </a:path>
              </a:pathLst>
            </a:custGeom>
            <a:solidFill>
              <a:srgbClr val="F5FFA4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33898" y="1498"/>
              <a:ext cx="293786" cy="4733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798610">
            <a:off x="3094587" y="-964604"/>
            <a:ext cx="12003235" cy="11648879"/>
            <a:chOff x="0" y="0"/>
            <a:chExt cx="16004313" cy="15531839"/>
          </a:xfrm>
        </p:grpSpPr>
        <p:sp>
          <p:nvSpPr>
            <p:cNvPr name="Freeform 48" id="48"/>
            <p:cNvSpPr/>
            <p:nvPr/>
          </p:nvSpPr>
          <p:spPr>
            <a:xfrm flipH="false" flipV="false" rot="-798610">
              <a:off x="1088841" y="3036097"/>
              <a:ext cx="13742166" cy="11062444"/>
            </a:xfrm>
            <a:custGeom>
              <a:avLst/>
              <a:gdLst/>
              <a:ahLst/>
              <a:cxnLst/>
              <a:rect r="r" b="b" t="t" l="l"/>
              <a:pathLst>
                <a:path h="11062444" w="13742166">
                  <a:moveTo>
                    <a:pt x="0" y="0"/>
                  </a:moveTo>
                  <a:lnTo>
                    <a:pt x="13742166" y="0"/>
                  </a:lnTo>
                  <a:lnTo>
                    <a:pt x="13742166" y="11062444"/>
                  </a:lnTo>
                  <a:lnTo>
                    <a:pt x="0" y="110624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9" id="49"/>
            <p:cNvGrpSpPr/>
            <p:nvPr/>
          </p:nvGrpSpPr>
          <p:grpSpPr>
            <a:xfrm rot="6773056">
              <a:off x="10627488" y="1840234"/>
              <a:ext cx="5114367" cy="3962319"/>
              <a:chOff x="0" y="0"/>
              <a:chExt cx="652691" cy="505667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-4105494">
              <a:off x="8975416" y="1125371"/>
              <a:ext cx="5114367" cy="3962319"/>
              <a:chOff x="0" y="0"/>
              <a:chExt cx="652691" cy="505667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545095">
              <a:off x="10991147" y="2565078"/>
              <a:ext cx="1082906" cy="1082906"/>
              <a:chOff x="0" y="0"/>
              <a:chExt cx="812800" cy="812800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8" id="58"/>
            <p:cNvGrpSpPr/>
            <p:nvPr/>
          </p:nvGrpSpPr>
          <p:grpSpPr>
            <a:xfrm rot="545095">
              <a:off x="12474835" y="3253016"/>
              <a:ext cx="1082906" cy="1082906"/>
              <a:chOff x="0" y="0"/>
              <a:chExt cx="812800" cy="812800"/>
            </a:xfrm>
          </p:grpSpPr>
          <p:sp>
            <p:nvSpPr>
              <p:cNvPr name="Freeform 59" id="5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61" id="61"/>
            <p:cNvGrpSpPr/>
            <p:nvPr/>
          </p:nvGrpSpPr>
          <p:grpSpPr>
            <a:xfrm rot="1711820">
              <a:off x="11490918" y="2669731"/>
              <a:ext cx="1547792" cy="1468650"/>
              <a:chOff x="0" y="0"/>
              <a:chExt cx="197528" cy="187428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13335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64" id="64"/>
          <p:cNvSpPr txBox="true"/>
          <p:nvPr/>
        </p:nvSpPr>
        <p:spPr>
          <a:xfrm rot="116533">
            <a:off x="4845999" y="3928099"/>
            <a:ext cx="8503593" cy="2298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08"/>
              </a:lnSpc>
            </a:pPr>
            <a:r>
              <a:rPr lang="en-US" b="true" sz="14401" spc="-331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คำศัพท์ดิจิทัล</a:t>
            </a:r>
          </a:p>
        </p:txBody>
      </p:sp>
      <p:grpSp>
        <p:nvGrpSpPr>
          <p:cNvPr name="Group 65" id="65"/>
          <p:cNvGrpSpPr/>
          <p:nvPr/>
        </p:nvGrpSpPr>
        <p:grpSpPr>
          <a:xfrm rot="0">
            <a:off x="1601717" y="7653231"/>
            <a:ext cx="1076601" cy="961992"/>
            <a:chOff x="0" y="0"/>
            <a:chExt cx="1435469" cy="1282656"/>
          </a:xfrm>
        </p:grpSpPr>
        <p:grpSp>
          <p:nvGrpSpPr>
            <p:cNvPr name="Group 66" id="66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72" id="72"/>
          <p:cNvGrpSpPr/>
          <p:nvPr/>
        </p:nvGrpSpPr>
        <p:grpSpPr>
          <a:xfrm rot="0">
            <a:off x="16020739" y="1289031"/>
            <a:ext cx="1076601" cy="961992"/>
            <a:chOff x="0" y="0"/>
            <a:chExt cx="1435469" cy="1282656"/>
          </a:xfrm>
        </p:grpSpPr>
        <p:grpSp>
          <p:nvGrpSpPr>
            <p:cNvPr name="Group 73" id="73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74" id="74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75" id="75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76" id="76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8" id="7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79" id="79"/>
          <p:cNvGrpSpPr/>
          <p:nvPr/>
        </p:nvGrpSpPr>
        <p:grpSpPr>
          <a:xfrm rot="-10800000">
            <a:off x="1601717" y="1245946"/>
            <a:ext cx="1076601" cy="961992"/>
            <a:chOff x="0" y="0"/>
            <a:chExt cx="1435469" cy="1282656"/>
          </a:xfrm>
        </p:grpSpPr>
        <p:grpSp>
          <p:nvGrpSpPr>
            <p:cNvPr name="Group 80" id="80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81" id="81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82" id="82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83" id="83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84" id="8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5" id="8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86" id="86"/>
          <p:cNvGrpSpPr/>
          <p:nvPr/>
        </p:nvGrpSpPr>
        <p:grpSpPr>
          <a:xfrm rot="-10800000">
            <a:off x="15826566" y="7547190"/>
            <a:ext cx="1076601" cy="961992"/>
            <a:chOff x="0" y="0"/>
            <a:chExt cx="1435469" cy="1282656"/>
          </a:xfrm>
        </p:grpSpPr>
        <p:grpSp>
          <p:nvGrpSpPr>
            <p:cNvPr name="Group 87" id="87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90" id="90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91" id="9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92" id="9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93" id="93"/>
          <p:cNvGrpSpPr/>
          <p:nvPr/>
        </p:nvGrpSpPr>
        <p:grpSpPr>
          <a:xfrm rot="-3486189">
            <a:off x="12117963" y="7624359"/>
            <a:ext cx="2069202" cy="1981728"/>
            <a:chOff x="0" y="0"/>
            <a:chExt cx="2758936" cy="2642304"/>
          </a:xfrm>
        </p:grpSpPr>
        <p:grpSp>
          <p:nvGrpSpPr>
            <p:cNvPr name="Group 94" id="94"/>
            <p:cNvGrpSpPr/>
            <p:nvPr/>
          </p:nvGrpSpPr>
          <p:grpSpPr>
            <a:xfrm rot="6773056">
              <a:off x="714063" y="699864"/>
              <a:ext cx="1945057" cy="1506919"/>
              <a:chOff x="0" y="0"/>
              <a:chExt cx="652691" cy="505667"/>
            </a:xfrm>
          </p:grpSpPr>
          <p:sp>
            <p:nvSpPr>
              <p:cNvPr name="Freeform 95" id="95"/>
              <p:cNvSpPr/>
              <p:nvPr/>
            </p:nvSpPr>
            <p:spPr>
              <a:xfrm flipH="false" flipV="false" rot="0">
                <a:off x="59338" y="0"/>
                <a:ext cx="534016" cy="434651"/>
              </a:xfrm>
              <a:custGeom>
                <a:avLst/>
                <a:gdLst/>
                <a:ahLst/>
                <a:cxnLst/>
                <a:rect r="r" b="b" t="t" l="l"/>
                <a:pathLst>
                  <a:path h="434651" w="534016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6" id="9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97" id="97"/>
            <p:cNvGrpSpPr/>
            <p:nvPr/>
          </p:nvGrpSpPr>
          <p:grpSpPr>
            <a:xfrm rot="-4105494">
              <a:off x="85759" y="427993"/>
              <a:ext cx="1945057" cy="1506919"/>
              <a:chOff x="0" y="0"/>
              <a:chExt cx="652691" cy="505667"/>
            </a:xfrm>
          </p:grpSpPr>
          <p:sp>
            <p:nvSpPr>
              <p:cNvPr name="Freeform 98" id="98"/>
              <p:cNvSpPr/>
              <p:nvPr/>
            </p:nvSpPr>
            <p:spPr>
              <a:xfrm flipH="false" flipV="false" rot="0">
                <a:off x="59338" y="0"/>
                <a:ext cx="534016" cy="434651"/>
              </a:xfrm>
              <a:custGeom>
                <a:avLst/>
                <a:gdLst/>
                <a:ahLst/>
                <a:cxnLst/>
                <a:rect r="r" b="b" t="t" l="l"/>
                <a:pathLst>
                  <a:path h="434651" w="534016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9" id="9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0" id="100"/>
            <p:cNvGrpSpPr/>
            <p:nvPr/>
          </p:nvGrpSpPr>
          <p:grpSpPr>
            <a:xfrm rot="545095">
              <a:off x="852367" y="975531"/>
              <a:ext cx="411842" cy="411842"/>
              <a:chOff x="0" y="0"/>
              <a:chExt cx="812800" cy="812800"/>
            </a:xfrm>
          </p:grpSpPr>
          <p:sp>
            <p:nvSpPr>
              <p:cNvPr name="Freeform 101" id="10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2" id="10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3" id="103"/>
            <p:cNvGrpSpPr/>
            <p:nvPr/>
          </p:nvGrpSpPr>
          <p:grpSpPr>
            <a:xfrm rot="545095">
              <a:off x="1416632" y="1237162"/>
              <a:ext cx="411842" cy="411842"/>
              <a:chOff x="0" y="0"/>
              <a:chExt cx="812800" cy="812800"/>
            </a:xfrm>
          </p:grpSpPr>
          <p:sp>
            <p:nvSpPr>
              <p:cNvPr name="Freeform 104" id="10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5" id="10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6" id="106"/>
            <p:cNvGrpSpPr/>
            <p:nvPr/>
          </p:nvGrpSpPr>
          <p:grpSpPr>
            <a:xfrm rot="1711820">
              <a:off x="1042436" y="1015332"/>
              <a:ext cx="588644" cy="558546"/>
              <a:chOff x="0" y="0"/>
              <a:chExt cx="197528" cy="187428"/>
            </a:xfrm>
          </p:grpSpPr>
          <p:sp>
            <p:nvSpPr>
              <p:cNvPr name="Freeform 107" id="10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8" id="10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09" id="109"/>
          <p:cNvGrpSpPr/>
          <p:nvPr/>
        </p:nvGrpSpPr>
        <p:grpSpPr>
          <a:xfrm rot="913213">
            <a:off x="4218703" y="7518318"/>
            <a:ext cx="2069202" cy="1981728"/>
            <a:chOff x="0" y="0"/>
            <a:chExt cx="2758936" cy="2642304"/>
          </a:xfrm>
        </p:grpSpPr>
        <p:grpSp>
          <p:nvGrpSpPr>
            <p:cNvPr name="Group 110" id="110"/>
            <p:cNvGrpSpPr/>
            <p:nvPr/>
          </p:nvGrpSpPr>
          <p:grpSpPr>
            <a:xfrm rot="6773056">
              <a:off x="714063" y="699864"/>
              <a:ext cx="1945057" cy="1506919"/>
              <a:chOff x="0" y="0"/>
              <a:chExt cx="652691" cy="505667"/>
            </a:xfrm>
          </p:grpSpPr>
          <p:sp>
            <p:nvSpPr>
              <p:cNvPr name="Freeform 111" id="111"/>
              <p:cNvSpPr/>
              <p:nvPr/>
            </p:nvSpPr>
            <p:spPr>
              <a:xfrm flipH="false" flipV="false" rot="0">
                <a:off x="59338" y="0"/>
                <a:ext cx="534016" cy="434651"/>
              </a:xfrm>
              <a:custGeom>
                <a:avLst/>
                <a:gdLst/>
                <a:ahLst/>
                <a:cxnLst/>
                <a:rect r="r" b="b" t="t" l="l"/>
                <a:pathLst>
                  <a:path h="434651" w="534016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12" id="112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13" id="113"/>
            <p:cNvGrpSpPr/>
            <p:nvPr/>
          </p:nvGrpSpPr>
          <p:grpSpPr>
            <a:xfrm rot="-4105494">
              <a:off x="85759" y="427993"/>
              <a:ext cx="1945057" cy="1506919"/>
              <a:chOff x="0" y="0"/>
              <a:chExt cx="652691" cy="505667"/>
            </a:xfrm>
          </p:grpSpPr>
          <p:sp>
            <p:nvSpPr>
              <p:cNvPr name="Freeform 114" id="114"/>
              <p:cNvSpPr/>
              <p:nvPr/>
            </p:nvSpPr>
            <p:spPr>
              <a:xfrm flipH="false" flipV="false" rot="0">
                <a:off x="59338" y="0"/>
                <a:ext cx="534016" cy="434651"/>
              </a:xfrm>
              <a:custGeom>
                <a:avLst/>
                <a:gdLst/>
                <a:ahLst/>
                <a:cxnLst/>
                <a:rect r="r" b="b" t="t" l="l"/>
                <a:pathLst>
                  <a:path h="434651" w="534016">
                    <a:moveTo>
                      <a:pt x="337692" y="396142"/>
                    </a:moveTo>
                    <a:lnTo>
                      <a:pt x="522668" y="109525"/>
                    </a:lnTo>
                    <a:cubicBezTo>
                      <a:pt x="536767" y="87679"/>
                      <a:pt x="537800" y="59874"/>
                      <a:pt x="525361" y="37042"/>
                    </a:cubicBezTo>
                    <a:cubicBezTo>
                      <a:pt x="512922" y="14209"/>
                      <a:pt x="489000" y="0"/>
                      <a:pt x="462999" y="0"/>
                    </a:cubicBezTo>
                    <a:lnTo>
                      <a:pt x="71016" y="0"/>
                    </a:lnTo>
                    <a:cubicBezTo>
                      <a:pt x="45015" y="0"/>
                      <a:pt x="21093" y="14209"/>
                      <a:pt x="8654" y="37042"/>
                    </a:cubicBezTo>
                    <a:cubicBezTo>
                      <a:pt x="-3785" y="59874"/>
                      <a:pt x="-2752" y="87679"/>
                      <a:pt x="11347" y="109525"/>
                    </a:cubicBezTo>
                    <a:lnTo>
                      <a:pt x="196322" y="396142"/>
                    </a:lnTo>
                    <a:cubicBezTo>
                      <a:pt x="211816" y="420149"/>
                      <a:pt x="238435" y="434651"/>
                      <a:pt x="267007" y="434651"/>
                    </a:cubicBezTo>
                    <a:cubicBezTo>
                      <a:pt x="295580" y="434651"/>
                      <a:pt x="322199" y="420149"/>
                      <a:pt x="337692" y="396142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15" id="115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16" id="116"/>
            <p:cNvGrpSpPr/>
            <p:nvPr/>
          </p:nvGrpSpPr>
          <p:grpSpPr>
            <a:xfrm rot="545095">
              <a:off x="852367" y="975531"/>
              <a:ext cx="411842" cy="411842"/>
              <a:chOff x="0" y="0"/>
              <a:chExt cx="812800" cy="812800"/>
            </a:xfrm>
          </p:grpSpPr>
          <p:sp>
            <p:nvSpPr>
              <p:cNvPr name="Freeform 117" id="1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18" id="11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19" id="119"/>
            <p:cNvGrpSpPr/>
            <p:nvPr/>
          </p:nvGrpSpPr>
          <p:grpSpPr>
            <a:xfrm rot="545095">
              <a:off x="1416632" y="1237162"/>
              <a:ext cx="411842" cy="411842"/>
              <a:chOff x="0" y="0"/>
              <a:chExt cx="812800" cy="812800"/>
            </a:xfrm>
          </p:grpSpPr>
          <p:sp>
            <p:nvSpPr>
              <p:cNvPr name="Freeform 120" id="1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21" id="12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22" id="122"/>
            <p:cNvGrpSpPr/>
            <p:nvPr/>
          </p:nvGrpSpPr>
          <p:grpSpPr>
            <a:xfrm rot="1711820">
              <a:off x="1042436" y="1015332"/>
              <a:ext cx="588644" cy="558546"/>
              <a:chOff x="0" y="0"/>
              <a:chExt cx="197528" cy="187428"/>
            </a:xfrm>
          </p:grpSpPr>
          <p:sp>
            <p:nvSpPr>
              <p:cNvPr name="Freeform 123" id="123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24" id="124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80716" y="7257432"/>
            <a:ext cx="8328398" cy="4333648"/>
            <a:chOff x="0" y="0"/>
            <a:chExt cx="11104531" cy="577819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326334" y="0"/>
              <a:ext cx="5778197" cy="5778197"/>
              <a:chOff x="0" y="0"/>
              <a:chExt cx="1079500" cy="10795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r="r" b="b" t="t" l="l"/>
                <a:pathLst>
                  <a:path h="810260" w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5778197" cy="5778197"/>
              <a:chOff x="0" y="0"/>
              <a:chExt cx="1079500" cy="10795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r="r" b="b" t="t" l="l"/>
                <a:pathLst>
                  <a:path h="810260" w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10883307" y="1028700"/>
            <a:ext cx="8328398" cy="4333648"/>
            <a:chOff x="0" y="0"/>
            <a:chExt cx="11104531" cy="577819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5326334" y="0"/>
              <a:ext cx="5778197" cy="5778197"/>
              <a:chOff x="0" y="0"/>
              <a:chExt cx="1079500" cy="10795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r="r" b="b" t="t" l="l"/>
                <a:pathLst>
                  <a:path h="810260" w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778197" cy="5778197"/>
              <a:chOff x="0" y="0"/>
              <a:chExt cx="1079500" cy="10795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134620" y="134620"/>
                <a:ext cx="810260" cy="810260"/>
              </a:xfrm>
              <a:custGeom>
                <a:avLst/>
                <a:gdLst/>
                <a:ahLst/>
                <a:cxnLst/>
                <a:rect r="r" b="b" t="t" l="l"/>
                <a:pathLst>
                  <a:path h="810260" w="810260">
                    <a:moveTo>
                      <a:pt x="8890" y="0"/>
                    </a:moveTo>
                    <a:cubicBezTo>
                      <a:pt x="3810" y="0"/>
                      <a:pt x="0" y="3810"/>
                      <a:pt x="0" y="8890"/>
                    </a:cubicBezTo>
                    <a:cubicBezTo>
                      <a:pt x="0" y="13970"/>
                      <a:pt x="3810" y="17780"/>
                      <a:pt x="8890" y="17780"/>
                    </a:cubicBezTo>
                    <a:cubicBezTo>
                      <a:pt x="13970" y="17780"/>
                      <a:pt x="17780" y="13970"/>
                      <a:pt x="17780" y="8890"/>
                    </a:cubicBezTo>
                    <a:cubicBezTo>
                      <a:pt x="17780" y="3810"/>
                      <a:pt x="13970" y="0"/>
                      <a:pt x="8890" y="0"/>
                    </a:cubicBezTo>
                    <a:close/>
                    <a:moveTo>
                      <a:pt x="207010" y="0"/>
                    </a:moveTo>
                    <a:cubicBezTo>
                      <a:pt x="201930" y="0"/>
                      <a:pt x="198120" y="3810"/>
                      <a:pt x="198120" y="8890"/>
                    </a:cubicBezTo>
                    <a:cubicBezTo>
                      <a:pt x="198120" y="13970"/>
                      <a:pt x="201930" y="17780"/>
                      <a:pt x="207010" y="17780"/>
                    </a:cubicBezTo>
                    <a:cubicBezTo>
                      <a:pt x="212090" y="17780"/>
                      <a:pt x="215900" y="13970"/>
                      <a:pt x="215900" y="8890"/>
                    </a:cubicBezTo>
                    <a:cubicBezTo>
                      <a:pt x="215900" y="3810"/>
                      <a:pt x="212090" y="0"/>
                      <a:pt x="207010" y="0"/>
                    </a:cubicBezTo>
                    <a:close/>
                    <a:moveTo>
                      <a:pt x="405130" y="0"/>
                    </a:moveTo>
                    <a:cubicBezTo>
                      <a:pt x="400050" y="0"/>
                      <a:pt x="396240" y="3810"/>
                      <a:pt x="396240" y="8890"/>
                    </a:cubicBezTo>
                    <a:cubicBezTo>
                      <a:pt x="396240" y="13970"/>
                      <a:pt x="400050" y="17780"/>
                      <a:pt x="405130" y="17780"/>
                    </a:cubicBezTo>
                    <a:cubicBezTo>
                      <a:pt x="410210" y="17780"/>
                      <a:pt x="414020" y="13970"/>
                      <a:pt x="414020" y="8890"/>
                    </a:cubicBezTo>
                    <a:cubicBezTo>
                      <a:pt x="414020" y="3810"/>
                      <a:pt x="410210" y="0"/>
                      <a:pt x="405130" y="0"/>
                    </a:cubicBezTo>
                    <a:close/>
                    <a:moveTo>
                      <a:pt x="603250" y="0"/>
                    </a:moveTo>
                    <a:cubicBezTo>
                      <a:pt x="598170" y="0"/>
                      <a:pt x="594360" y="3810"/>
                      <a:pt x="594360" y="8890"/>
                    </a:cubicBezTo>
                    <a:cubicBezTo>
                      <a:pt x="594360" y="13970"/>
                      <a:pt x="598170" y="17780"/>
                      <a:pt x="603250" y="17780"/>
                    </a:cubicBezTo>
                    <a:cubicBezTo>
                      <a:pt x="608330" y="17780"/>
                      <a:pt x="612140" y="13970"/>
                      <a:pt x="612140" y="8890"/>
                    </a:cubicBezTo>
                    <a:cubicBezTo>
                      <a:pt x="612140" y="3810"/>
                      <a:pt x="608330" y="0"/>
                      <a:pt x="603250" y="0"/>
                    </a:cubicBezTo>
                    <a:close/>
                    <a:moveTo>
                      <a:pt x="801370" y="0"/>
                    </a:moveTo>
                    <a:cubicBezTo>
                      <a:pt x="796290" y="0"/>
                      <a:pt x="792480" y="3810"/>
                      <a:pt x="792480" y="8890"/>
                    </a:cubicBezTo>
                    <a:cubicBezTo>
                      <a:pt x="792480" y="13970"/>
                      <a:pt x="796290" y="17780"/>
                      <a:pt x="801370" y="17780"/>
                    </a:cubicBezTo>
                    <a:cubicBezTo>
                      <a:pt x="806450" y="17780"/>
                      <a:pt x="810260" y="13970"/>
                      <a:pt x="810260" y="8890"/>
                    </a:cubicBezTo>
                    <a:cubicBezTo>
                      <a:pt x="810260" y="3810"/>
                      <a:pt x="806450" y="0"/>
                      <a:pt x="801370" y="0"/>
                    </a:cubicBezTo>
                    <a:close/>
                    <a:moveTo>
                      <a:pt x="8890" y="198120"/>
                    </a:moveTo>
                    <a:cubicBezTo>
                      <a:pt x="3810" y="198120"/>
                      <a:pt x="0" y="201930"/>
                      <a:pt x="0" y="207010"/>
                    </a:cubicBezTo>
                    <a:cubicBezTo>
                      <a:pt x="0" y="212090"/>
                      <a:pt x="3810" y="215900"/>
                      <a:pt x="8890" y="215900"/>
                    </a:cubicBezTo>
                    <a:cubicBezTo>
                      <a:pt x="13970" y="215900"/>
                      <a:pt x="17780" y="212090"/>
                      <a:pt x="17780" y="207010"/>
                    </a:cubicBezTo>
                    <a:cubicBezTo>
                      <a:pt x="17780" y="201930"/>
                      <a:pt x="13970" y="198120"/>
                      <a:pt x="8890" y="198120"/>
                    </a:cubicBezTo>
                    <a:close/>
                    <a:moveTo>
                      <a:pt x="207010" y="198120"/>
                    </a:moveTo>
                    <a:cubicBezTo>
                      <a:pt x="201930" y="198120"/>
                      <a:pt x="198120" y="201930"/>
                      <a:pt x="198120" y="207010"/>
                    </a:cubicBezTo>
                    <a:cubicBezTo>
                      <a:pt x="198120" y="212090"/>
                      <a:pt x="201930" y="215900"/>
                      <a:pt x="207010" y="215900"/>
                    </a:cubicBezTo>
                    <a:cubicBezTo>
                      <a:pt x="212090" y="215900"/>
                      <a:pt x="215900" y="212090"/>
                      <a:pt x="215900" y="207010"/>
                    </a:cubicBezTo>
                    <a:cubicBezTo>
                      <a:pt x="215900" y="201930"/>
                      <a:pt x="212090" y="198120"/>
                      <a:pt x="207010" y="198120"/>
                    </a:cubicBezTo>
                    <a:close/>
                    <a:moveTo>
                      <a:pt x="405130" y="198120"/>
                    </a:moveTo>
                    <a:cubicBezTo>
                      <a:pt x="400050" y="198120"/>
                      <a:pt x="396240" y="201930"/>
                      <a:pt x="396240" y="207010"/>
                    </a:cubicBezTo>
                    <a:cubicBezTo>
                      <a:pt x="396240" y="212090"/>
                      <a:pt x="400050" y="215900"/>
                      <a:pt x="405130" y="215900"/>
                    </a:cubicBezTo>
                    <a:cubicBezTo>
                      <a:pt x="410210" y="215900"/>
                      <a:pt x="414020" y="212090"/>
                      <a:pt x="414020" y="207010"/>
                    </a:cubicBezTo>
                    <a:cubicBezTo>
                      <a:pt x="414020" y="201930"/>
                      <a:pt x="410210" y="198120"/>
                      <a:pt x="405130" y="198120"/>
                    </a:cubicBezTo>
                    <a:close/>
                    <a:moveTo>
                      <a:pt x="603250" y="198120"/>
                    </a:moveTo>
                    <a:cubicBezTo>
                      <a:pt x="598170" y="198120"/>
                      <a:pt x="594360" y="201930"/>
                      <a:pt x="594360" y="207010"/>
                    </a:cubicBezTo>
                    <a:cubicBezTo>
                      <a:pt x="594360" y="212090"/>
                      <a:pt x="598170" y="215900"/>
                      <a:pt x="603250" y="215900"/>
                    </a:cubicBezTo>
                    <a:cubicBezTo>
                      <a:pt x="608330" y="215900"/>
                      <a:pt x="612140" y="212090"/>
                      <a:pt x="612140" y="207010"/>
                    </a:cubicBezTo>
                    <a:cubicBezTo>
                      <a:pt x="612140" y="201930"/>
                      <a:pt x="608330" y="198120"/>
                      <a:pt x="603250" y="198120"/>
                    </a:cubicBezTo>
                    <a:close/>
                    <a:moveTo>
                      <a:pt x="801370" y="198120"/>
                    </a:moveTo>
                    <a:cubicBezTo>
                      <a:pt x="796290" y="198120"/>
                      <a:pt x="792480" y="201930"/>
                      <a:pt x="792480" y="207010"/>
                    </a:cubicBezTo>
                    <a:cubicBezTo>
                      <a:pt x="792480" y="212090"/>
                      <a:pt x="796290" y="215900"/>
                      <a:pt x="801370" y="215900"/>
                    </a:cubicBezTo>
                    <a:cubicBezTo>
                      <a:pt x="806450" y="215900"/>
                      <a:pt x="810260" y="212090"/>
                      <a:pt x="810260" y="207010"/>
                    </a:cubicBezTo>
                    <a:cubicBezTo>
                      <a:pt x="810260" y="201930"/>
                      <a:pt x="806450" y="198120"/>
                      <a:pt x="801370" y="198120"/>
                    </a:cubicBezTo>
                    <a:close/>
                    <a:moveTo>
                      <a:pt x="8890" y="396240"/>
                    </a:moveTo>
                    <a:cubicBezTo>
                      <a:pt x="3810" y="396240"/>
                      <a:pt x="0" y="400050"/>
                      <a:pt x="0" y="405130"/>
                    </a:cubicBezTo>
                    <a:cubicBezTo>
                      <a:pt x="0" y="410210"/>
                      <a:pt x="3810" y="414020"/>
                      <a:pt x="8890" y="414020"/>
                    </a:cubicBezTo>
                    <a:cubicBezTo>
                      <a:pt x="13970" y="414020"/>
                      <a:pt x="17780" y="410210"/>
                      <a:pt x="17780" y="405130"/>
                    </a:cubicBezTo>
                    <a:cubicBezTo>
                      <a:pt x="17780" y="400050"/>
                      <a:pt x="13970" y="396240"/>
                      <a:pt x="8890" y="396240"/>
                    </a:cubicBezTo>
                    <a:close/>
                    <a:moveTo>
                      <a:pt x="207010" y="396240"/>
                    </a:moveTo>
                    <a:cubicBezTo>
                      <a:pt x="201930" y="396240"/>
                      <a:pt x="198120" y="400050"/>
                      <a:pt x="198120" y="405130"/>
                    </a:cubicBezTo>
                    <a:cubicBezTo>
                      <a:pt x="198120" y="410210"/>
                      <a:pt x="201930" y="414020"/>
                      <a:pt x="207010" y="414020"/>
                    </a:cubicBezTo>
                    <a:cubicBezTo>
                      <a:pt x="212090" y="414020"/>
                      <a:pt x="215900" y="410210"/>
                      <a:pt x="215900" y="405130"/>
                    </a:cubicBezTo>
                    <a:cubicBezTo>
                      <a:pt x="215900" y="400050"/>
                      <a:pt x="212090" y="396240"/>
                      <a:pt x="207010" y="396240"/>
                    </a:cubicBezTo>
                    <a:close/>
                    <a:moveTo>
                      <a:pt x="405130" y="396240"/>
                    </a:moveTo>
                    <a:cubicBezTo>
                      <a:pt x="400050" y="396240"/>
                      <a:pt x="396240" y="400050"/>
                      <a:pt x="396240" y="405130"/>
                    </a:cubicBezTo>
                    <a:cubicBezTo>
                      <a:pt x="396240" y="410210"/>
                      <a:pt x="400050" y="414020"/>
                      <a:pt x="405130" y="414020"/>
                    </a:cubicBezTo>
                    <a:cubicBezTo>
                      <a:pt x="410210" y="414020"/>
                      <a:pt x="414020" y="410210"/>
                      <a:pt x="414020" y="405130"/>
                    </a:cubicBezTo>
                    <a:cubicBezTo>
                      <a:pt x="414020" y="400050"/>
                      <a:pt x="410210" y="396240"/>
                      <a:pt x="405130" y="396240"/>
                    </a:cubicBezTo>
                    <a:close/>
                    <a:moveTo>
                      <a:pt x="603250" y="396240"/>
                    </a:moveTo>
                    <a:cubicBezTo>
                      <a:pt x="598170" y="396240"/>
                      <a:pt x="594360" y="400050"/>
                      <a:pt x="594360" y="405130"/>
                    </a:cubicBezTo>
                    <a:cubicBezTo>
                      <a:pt x="594360" y="410210"/>
                      <a:pt x="598170" y="414020"/>
                      <a:pt x="603250" y="414020"/>
                    </a:cubicBezTo>
                    <a:cubicBezTo>
                      <a:pt x="608330" y="414020"/>
                      <a:pt x="612140" y="410210"/>
                      <a:pt x="612140" y="405130"/>
                    </a:cubicBezTo>
                    <a:cubicBezTo>
                      <a:pt x="612140" y="400050"/>
                      <a:pt x="608330" y="396240"/>
                      <a:pt x="603250" y="396240"/>
                    </a:cubicBezTo>
                    <a:close/>
                    <a:moveTo>
                      <a:pt x="801370" y="396240"/>
                    </a:moveTo>
                    <a:cubicBezTo>
                      <a:pt x="796290" y="396240"/>
                      <a:pt x="792480" y="400050"/>
                      <a:pt x="792480" y="405130"/>
                    </a:cubicBezTo>
                    <a:cubicBezTo>
                      <a:pt x="792480" y="410210"/>
                      <a:pt x="796290" y="414020"/>
                      <a:pt x="801370" y="414020"/>
                    </a:cubicBezTo>
                    <a:cubicBezTo>
                      <a:pt x="806450" y="414020"/>
                      <a:pt x="810260" y="410210"/>
                      <a:pt x="810260" y="405130"/>
                    </a:cubicBezTo>
                    <a:cubicBezTo>
                      <a:pt x="810260" y="400050"/>
                      <a:pt x="806450" y="396240"/>
                      <a:pt x="801370" y="396240"/>
                    </a:cubicBezTo>
                    <a:close/>
                    <a:moveTo>
                      <a:pt x="8890" y="594360"/>
                    </a:moveTo>
                    <a:cubicBezTo>
                      <a:pt x="3810" y="594360"/>
                      <a:pt x="0" y="598170"/>
                      <a:pt x="0" y="603250"/>
                    </a:cubicBezTo>
                    <a:cubicBezTo>
                      <a:pt x="0" y="608330"/>
                      <a:pt x="3810" y="612140"/>
                      <a:pt x="8890" y="612140"/>
                    </a:cubicBezTo>
                    <a:cubicBezTo>
                      <a:pt x="13970" y="612140"/>
                      <a:pt x="17780" y="608330"/>
                      <a:pt x="17780" y="603250"/>
                    </a:cubicBezTo>
                    <a:cubicBezTo>
                      <a:pt x="17780" y="598170"/>
                      <a:pt x="13970" y="594360"/>
                      <a:pt x="8890" y="594360"/>
                    </a:cubicBezTo>
                    <a:close/>
                    <a:moveTo>
                      <a:pt x="207010" y="594360"/>
                    </a:moveTo>
                    <a:cubicBezTo>
                      <a:pt x="201930" y="594360"/>
                      <a:pt x="198120" y="598170"/>
                      <a:pt x="198120" y="603250"/>
                    </a:cubicBezTo>
                    <a:cubicBezTo>
                      <a:pt x="198120" y="608330"/>
                      <a:pt x="201930" y="612140"/>
                      <a:pt x="207010" y="612140"/>
                    </a:cubicBezTo>
                    <a:cubicBezTo>
                      <a:pt x="212090" y="612140"/>
                      <a:pt x="215900" y="608330"/>
                      <a:pt x="215900" y="603250"/>
                    </a:cubicBezTo>
                    <a:cubicBezTo>
                      <a:pt x="215900" y="598170"/>
                      <a:pt x="212090" y="594360"/>
                      <a:pt x="207010" y="594360"/>
                    </a:cubicBezTo>
                    <a:close/>
                    <a:moveTo>
                      <a:pt x="405130" y="594360"/>
                    </a:moveTo>
                    <a:cubicBezTo>
                      <a:pt x="400050" y="594360"/>
                      <a:pt x="396240" y="598170"/>
                      <a:pt x="396240" y="603250"/>
                    </a:cubicBezTo>
                    <a:cubicBezTo>
                      <a:pt x="396240" y="608330"/>
                      <a:pt x="400050" y="612140"/>
                      <a:pt x="405130" y="612140"/>
                    </a:cubicBezTo>
                    <a:cubicBezTo>
                      <a:pt x="410210" y="612140"/>
                      <a:pt x="414020" y="608330"/>
                      <a:pt x="414020" y="603250"/>
                    </a:cubicBezTo>
                    <a:cubicBezTo>
                      <a:pt x="414020" y="598170"/>
                      <a:pt x="410210" y="594360"/>
                      <a:pt x="405130" y="594360"/>
                    </a:cubicBezTo>
                    <a:close/>
                    <a:moveTo>
                      <a:pt x="603250" y="594360"/>
                    </a:moveTo>
                    <a:cubicBezTo>
                      <a:pt x="598170" y="594360"/>
                      <a:pt x="594360" y="598170"/>
                      <a:pt x="594360" y="603250"/>
                    </a:cubicBezTo>
                    <a:cubicBezTo>
                      <a:pt x="594360" y="608330"/>
                      <a:pt x="598170" y="612140"/>
                      <a:pt x="603250" y="612140"/>
                    </a:cubicBezTo>
                    <a:cubicBezTo>
                      <a:pt x="608330" y="612140"/>
                      <a:pt x="612140" y="608330"/>
                      <a:pt x="612140" y="603250"/>
                    </a:cubicBezTo>
                    <a:cubicBezTo>
                      <a:pt x="612140" y="598170"/>
                      <a:pt x="608330" y="594360"/>
                      <a:pt x="603250" y="594360"/>
                    </a:cubicBezTo>
                    <a:close/>
                    <a:moveTo>
                      <a:pt x="801370" y="594360"/>
                    </a:moveTo>
                    <a:cubicBezTo>
                      <a:pt x="796290" y="594360"/>
                      <a:pt x="792480" y="598170"/>
                      <a:pt x="792480" y="603250"/>
                    </a:cubicBezTo>
                    <a:cubicBezTo>
                      <a:pt x="792480" y="608330"/>
                      <a:pt x="796290" y="612140"/>
                      <a:pt x="801370" y="612140"/>
                    </a:cubicBezTo>
                    <a:cubicBezTo>
                      <a:pt x="806450" y="612140"/>
                      <a:pt x="810260" y="608330"/>
                      <a:pt x="810260" y="603250"/>
                    </a:cubicBezTo>
                    <a:cubicBezTo>
                      <a:pt x="810260" y="598170"/>
                      <a:pt x="806450" y="594360"/>
                      <a:pt x="801370" y="594360"/>
                    </a:cubicBezTo>
                    <a:close/>
                    <a:moveTo>
                      <a:pt x="8890" y="792480"/>
                    </a:moveTo>
                    <a:cubicBezTo>
                      <a:pt x="3810" y="792480"/>
                      <a:pt x="0" y="796290"/>
                      <a:pt x="0" y="801370"/>
                    </a:cubicBezTo>
                    <a:cubicBezTo>
                      <a:pt x="0" y="806450"/>
                      <a:pt x="3810" y="810260"/>
                      <a:pt x="8890" y="810260"/>
                    </a:cubicBezTo>
                    <a:cubicBezTo>
                      <a:pt x="13970" y="810260"/>
                      <a:pt x="17780" y="806450"/>
                      <a:pt x="17780" y="801370"/>
                    </a:cubicBezTo>
                    <a:cubicBezTo>
                      <a:pt x="17780" y="796290"/>
                      <a:pt x="13970" y="792480"/>
                      <a:pt x="8890" y="792480"/>
                    </a:cubicBezTo>
                    <a:close/>
                    <a:moveTo>
                      <a:pt x="207010" y="792480"/>
                    </a:moveTo>
                    <a:cubicBezTo>
                      <a:pt x="201930" y="792480"/>
                      <a:pt x="198120" y="796290"/>
                      <a:pt x="198120" y="801370"/>
                    </a:cubicBezTo>
                    <a:cubicBezTo>
                      <a:pt x="198120" y="806450"/>
                      <a:pt x="201930" y="810260"/>
                      <a:pt x="207010" y="810260"/>
                    </a:cubicBezTo>
                    <a:cubicBezTo>
                      <a:pt x="212090" y="810260"/>
                      <a:pt x="215900" y="806450"/>
                      <a:pt x="215900" y="801370"/>
                    </a:cubicBezTo>
                    <a:cubicBezTo>
                      <a:pt x="215900" y="796290"/>
                      <a:pt x="212090" y="792480"/>
                      <a:pt x="207010" y="792480"/>
                    </a:cubicBezTo>
                    <a:close/>
                    <a:moveTo>
                      <a:pt x="405130" y="792480"/>
                    </a:moveTo>
                    <a:cubicBezTo>
                      <a:pt x="400050" y="792480"/>
                      <a:pt x="396240" y="796290"/>
                      <a:pt x="396240" y="801370"/>
                    </a:cubicBezTo>
                    <a:cubicBezTo>
                      <a:pt x="396240" y="806450"/>
                      <a:pt x="400050" y="810260"/>
                      <a:pt x="405130" y="810260"/>
                    </a:cubicBezTo>
                    <a:cubicBezTo>
                      <a:pt x="410210" y="810260"/>
                      <a:pt x="414020" y="806450"/>
                      <a:pt x="414020" y="801370"/>
                    </a:cubicBezTo>
                    <a:cubicBezTo>
                      <a:pt x="414020" y="796290"/>
                      <a:pt x="410210" y="792480"/>
                      <a:pt x="405130" y="792480"/>
                    </a:cubicBezTo>
                    <a:close/>
                    <a:moveTo>
                      <a:pt x="603250" y="792480"/>
                    </a:moveTo>
                    <a:cubicBezTo>
                      <a:pt x="598170" y="792480"/>
                      <a:pt x="594360" y="796290"/>
                      <a:pt x="594360" y="801370"/>
                    </a:cubicBezTo>
                    <a:cubicBezTo>
                      <a:pt x="594360" y="806450"/>
                      <a:pt x="598170" y="810260"/>
                      <a:pt x="603250" y="810260"/>
                    </a:cubicBezTo>
                    <a:cubicBezTo>
                      <a:pt x="608330" y="810260"/>
                      <a:pt x="612140" y="806450"/>
                      <a:pt x="612140" y="801370"/>
                    </a:cubicBezTo>
                    <a:cubicBezTo>
                      <a:pt x="612140" y="796290"/>
                      <a:pt x="608330" y="792480"/>
                      <a:pt x="603250" y="792480"/>
                    </a:cubicBezTo>
                    <a:close/>
                    <a:moveTo>
                      <a:pt x="801370" y="792480"/>
                    </a:moveTo>
                    <a:cubicBezTo>
                      <a:pt x="796290" y="792480"/>
                      <a:pt x="792480" y="796290"/>
                      <a:pt x="792480" y="801370"/>
                    </a:cubicBezTo>
                    <a:cubicBezTo>
                      <a:pt x="792480" y="806450"/>
                      <a:pt x="796290" y="810260"/>
                      <a:pt x="801370" y="810260"/>
                    </a:cubicBezTo>
                    <a:cubicBezTo>
                      <a:pt x="806450" y="810260"/>
                      <a:pt x="810260" y="806450"/>
                      <a:pt x="810260" y="801370"/>
                    </a:cubicBezTo>
                    <a:cubicBezTo>
                      <a:pt x="810260" y="796290"/>
                      <a:pt x="806450" y="792480"/>
                      <a:pt x="801370" y="7924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-615625" y="-1838685"/>
            <a:ext cx="19519251" cy="4770819"/>
            <a:chOff x="0" y="0"/>
            <a:chExt cx="5140873" cy="125651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140873" cy="1256512"/>
            </a:xfrm>
            <a:custGeom>
              <a:avLst/>
              <a:gdLst/>
              <a:ahLst/>
              <a:cxnLst/>
              <a:rect r="r" b="b" t="t" l="l"/>
              <a:pathLst>
                <a:path h="1256512" w="5140873">
                  <a:moveTo>
                    <a:pt x="2570436" y="0"/>
                  </a:moveTo>
                  <a:cubicBezTo>
                    <a:pt x="1150824" y="0"/>
                    <a:pt x="0" y="281280"/>
                    <a:pt x="0" y="628256"/>
                  </a:cubicBezTo>
                  <a:cubicBezTo>
                    <a:pt x="0" y="975232"/>
                    <a:pt x="1150824" y="1256512"/>
                    <a:pt x="2570436" y="1256512"/>
                  </a:cubicBezTo>
                  <a:cubicBezTo>
                    <a:pt x="3990049" y="1256512"/>
                    <a:pt x="5140873" y="975232"/>
                    <a:pt x="5140873" y="628256"/>
                  </a:cubicBezTo>
                  <a:cubicBezTo>
                    <a:pt x="5140873" y="281280"/>
                    <a:pt x="3990049" y="0"/>
                    <a:pt x="2570436" y="0"/>
                  </a:cubicBezTo>
                  <a:close/>
                </a:path>
              </a:pathLst>
            </a:custGeom>
            <a:solidFill>
              <a:srgbClr val="F52A2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481957" y="70173"/>
              <a:ext cx="4176959" cy="1068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435598">
            <a:off x="12421992" y="4638256"/>
            <a:ext cx="5746349" cy="4274090"/>
            <a:chOff x="0" y="0"/>
            <a:chExt cx="901941" cy="67085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01941" cy="670857"/>
            </a:xfrm>
            <a:custGeom>
              <a:avLst/>
              <a:gdLst/>
              <a:ahLst/>
              <a:cxnLst/>
              <a:rect r="r" b="b" t="t" l="l"/>
              <a:pathLst>
                <a:path h="670857" w="901941">
                  <a:moveTo>
                    <a:pt x="45807" y="0"/>
                  </a:moveTo>
                  <a:lnTo>
                    <a:pt x="856133" y="0"/>
                  </a:lnTo>
                  <a:cubicBezTo>
                    <a:pt x="868282" y="0"/>
                    <a:pt x="879934" y="4826"/>
                    <a:pt x="888524" y="13417"/>
                  </a:cubicBezTo>
                  <a:cubicBezTo>
                    <a:pt x="897115" y="22007"/>
                    <a:pt x="901941" y="33659"/>
                    <a:pt x="901941" y="45807"/>
                  </a:cubicBezTo>
                  <a:lnTo>
                    <a:pt x="901941" y="625049"/>
                  </a:lnTo>
                  <a:cubicBezTo>
                    <a:pt x="901941" y="650348"/>
                    <a:pt x="881432" y="670857"/>
                    <a:pt x="856133" y="670857"/>
                  </a:cubicBezTo>
                  <a:lnTo>
                    <a:pt x="45807" y="670857"/>
                  </a:lnTo>
                  <a:cubicBezTo>
                    <a:pt x="20509" y="670857"/>
                    <a:pt x="0" y="650348"/>
                    <a:pt x="0" y="625049"/>
                  </a:cubicBezTo>
                  <a:lnTo>
                    <a:pt x="0" y="45807"/>
                  </a:lnTo>
                  <a:cubicBezTo>
                    <a:pt x="0" y="20509"/>
                    <a:pt x="20509" y="0"/>
                    <a:pt x="45807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901941" cy="718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435598">
            <a:off x="13803252" y="4273734"/>
            <a:ext cx="4011285" cy="916575"/>
            <a:chOff x="0" y="0"/>
            <a:chExt cx="2013403" cy="46006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013403" cy="460061"/>
            </a:xfrm>
            <a:custGeom>
              <a:avLst/>
              <a:gdLst/>
              <a:ahLst/>
              <a:cxnLst/>
              <a:rect r="r" b="b" t="t" l="l"/>
              <a:pathLst>
                <a:path h="460061" w="2013403">
                  <a:moveTo>
                    <a:pt x="1810203" y="0"/>
                  </a:moveTo>
                  <a:cubicBezTo>
                    <a:pt x="1922427" y="0"/>
                    <a:pt x="2013403" y="102988"/>
                    <a:pt x="2013403" y="230030"/>
                  </a:cubicBezTo>
                  <a:cubicBezTo>
                    <a:pt x="2013403" y="357073"/>
                    <a:pt x="1922427" y="460061"/>
                    <a:pt x="1810203" y="460061"/>
                  </a:cubicBezTo>
                  <a:lnTo>
                    <a:pt x="203200" y="460061"/>
                  </a:lnTo>
                  <a:cubicBezTo>
                    <a:pt x="90976" y="460061"/>
                    <a:pt x="0" y="357073"/>
                    <a:pt x="0" y="230030"/>
                  </a:cubicBezTo>
                  <a:cubicBezTo>
                    <a:pt x="0" y="10298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5E6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2013403" cy="507686"/>
            </a:xfrm>
            <a:prstGeom prst="rect">
              <a:avLst/>
            </a:prstGeom>
          </p:spPr>
          <p:txBody>
            <a:bodyPr anchor="ctr" rtlCol="false" tIns="41597" lIns="41597" bIns="41597" rIns="41597"/>
            <a:lstStyle/>
            <a:p>
              <a:pPr algn="ctr">
                <a:lnSpc>
                  <a:spcPts val="2270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435598">
            <a:off x="11749605" y="4661791"/>
            <a:ext cx="403253" cy="375442"/>
          </a:xfrm>
          <a:custGeom>
            <a:avLst/>
            <a:gdLst/>
            <a:ahLst/>
            <a:cxnLst/>
            <a:rect r="r" b="b" t="t" l="l"/>
            <a:pathLst>
              <a:path h="375442" w="403253">
                <a:moveTo>
                  <a:pt x="0" y="0"/>
                </a:moveTo>
                <a:lnTo>
                  <a:pt x="403253" y="0"/>
                </a:lnTo>
                <a:lnTo>
                  <a:pt x="403253" y="375442"/>
                </a:lnTo>
                <a:lnTo>
                  <a:pt x="0" y="375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2022" t="-66411" r="-641113" b="-670337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177296">
            <a:off x="117058" y="4742204"/>
            <a:ext cx="5985850" cy="4695863"/>
            <a:chOff x="0" y="0"/>
            <a:chExt cx="817846" cy="64159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7846" cy="641595"/>
            </a:xfrm>
            <a:custGeom>
              <a:avLst/>
              <a:gdLst/>
              <a:ahLst/>
              <a:cxnLst/>
              <a:rect r="r" b="b" t="t" l="l"/>
              <a:pathLst>
                <a:path h="641595" w="817846">
                  <a:moveTo>
                    <a:pt x="43975" y="0"/>
                  </a:moveTo>
                  <a:lnTo>
                    <a:pt x="773871" y="0"/>
                  </a:lnTo>
                  <a:cubicBezTo>
                    <a:pt x="785534" y="0"/>
                    <a:pt x="796719" y="4633"/>
                    <a:pt x="804966" y="12880"/>
                  </a:cubicBezTo>
                  <a:cubicBezTo>
                    <a:pt x="813213" y="21127"/>
                    <a:pt x="817846" y="32312"/>
                    <a:pt x="817846" y="43975"/>
                  </a:cubicBezTo>
                  <a:lnTo>
                    <a:pt x="817846" y="597620"/>
                  </a:lnTo>
                  <a:cubicBezTo>
                    <a:pt x="817846" y="609283"/>
                    <a:pt x="813213" y="620468"/>
                    <a:pt x="804966" y="628715"/>
                  </a:cubicBezTo>
                  <a:cubicBezTo>
                    <a:pt x="796719" y="636962"/>
                    <a:pt x="785534" y="641595"/>
                    <a:pt x="773871" y="641595"/>
                  </a:cubicBezTo>
                  <a:lnTo>
                    <a:pt x="43975" y="641595"/>
                  </a:lnTo>
                  <a:cubicBezTo>
                    <a:pt x="32312" y="641595"/>
                    <a:pt x="21127" y="636962"/>
                    <a:pt x="12880" y="628715"/>
                  </a:cubicBezTo>
                  <a:cubicBezTo>
                    <a:pt x="4633" y="620468"/>
                    <a:pt x="0" y="609283"/>
                    <a:pt x="0" y="597620"/>
                  </a:cubicBezTo>
                  <a:lnTo>
                    <a:pt x="0" y="43975"/>
                  </a:lnTo>
                  <a:cubicBezTo>
                    <a:pt x="0" y="32312"/>
                    <a:pt x="4633" y="21127"/>
                    <a:pt x="12880" y="12880"/>
                  </a:cubicBezTo>
                  <a:cubicBezTo>
                    <a:pt x="21127" y="4633"/>
                    <a:pt x="32312" y="0"/>
                    <a:pt x="43975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817846" cy="6892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488608" y="2987533"/>
            <a:ext cx="7310783" cy="7390184"/>
            <a:chOff x="0" y="0"/>
            <a:chExt cx="1238880" cy="125233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238880" cy="1252335"/>
            </a:xfrm>
            <a:custGeom>
              <a:avLst/>
              <a:gdLst/>
              <a:ahLst/>
              <a:cxnLst/>
              <a:rect r="r" b="b" t="t" l="l"/>
              <a:pathLst>
                <a:path h="1252335" w="1238880">
                  <a:moveTo>
                    <a:pt x="36005" y="0"/>
                  </a:moveTo>
                  <a:lnTo>
                    <a:pt x="1202875" y="0"/>
                  </a:lnTo>
                  <a:cubicBezTo>
                    <a:pt x="1212424" y="0"/>
                    <a:pt x="1221582" y="3793"/>
                    <a:pt x="1228334" y="10546"/>
                  </a:cubicBezTo>
                  <a:cubicBezTo>
                    <a:pt x="1235086" y="17298"/>
                    <a:pt x="1238880" y="26456"/>
                    <a:pt x="1238880" y="36005"/>
                  </a:cubicBezTo>
                  <a:lnTo>
                    <a:pt x="1238880" y="1216330"/>
                  </a:lnTo>
                  <a:cubicBezTo>
                    <a:pt x="1238880" y="1236215"/>
                    <a:pt x="1222760" y="1252335"/>
                    <a:pt x="1202875" y="1252335"/>
                  </a:cubicBezTo>
                  <a:lnTo>
                    <a:pt x="36005" y="1252335"/>
                  </a:lnTo>
                  <a:cubicBezTo>
                    <a:pt x="16120" y="1252335"/>
                    <a:pt x="0" y="1236215"/>
                    <a:pt x="0" y="1216330"/>
                  </a:cubicBezTo>
                  <a:lnTo>
                    <a:pt x="0" y="36005"/>
                  </a:lnTo>
                  <a:cubicBezTo>
                    <a:pt x="0" y="16120"/>
                    <a:pt x="16120" y="0"/>
                    <a:pt x="36005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238880" cy="1299960"/>
            </a:xfrm>
            <a:prstGeom prst="rect">
              <a:avLst/>
            </a:prstGeom>
          </p:spPr>
          <p:txBody>
            <a:bodyPr anchor="ctr" rtlCol="false" tIns="78954" lIns="78954" bIns="78954" rIns="78954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2164086" y="621666"/>
            <a:ext cx="14730261" cy="1280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9"/>
              </a:lnSpc>
            </a:pPr>
            <a:r>
              <a:rPr lang="en-US" b="true" sz="11499" spc="-402">
                <a:solidFill>
                  <a:srgbClr val="FFFFFF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Cyberbullying (ไซ</a:t>
            </a:r>
            <a:r>
              <a:rPr lang="en-US" b="true" sz="11499" spc="-402">
                <a:solidFill>
                  <a:srgbClr val="FFFFFF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เบอร์บูลลี่)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-5577296">
            <a:off x="-728992" y="3999637"/>
            <a:ext cx="1951940" cy="1464768"/>
          </a:xfrm>
          <a:custGeom>
            <a:avLst/>
            <a:gdLst/>
            <a:ahLst/>
            <a:cxnLst/>
            <a:rect r="r" b="b" t="t" l="l"/>
            <a:pathLst>
              <a:path h="1464768" w="1951940">
                <a:moveTo>
                  <a:pt x="0" y="0"/>
                </a:moveTo>
                <a:lnTo>
                  <a:pt x="1951940" y="0"/>
                </a:lnTo>
                <a:lnTo>
                  <a:pt x="1951940" y="1464769"/>
                </a:lnTo>
                <a:lnTo>
                  <a:pt x="0" y="1464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-914725">
            <a:off x="11484873" y="1742937"/>
            <a:ext cx="3033408" cy="2905173"/>
            <a:chOff x="0" y="0"/>
            <a:chExt cx="4044543" cy="3873565"/>
          </a:xfrm>
        </p:grpSpPr>
        <p:grpSp>
          <p:nvGrpSpPr>
            <p:cNvPr name="Group 31" id="31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46" id="46"/>
          <p:cNvGrpSpPr/>
          <p:nvPr/>
        </p:nvGrpSpPr>
        <p:grpSpPr>
          <a:xfrm rot="-179309">
            <a:off x="806838" y="4273734"/>
            <a:ext cx="4011285" cy="916575"/>
            <a:chOff x="0" y="0"/>
            <a:chExt cx="2013403" cy="460061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013403" cy="460061"/>
            </a:xfrm>
            <a:custGeom>
              <a:avLst/>
              <a:gdLst/>
              <a:ahLst/>
              <a:cxnLst/>
              <a:rect r="r" b="b" t="t" l="l"/>
              <a:pathLst>
                <a:path h="460061" w="2013403">
                  <a:moveTo>
                    <a:pt x="1810203" y="0"/>
                  </a:moveTo>
                  <a:cubicBezTo>
                    <a:pt x="1922427" y="0"/>
                    <a:pt x="2013403" y="102988"/>
                    <a:pt x="2013403" y="230030"/>
                  </a:cubicBezTo>
                  <a:cubicBezTo>
                    <a:pt x="2013403" y="357073"/>
                    <a:pt x="1922427" y="460061"/>
                    <a:pt x="1810203" y="460061"/>
                  </a:cubicBezTo>
                  <a:lnTo>
                    <a:pt x="203200" y="460061"/>
                  </a:lnTo>
                  <a:cubicBezTo>
                    <a:pt x="90976" y="460061"/>
                    <a:pt x="0" y="357073"/>
                    <a:pt x="0" y="230030"/>
                  </a:cubicBezTo>
                  <a:cubicBezTo>
                    <a:pt x="0" y="10298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5E6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47625"/>
              <a:ext cx="2013403" cy="507686"/>
            </a:xfrm>
            <a:prstGeom prst="rect">
              <a:avLst/>
            </a:prstGeom>
          </p:spPr>
          <p:txBody>
            <a:bodyPr anchor="ctr" rtlCol="false" tIns="41597" lIns="41597" bIns="41597" rIns="41597"/>
            <a:lstStyle/>
            <a:p>
              <a:pPr algn="ctr">
                <a:lnSpc>
                  <a:spcPts val="2270"/>
                </a:lnSpc>
              </a:pP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5814015" y="4168476"/>
            <a:ext cx="6659970" cy="2708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การกลั่นแกล้ง คุกคาม </a:t>
            </a:r>
          </a:p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หรือทำร้ายจิตใจผู้อื่น</a:t>
            </a:r>
          </a:p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ผ่านสื่อดิจิทัล</a:t>
            </a:r>
          </a:p>
        </p:txBody>
      </p:sp>
      <p:sp>
        <p:nvSpPr>
          <p:cNvPr name="TextBox 50" id="50"/>
          <p:cNvSpPr txBox="true"/>
          <p:nvPr/>
        </p:nvSpPr>
        <p:spPr>
          <a:xfrm rot="-211115">
            <a:off x="-55408" y="5059194"/>
            <a:ext cx="5280124" cy="3795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49"/>
              </a:lnSpc>
              <a:spcBef>
                <a:spcPct val="0"/>
              </a:spcBef>
            </a:pPr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ด่าทอในคอมเมนต์</a:t>
            </a:r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สร้างข่าวลือ</a:t>
            </a:r>
          </a:p>
          <a:p>
            <a:pPr algn="ctr">
              <a:lnSpc>
                <a:spcPts val="6049"/>
              </a:lnSpc>
              <a:spcBef>
                <a:spcPct val="0"/>
              </a:spcBef>
            </a:pPr>
            <a:r>
              <a:rPr lang="en-US" sz="43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ตัดต่อภาพเพื่อให้ผู้อื่นอับอาย</a:t>
            </a:r>
          </a:p>
        </p:txBody>
      </p:sp>
      <p:sp>
        <p:nvSpPr>
          <p:cNvPr name="TextBox 51" id="51"/>
          <p:cNvSpPr txBox="true"/>
          <p:nvPr/>
        </p:nvSpPr>
        <p:spPr>
          <a:xfrm rot="-286218">
            <a:off x="760175" y="4355086"/>
            <a:ext cx="4053616" cy="78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4"/>
              </a:lnSpc>
              <a:spcBef>
                <a:spcPct val="0"/>
              </a:spcBef>
            </a:pPr>
            <a:r>
              <a:rPr lang="en-US" sz="44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ตัวอย่าง</a:t>
            </a:r>
          </a:p>
        </p:txBody>
      </p:sp>
      <p:sp>
        <p:nvSpPr>
          <p:cNvPr name="TextBox 52" id="52"/>
          <p:cNvSpPr txBox="true"/>
          <p:nvPr/>
        </p:nvSpPr>
        <p:spPr>
          <a:xfrm rot="484981">
            <a:off x="12885015" y="4844675"/>
            <a:ext cx="5063378" cy="3602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9"/>
              </a:lnSpc>
              <a:spcBef>
                <a:spcPct val="0"/>
              </a:spcBef>
            </a:pPr>
          </a:p>
          <a:p>
            <a:pPr algn="ctr">
              <a:lnSpc>
                <a:spcPts val="5709"/>
              </a:lnSpc>
              <a:spcBef>
                <a:spcPct val="0"/>
              </a:spcBef>
            </a:pPr>
            <a:r>
              <a:rPr lang="en-US" sz="407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อาจทำให้ผู้ถูกกระทำเกิดความเครียด สูญเสียความมั่นใจ และมีปัญหาด้านสุขภาพจิต</a:t>
            </a:r>
          </a:p>
        </p:txBody>
      </p:sp>
      <p:sp>
        <p:nvSpPr>
          <p:cNvPr name="TextBox 53" id="53"/>
          <p:cNvSpPr txBox="true"/>
          <p:nvPr/>
        </p:nvSpPr>
        <p:spPr>
          <a:xfrm rot="534319">
            <a:off x="14895169" y="4336769"/>
            <a:ext cx="1842195" cy="666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4"/>
              </a:lnSpc>
              <a:spcBef>
                <a:spcPct val="0"/>
              </a:spcBef>
            </a:pPr>
            <a:r>
              <a:rPr lang="en-US" sz="37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ผลกระทบ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95759" y="400719"/>
            <a:ext cx="11696482" cy="9485562"/>
          </a:xfrm>
          <a:custGeom>
            <a:avLst/>
            <a:gdLst/>
            <a:ahLst/>
            <a:cxnLst/>
            <a:rect r="r" b="b" t="t" l="l"/>
            <a:pathLst>
              <a:path h="9485562" w="11696482">
                <a:moveTo>
                  <a:pt x="0" y="0"/>
                </a:moveTo>
                <a:lnTo>
                  <a:pt x="11696482" y="0"/>
                </a:lnTo>
                <a:lnTo>
                  <a:pt x="11696482" y="9485562"/>
                </a:lnTo>
                <a:lnTo>
                  <a:pt x="0" y="94855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872" t="-26652" r="-83474" b="-20633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25935" y="310208"/>
            <a:ext cx="12428465" cy="9666584"/>
          </a:xfrm>
          <a:custGeom>
            <a:avLst/>
            <a:gdLst/>
            <a:ahLst/>
            <a:cxnLst/>
            <a:rect r="r" b="b" t="t" l="l"/>
            <a:pathLst>
              <a:path h="9666584" w="12428465">
                <a:moveTo>
                  <a:pt x="0" y="0"/>
                </a:moveTo>
                <a:lnTo>
                  <a:pt x="12428465" y="0"/>
                </a:lnTo>
                <a:lnTo>
                  <a:pt x="12428465" y="9666584"/>
                </a:lnTo>
                <a:lnTo>
                  <a:pt x="0" y="9666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182" t="-22892" r="-79472" b="-24393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5906" y="317672"/>
            <a:ext cx="8414834" cy="6930953"/>
            <a:chOff x="0" y="0"/>
            <a:chExt cx="11219779" cy="9241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52711"/>
              <a:ext cx="9485518" cy="8088560"/>
            </a:xfrm>
            <a:custGeom>
              <a:avLst/>
              <a:gdLst/>
              <a:ahLst/>
              <a:cxnLst/>
              <a:rect r="r" b="b" t="t" l="l"/>
              <a:pathLst>
                <a:path h="8088560" w="9485518">
                  <a:moveTo>
                    <a:pt x="0" y="0"/>
                  </a:moveTo>
                  <a:lnTo>
                    <a:pt x="9485518" y="0"/>
                  </a:lnTo>
                  <a:lnTo>
                    <a:pt x="9485518" y="8088560"/>
                  </a:lnTo>
                  <a:lnTo>
                    <a:pt x="0" y="8088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4" id="4"/>
            <p:cNvGrpSpPr/>
            <p:nvPr/>
          </p:nvGrpSpPr>
          <p:grpSpPr>
            <a:xfrm rot="-4105494">
              <a:off x="4907495" y="1010637"/>
              <a:ext cx="4592945" cy="3558351"/>
              <a:chOff x="0" y="0"/>
              <a:chExt cx="652691" cy="505667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6773056">
              <a:off x="6391134" y="1652618"/>
              <a:ext cx="4592945" cy="3558351"/>
              <a:chOff x="0" y="0"/>
              <a:chExt cx="652691" cy="505667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545095">
              <a:off x="6717717" y="2303562"/>
              <a:ext cx="972501" cy="972501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545095">
              <a:off x="8050140" y="2921363"/>
              <a:ext cx="972501" cy="972501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1711820">
              <a:off x="7166535" y="2397546"/>
              <a:ext cx="1389991" cy="1318917"/>
              <a:chOff x="0" y="0"/>
              <a:chExt cx="197528" cy="18742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9" id="19"/>
          <p:cNvGrpSpPr/>
          <p:nvPr/>
        </p:nvGrpSpPr>
        <p:grpSpPr>
          <a:xfrm rot="0">
            <a:off x="-2225380" y="4617628"/>
            <a:ext cx="21404378" cy="5890751"/>
            <a:chOff x="0" y="0"/>
            <a:chExt cx="5871134" cy="161580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871134" cy="1615809"/>
            </a:xfrm>
            <a:custGeom>
              <a:avLst/>
              <a:gdLst/>
              <a:ahLst/>
              <a:cxnLst/>
              <a:rect r="r" b="b" t="t" l="l"/>
              <a:pathLst>
                <a:path h="1615809" w="5871134">
                  <a:moveTo>
                    <a:pt x="0" y="0"/>
                  </a:moveTo>
                  <a:lnTo>
                    <a:pt x="5871134" y="0"/>
                  </a:lnTo>
                  <a:lnTo>
                    <a:pt x="5871134" y="1615809"/>
                  </a:lnTo>
                  <a:lnTo>
                    <a:pt x="0" y="1615809"/>
                  </a:lnTo>
                  <a:close/>
                </a:path>
              </a:pathLst>
            </a:custGeom>
            <a:solidFill>
              <a:srgbClr val="F42728"/>
            </a:solidFill>
            <a:ln w="1047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5871134" cy="16634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574987" y="1804806"/>
            <a:ext cx="9546329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Phishing (ฟิชชิง)</a:t>
            </a:r>
          </a:p>
        </p:txBody>
      </p:sp>
      <p:grpSp>
        <p:nvGrpSpPr>
          <p:cNvPr name="Group 23" id="23"/>
          <p:cNvGrpSpPr/>
          <p:nvPr/>
        </p:nvGrpSpPr>
        <p:grpSpPr>
          <a:xfrm rot="913213">
            <a:off x="-659484" y="3435342"/>
            <a:ext cx="2468943" cy="2364571"/>
            <a:chOff x="0" y="0"/>
            <a:chExt cx="3291924" cy="3152762"/>
          </a:xfrm>
        </p:grpSpPr>
        <p:grpSp>
          <p:nvGrpSpPr>
            <p:cNvPr name="Group 24" id="24"/>
            <p:cNvGrpSpPr/>
            <p:nvPr/>
          </p:nvGrpSpPr>
          <p:grpSpPr>
            <a:xfrm rot="6773056">
              <a:off x="852010" y="835068"/>
              <a:ext cx="2320815" cy="1798035"/>
              <a:chOff x="0" y="0"/>
              <a:chExt cx="652691" cy="50566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-4105494">
              <a:off x="102327" y="510675"/>
              <a:ext cx="2320815" cy="1798035"/>
              <a:chOff x="0" y="0"/>
              <a:chExt cx="652691" cy="505667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545095">
              <a:off x="1017032" y="1163990"/>
              <a:ext cx="491405" cy="491405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545095">
              <a:off x="1690306" y="1476165"/>
              <a:ext cx="491405" cy="491405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1711820">
              <a:off x="1243820" y="1211480"/>
              <a:ext cx="702362" cy="666449"/>
              <a:chOff x="0" y="0"/>
              <a:chExt cx="197528" cy="187428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39" id="39"/>
          <p:cNvGrpSpPr/>
          <p:nvPr/>
        </p:nvGrpSpPr>
        <p:grpSpPr>
          <a:xfrm rot="1236348">
            <a:off x="7651121" y="1187375"/>
            <a:ext cx="1076601" cy="961992"/>
            <a:chOff x="0" y="0"/>
            <a:chExt cx="1435469" cy="1282656"/>
          </a:xfrm>
        </p:grpSpPr>
        <p:grpSp>
          <p:nvGrpSpPr>
            <p:cNvPr name="Group 40" id="40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46" id="46"/>
          <p:cNvGrpSpPr/>
          <p:nvPr/>
        </p:nvGrpSpPr>
        <p:grpSpPr>
          <a:xfrm rot="0">
            <a:off x="847858" y="5984925"/>
            <a:ext cx="5350980" cy="3841988"/>
            <a:chOff x="0" y="0"/>
            <a:chExt cx="1409312" cy="101188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409312" cy="1011882"/>
            </a:xfrm>
            <a:custGeom>
              <a:avLst/>
              <a:gdLst/>
              <a:ahLst/>
              <a:cxnLst/>
              <a:rect r="r" b="b" t="t" l="l"/>
              <a:pathLst>
                <a:path h="1011882" w="140931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847858" y="5107388"/>
            <a:ext cx="5350980" cy="848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95"/>
              </a:lnSpc>
            </a:pPr>
            <a:r>
              <a:rPr lang="en-US" b="true" sz="5399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grpSp>
        <p:nvGrpSpPr>
          <p:cNvPr name="Group 50" id="50"/>
          <p:cNvGrpSpPr/>
          <p:nvPr/>
        </p:nvGrpSpPr>
        <p:grpSpPr>
          <a:xfrm rot="0">
            <a:off x="6449593" y="5984925"/>
            <a:ext cx="5350980" cy="3841988"/>
            <a:chOff x="0" y="0"/>
            <a:chExt cx="1409312" cy="101188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409312" cy="1011882"/>
            </a:xfrm>
            <a:custGeom>
              <a:avLst/>
              <a:gdLst/>
              <a:ahLst/>
              <a:cxnLst/>
              <a:rect r="r" b="b" t="t" l="l"/>
              <a:pathLst>
                <a:path h="1011882" w="140931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6449593" y="5107388"/>
            <a:ext cx="5350980" cy="848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95"/>
              </a:lnSpc>
            </a:pPr>
            <a:r>
              <a:rPr lang="en-US" b="true" sz="5399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  <p:grpSp>
        <p:nvGrpSpPr>
          <p:cNvPr name="Group 54" id="54"/>
          <p:cNvGrpSpPr/>
          <p:nvPr/>
        </p:nvGrpSpPr>
        <p:grpSpPr>
          <a:xfrm rot="0">
            <a:off x="12048223" y="5984925"/>
            <a:ext cx="5350980" cy="3841988"/>
            <a:chOff x="0" y="0"/>
            <a:chExt cx="1409312" cy="101188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409312" cy="1011882"/>
            </a:xfrm>
            <a:custGeom>
              <a:avLst/>
              <a:gdLst/>
              <a:ahLst/>
              <a:cxnLst/>
              <a:rect r="r" b="b" t="t" l="l"/>
              <a:pathLst>
                <a:path h="1011882" w="140931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TextBox 57" id="57"/>
          <p:cNvSpPr txBox="true"/>
          <p:nvPr/>
        </p:nvSpPr>
        <p:spPr>
          <a:xfrm rot="0">
            <a:off x="12048223" y="5107388"/>
            <a:ext cx="5350980" cy="848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95"/>
              </a:lnSpc>
            </a:pPr>
            <a:r>
              <a:rPr lang="en-US" b="true" sz="5399" spc="205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วิธีป้องกัน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160005" y="6651415"/>
            <a:ext cx="4689513" cy="2776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89"/>
              </a:lnSpc>
              <a:spcBef>
                <a:spcPct val="0"/>
              </a:spcBef>
            </a:pPr>
            <a:r>
              <a:rPr lang="en-US" sz="392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การหลอกลวงให้เหยื่อเปิดเผยข้อมูลสำคัญ เช่น รหัสผ่าน หรือข้อมูลบัญชีธนาคาร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6449593" y="5925819"/>
            <a:ext cx="5199028" cy="3332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SMS ปลอม</a:t>
            </a: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อีเมลปลอมที่แอบอ้างเป็นธนาคาร</a:t>
            </a: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ลิงก์เว็บไซต์ปลอม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2400648" y="6431433"/>
            <a:ext cx="4765846" cy="2162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ตรวจสอบแหล่งที่มาของข้อความ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ไม่กดลิงก์ที่ไม่น่าเชื่อถือ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95439" y="311098"/>
            <a:ext cx="11697122" cy="9664803"/>
          </a:xfrm>
          <a:custGeom>
            <a:avLst/>
            <a:gdLst/>
            <a:ahLst/>
            <a:cxnLst/>
            <a:rect r="r" b="b" t="t" l="l"/>
            <a:pathLst>
              <a:path h="9664803" w="11697122">
                <a:moveTo>
                  <a:pt x="0" y="0"/>
                </a:moveTo>
                <a:lnTo>
                  <a:pt x="11697122" y="0"/>
                </a:lnTo>
                <a:lnTo>
                  <a:pt x="11697122" y="9664804"/>
                </a:lnTo>
                <a:lnTo>
                  <a:pt x="0" y="9664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66" t="-21237" r="-51036" b="-14989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75533" y="436500"/>
            <a:ext cx="11736934" cy="9413999"/>
          </a:xfrm>
          <a:custGeom>
            <a:avLst/>
            <a:gdLst/>
            <a:ahLst/>
            <a:cxnLst/>
            <a:rect r="r" b="b" t="t" l="l"/>
            <a:pathLst>
              <a:path h="9413999" w="11736934">
                <a:moveTo>
                  <a:pt x="0" y="0"/>
                </a:moveTo>
                <a:lnTo>
                  <a:pt x="11736934" y="0"/>
                </a:lnTo>
                <a:lnTo>
                  <a:pt x="11736934" y="9414000"/>
                </a:lnTo>
                <a:lnTo>
                  <a:pt x="0" y="941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902" t="-21719" r="-60477" b="-5482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47130" cy="3268702"/>
            </a:xfrm>
            <a:custGeom>
              <a:avLst/>
              <a:gdLst/>
              <a:ahLst/>
              <a:cxnLst/>
              <a:rect r="r" b="b" t="t" l="l"/>
              <a:pathLst>
                <a:path h="3268702" w="4447130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38670" y="1028700"/>
            <a:ext cx="8021161" cy="7978219"/>
            <a:chOff x="0" y="0"/>
            <a:chExt cx="10694881" cy="106376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3409" y="2159791"/>
              <a:ext cx="10531472" cy="8477835"/>
            </a:xfrm>
            <a:custGeom>
              <a:avLst/>
              <a:gdLst/>
              <a:ahLst/>
              <a:cxnLst/>
              <a:rect r="r" b="b" t="t" l="l"/>
              <a:pathLst>
                <a:path h="8477835" w="10531472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r="r" b="b" t="t" l="l"/>
              <a:pathLst>
                <a:path h="2799528" w="3730632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705" y="0"/>
                <a:ext cx="7761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76114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9015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90155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sp>
        <p:nvSpPr>
          <p:cNvPr name="TextBox 14" id="14"/>
          <p:cNvSpPr txBox="true"/>
          <p:nvPr/>
        </p:nvSpPr>
        <p:spPr>
          <a:xfrm rot="0">
            <a:off x="1413919" y="4456822"/>
            <a:ext cx="7093550" cy="2616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Fake News (ข่าวปลอม)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4000" y="864875"/>
            <a:ext cx="5350980" cy="811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47"/>
              </a:lnSpc>
            </a:pPr>
            <a:r>
              <a:rPr lang="en-US" b="true" sz="5199" spc="285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44000" y="1669492"/>
            <a:ext cx="9144000" cy="1696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95"/>
              </a:lnSpc>
            </a:pPr>
            <a:r>
              <a:rPr lang="en-US" sz="53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ข่าวหรือข้อมูลที่ไม่เป็นความจริงและถูกเผยแพร่เพื่อทำให้เกิดความเข้าใจผิด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44000" y="3741299"/>
            <a:ext cx="5350980" cy="811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47"/>
              </a:lnSpc>
            </a:pPr>
            <a:r>
              <a:rPr lang="en-US" b="true" sz="5199" spc="285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144000" y="4276414"/>
            <a:ext cx="8894583" cy="35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ข่าวสุขภาพปลอม</a:t>
            </a:r>
          </a:p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ข่าวบิดเบือนเกี่ยวกับบุคคลหรือเหตุการณ์ต่าง</a:t>
            </a: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 ๆ</a:t>
            </a:r>
          </a:p>
          <a:p>
            <a:pPr algn="l" marL="0" indent="0" lvl="0">
              <a:lnSpc>
                <a:spcPts val="6944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9144000" y="7090226"/>
            <a:ext cx="5350980" cy="77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99"/>
              </a:lnSpc>
            </a:pPr>
            <a:r>
              <a:rPr lang="en-US" b="true" sz="4999" spc="274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วิธีป้องกัน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144000" y="7919974"/>
            <a:ext cx="8400409" cy="2638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ตรวจสอบข้อมูลจากหลายแหล่ง</a:t>
            </a:r>
          </a:p>
          <a:p>
            <a:pPr algn="l">
              <a:lnSpc>
                <a:spcPts val="6944"/>
              </a:lnSpc>
            </a:pPr>
            <a:r>
              <a:rPr lang="en-US" sz="5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ไม่แชร์ทันทีโดยไม่ตรวจสอบ</a:t>
            </a:r>
          </a:p>
          <a:p>
            <a:pPr algn="l" marL="0" indent="0" lvl="0">
              <a:lnSpc>
                <a:spcPts val="6944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0068" y="1028700"/>
            <a:ext cx="14695714" cy="8229600"/>
          </a:xfrm>
          <a:custGeom>
            <a:avLst/>
            <a:gdLst/>
            <a:ahLst/>
            <a:cxnLst/>
            <a:rect r="r" b="b" t="t" l="l"/>
            <a:pathLst>
              <a:path h="8229600" w="14695714">
                <a:moveTo>
                  <a:pt x="0" y="0"/>
                </a:moveTo>
                <a:lnTo>
                  <a:pt x="14695714" y="0"/>
                </a:lnTo>
                <a:lnTo>
                  <a:pt x="146957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14227" y="1509517"/>
            <a:ext cx="7588718" cy="7588718"/>
          </a:xfrm>
          <a:custGeom>
            <a:avLst/>
            <a:gdLst/>
            <a:ahLst/>
            <a:cxnLst/>
            <a:rect r="r" b="b" t="t" l="l"/>
            <a:pathLst>
              <a:path h="7588718" w="7588718">
                <a:moveTo>
                  <a:pt x="0" y="0"/>
                </a:moveTo>
                <a:lnTo>
                  <a:pt x="7588717" y="0"/>
                </a:lnTo>
                <a:lnTo>
                  <a:pt x="7588717" y="7588717"/>
                </a:lnTo>
                <a:lnTo>
                  <a:pt x="0" y="7588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64097" y="1509517"/>
            <a:ext cx="4351482" cy="7748783"/>
          </a:xfrm>
          <a:custGeom>
            <a:avLst/>
            <a:gdLst/>
            <a:ahLst/>
            <a:cxnLst/>
            <a:rect r="r" b="b" t="t" l="l"/>
            <a:pathLst>
              <a:path h="7748783" w="4351482">
                <a:moveTo>
                  <a:pt x="0" y="0"/>
                </a:moveTo>
                <a:lnTo>
                  <a:pt x="4351482" y="0"/>
                </a:lnTo>
                <a:lnTo>
                  <a:pt x="4351482" y="7748783"/>
                </a:lnTo>
                <a:lnTo>
                  <a:pt x="0" y="7748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680567">
            <a:off x="15980750" y="7128680"/>
            <a:ext cx="1076601" cy="961992"/>
            <a:chOff x="0" y="0"/>
            <a:chExt cx="1435469" cy="128265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-209660" y="7818548"/>
            <a:ext cx="18707320" cy="3307240"/>
            <a:chOff x="0" y="0"/>
            <a:chExt cx="4927031" cy="8710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927031" cy="871043"/>
            </a:xfrm>
            <a:custGeom>
              <a:avLst/>
              <a:gdLst/>
              <a:ahLst/>
              <a:cxnLst/>
              <a:rect r="r" b="b" t="t" l="l"/>
              <a:pathLst>
                <a:path h="871043" w="4927031">
                  <a:moveTo>
                    <a:pt x="0" y="0"/>
                  </a:moveTo>
                  <a:lnTo>
                    <a:pt x="4927031" y="0"/>
                  </a:lnTo>
                  <a:lnTo>
                    <a:pt x="4927031" y="871043"/>
                  </a:lnTo>
                  <a:lnTo>
                    <a:pt x="0" y="871043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4927031" cy="918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4900379">
            <a:off x="146951" y="4322051"/>
            <a:ext cx="3912238" cy="3318613"/>
            <a:chOff x="0" y="0"/>
            <a:chExt cx="5216317" cy="4424818"/>
          </a:xfrm>
        </p:grpSpPr>
        <p:sp>
          <p:nvSpPr>
            <p:cNvPr name="Freeform 13" id="13"/>
            <p:cNvSpPr/>
            <p:nvPr/>
          </p:nvSpPr>
          <p:spPr>
            <a:xfrm flipH="false" flipV="false" rot="-545095">
              <a:off x="448345" y="588625"/>
              <a:ext cx="4141290" cy="3531391"/>
            </a:xfrm>
            <a:custGeom>
              <a:avLst/>
              <a:gdLst/>
              <a:ahLst/>
              <a:cxnLst/>
              <a:rect r="r" b="b" t="t" l="l"/>
              <a:pathLst>
                <a:path h="3531391" w="4141290">
                  <a:moveTo>
                    <a:pt x="0" y="0"/>
                  </a:moveTo>
                  <a:lnTo>
                    <a:pt x="4141290" y="0"/>
                  </a:lnTo>
                  <a:lnTo>
                    <a:pt x="4141290" y="3531391"/>
                  </a:lnTo>
                  <a:lnTo>
                    <a:pt x="0" y="3531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14" id="14"/>
            <p:cNvGrpSpPr/>
            <p:nvPr/>
          </p:nvGrpSpPr>
          <p:grpSpPr>
            <a:xfrm rot="-4650589">
              <a:off x="2411489" y="370112"/>
              <a:ext cx="2005238" cy="1553544"/>
              <a:chOff x="0" y="0"/>
              <a:chExt cx="652691" cy="50566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136978" y="0"/>
                <a:ext cx="378735" cy="341730"/>
              </a:xfrm>
              <a:custGeom>
                <a:avLst/>
                <a:gdLst/>
                <a:ahLst/>
                <a:cxnLst/>
                <a:rect r="r" b="b" t="t" l="l"/>
                <a:pathLst>
                  <a:path h="341730" w="378735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6227960">
              <a:off x="3095363" y="544602"/>
              <a:ext cx="2005238" cy="1553544"/>
              <a:chOff x="0" y="0"/>
              <a:chExt cx="652691" cy="505667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36978" y="0"/>
                <a:ext cx="378735" cy="341730"/>
              </a:xfrm>
              <a:custGeom>
                <a:avLst/>
                <a:gdLst/>
                <a:ahLst/>
                <a:cxnLst/>
                <a:rect r="r" b="b" t="t" l="l"/>
                <a:pathLst>
                  <a:path h="341730" w="378735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3201815" y="934592"/>
              <a:ext cx="424585" cy="42458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3818831" y="1109081"/>
              <a:ext cx="424585" cy="424585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1166725">
              <a:off x="3412583" y="928830"/>
              <a:ext cx="606857" cy="575827"/>
              <a:chOff x="0" y="0"/>
              <a:chExt cx="197528" cy="187428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AutoShape 29" id="29"/>
            <p:cNvSpPr/>
            <p:nvPr/>
          </p:nvSpPr>
          <p:spPr>
            <a:xfrm flipV="true">
              <a:off x="57658" y="3043223"/>
              <a:ext cx="987783" cy="242037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2401" y="2844824"/>
              <a:ext cx="1013914" cy="79222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4200002" y="2460163"/>
              <a:ext cx="1013914" cy="79222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4183436" y="2112236"/>
              <a:ext cx="972745" cy="296758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33" id="33"/>
            <p:cNvGrpSpPr/>
            <p:nvPr/>
          </p:nvGrpSpPr>
          <p:grpSpPr>
            <a:xfrm rot="-5945095">
              <a:off x="2465400" y="2516981"/>
              <a:ext cx="300312" cy="467638"/>
              <a:chOff x="0" y="0"/>
              <a:chExt cx="361583" cy="563048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361583" cy="563048"/>
              </a:xfrm>
              <a:custGeom>
                <a:avLst/>
                <a:gdLst/>
                <a:ahLst/>
                <a:cxnLst/>
                <a:rect r="r" b="b" t="t" l="l"/>
                <a:pathLst>
                  <a:path h="563048" w="361583">
                    <a:moveTo>
                      <a:pt x="180792" y="0"/>
                    </a:moveTo>
                    <a:cubicBezTo>
                      <a:pt x="80943" y="0"/>
                      <a:pt x="0" y="126043"/>
                      <a:pt x="0" y="281524"/>
                    </a:cubicBezTo>
                    <a:cubicBezTo>
                      <a:pt x="0" y="437005"/>
                      <a:pt x="80943" y="563048"/>
                      <a:pt x="180792" y="563048"/>
                    </a:cubicBezTo>
                    <a:cubicBezTo>
                      <a:pt x="280640" y="563048"/>
                      <a:pt x="361583" y="437005"/>
                      <a:pt x="361583" y="281524"/>
                    </a:cubicBezTo>
                    <a:cubicBezTo>
                      <a:pt x="361583" y="126043"/>
                      <a:pt x="280640" y="0"/>
                      <a:pt x="180792" y="0"/>
                    </a:cubicBezTo>
                    <a:close/>
                  </a:path>
                </a:pathLst>
              </a:custGeom>
              <a:solidFill>
                <a:srgbClr val="F5FFA4"/>
              </a:solidFill>
              <a:ln w="1047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33898" y="5161"/>
                <a:ext cx="293786" cy="505101"/>
              </a:xfrm>
              <a:prstGeom prst="rect">
                <a:avLst/>
              </a:prstGeom>
            </p:spPr>
            <p:txBody>
              <a:bodyPr anchor="ctr" rtlCol="false" tIns="38516" lIns="38516" bIns="38516" rIns="38516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36" id="36"/>
          <p:cNvGrpSpPr/>
          <p:nvPr/>
        </p:nvGrpSpPr>
        <p:grpSpPr>
          <a:xfrm rot="0">
            <a:off x="-498465" y="-3397786"/>
            <a:ext cx="18786465" cy="4593030"/>
            <a:chOff x="0" y="0"/>
            <a:chExt cx="25048619" cy="61240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6328478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2656957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8984848" y="0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0">
            <a:off x="1990133" y="463919"/>
            <a:ext cx="6633050" cy="9133288"/>
          </a:xfrm>
          <a:custGeom>
            <a:avLst/>
            <a:gdLst/>
            <a:ahLst/>
            <a:cxnLst/>
            <a:rect r="r" b="b" t="t" l="l"/>
            <a:pathLst>
              <a:path h="9133288" w="6633050">
                <a:moveTo>
                  <a:pt x="0" y="0"/>
                </a:moveTo>
                <a:lnTo>
                  <a:pt x="6633050" y="0"/>
                </a:lnTo>
                <a:lnTo>
                  <a:pt x="6633050" y="9133288"/>
                </a:lnTo>
                <a:lnTo>
                  <a:pt x="0" y="91332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3000095" y="3944532"/>
            <a:ext cx="4613126" cy="4489493"/>
            <a:chOff x="0" y="0"/>
            <a:chExt cx="1214980" cy="118241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14980" cy="1182418"/>
            </a:xfrm>
            <a:custGeom>
              <a:avLst/>
              <a:gdLst/>
              <a:ahLst/>
              <a:cxnLst/>
              <a:rect r="r" b="b" t="t" l="l"/>
              <a:pathLst>
                <a:path h="1182418" w="1214980">
                  <a:moveTo>
                    <a:pt x="57060" y="0"/>
                  </a:moveTo>
                  <a:lnTo>
                    <a:pt x="1157920" y="0"/>
                  </a:lnTo>
                  <a:cubicBezTo>
                    <a:pt x="1189433" y="0"/>
                    <a:pt x="1214980" y="25547"/>
                    <a:pt x="1214980" y="57060"/>
                  </a:cubicBezTo>
                  <a:lnTo>
                    <a:pt x="1214980" y="1125358"/>
                  </a:lnTo>
                  <a:cubicBezTo>
                    <a:pt x="1214980" y="1140491"/>
                    <a:pt x="1208968" y="1155004"/>
                    <a:pt x="1198267" y="1165705"/>
                  </a:cubicBezTo>
                  <a:cubicBezTo>
                    <a:pt x="1187566" y="1176406"/>
                    <a:pt x="1173053" y="1182418"/>
                    <a:pt x="1157920" y="1182418"/>
                  </a:cubicBezTo>
                  <a:lnTo>
                    <a:pt x="57060" y="1182418"/>
                  </a:lnTo>
                  <a:cubicBezTo>
                    <a:pt x="41927" y="1182418"/>
                    <a:pt x="27413" y="1176406"/>
                    <a:pt x="16713" y="1165705"/>
                  </a:cubicBezTo>
                  <a:cubicBezTo>
                    <a:pt x="6012" y="1155004"/>
                    <a:pt x="0" y="1140491"/>
                    <a:pt x="0" y="1125358"/>
                  </a:cubicBezTo>
                  <a:lnTo>
                    <a:pt x="0" y="57060"/>
                  </a:lnTo>
                  <a:cubicBezTo>
                    <a:pt x="0" y="41927"/>
                    <a:pt x="6012" y="27413"/>
                    <a:pt x="16713" y="16713"/>
                  </a:cubicBezTo>
                  <a:cubicBezTo>
                    <a:pt x="27413" y="6012"/>
                    <a:pt x="41927" y="0"/>
                    <a:pt x="57060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1214980" cy="12300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3311985" y="4191408"/>
            <a:ext cx="3995741" cy="3995741"/>
          </a:xfrm>
          <a:custGeom>
            <a:avLst/>
            <a:gdLst/>
            <a:ahLst/>
            <a:cxnLst/>
            <a:rect r="r" b="b" t="t" l="l"/>
            <a:pathLst>
              <a:path h="3995741" w="3995741">
                <a:moveTo>
                  <a:pt x="0" y="0"/>
                </a:moveTo>
                <a:lnTo>
                  <a:pt x="3995742" y="0"/>
                </a:lnTo>
                <a:lnTo>
                  <a:pt x="3995742" y="3995741"/>
                </a:lnTo>
                <a:lnTo>
                  <a:pt x="0" y="3995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6" id="46"/>
          <p:cNvGrpSpPr/>
          <p:nvPr/>
        </p:nvGrpSpPr>
        <p:grpSpPr>
          <a:xfrm rot="-3462427">
            <a:off x="6451397" y="7274636"/>
            <a:ext cx="3033408" cy="2905173"/>
            <a:chOff x="0" y="0"/>
            <a:chExt cx="4044543" cy="3873565"/>
          </a:xfrm>
        </p:grpSpPr>
        <p:grpSp>
          <p:nvGrpSpPr>
            <p:cNvPr name="Group 47" id="47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0" id="50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3" id="53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6" id="56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Freeform 62" id="62"/>
          <p:cNvSpPr/>
          <p:nvPr/>
        </p:nvSpPr>
        <p:spPr>
          <a:xfrm flipH="false" flipV="false" rot="0">
            <a:off x="3287544" y="4319225"/>
            <a:ext cx="4325677" cy="4114800"/>
          </a:xfrm>
          <a:custGeom>
            <a:avLst/>
            <a:gdLst/>
            <a:ahLst/>
            <a:cxnLst/>
            <a:rect r="r" b="b" t="t" l="l"/>
            <a:pathLst>
              <a:path h="4114800" w="4325677">
                <a:moveTo>
                  <a:pt x="0" y="0"/>
                </a:moveTo>
                <a:lnTo>
                  <a:pt x="4325677" y="0"/>
                </a:lnTo>
                <a:lnTo>
                  <a:pt x="43256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63" id="63"/>
          <p:cNvSpPr txBox="true"/>
          <p:nvPr/>
        </p:nvSpPr>
        <p:spPr>
          <a:xfrm rot="0">
            <a:off x="9144000" y="1957288"/>
            <a:ext cx="10167690" cy="1155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45"/>
              </a:lnSpc>
            </a:pPr>
            <a:r>
              <a:rPr lang="en-US" b="true" sz="9700" spc="-339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Netiquette (เน็ติเกต)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9144000" y="3245722"/>
            <a:ext cx="9144000" cy="1296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</a:t>
            </a:r>
          </a:p>
          <a:p>
            <a:pPr algn="l" marL="0" indent="0" lvl="0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มารยาทและแนวปฏิบัติที่เหมาะสมในการใช้อินเทอร์เน็ต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144000" y="5067300"/>
            <a:ext cx="8487882" cy="2537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ใช้ถ้อยคำสุภาพเคารพความคิดเห็นของผู้อื่น ไม่เผยแพร่ข้อมูลเท็จ</a:t>
            </a:r>
          </a:p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89383" y="8132069"/>
            <a:ext cx="18970014" cy="4807670"/>
            <a:chOff x="0" y="0"/>
            <a:chExt cx="25293352" cy="641022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259" y="0"/>
              <a:ext cx="24943093" cy="3651042"/>
              <a:chOff x="0" y="0"/>
              <a:chExt cx="4927031" cy="72119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927031" cy="721194"/>
              </a:xfrm>
              <a:custGeom>
                <a:avLst/>
                <a:gdLst/>
                <a:ahLst/>
                <a:cxnLst/>
                <a:rect r="r" b="b" t="t" l="l"/>
                <a:pathLst>
                  <a:path h="721194" w="4927031">
                    <a:moveTo>
                      <a:pt x="0" y="0"/>
                    </a:moveTo>
                    <a:lnTo>
                      <a:pt x="4927031" y="0"/>
                    </a:lnTo>
                    <a:lnTo>
                      <a:pt x="4927031" y="721194"/>
                    </a:lnTo>
                    <a:lnTo>
                      <a:pt x="0" y="721194"/>
                    </a:lnTo>
                    <a:close/>
                  </a:path>
                </a:pathLst>
              </a:custGeom>
              <a:solidFill>
                <a:srgbClr val="F427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4927031" cy="76881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 marL="410209" indent="-205105" lvl="1">
                  <a:lnSpc>
                    <a:spcPts val="2659"/>
                  </a:lnSpc>
                  <a:buFont typeface="Arial"/>
                  <a:buChar char="•"/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0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90310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2780619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9170336" y="226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913213">
            <a:off x="15067957" y="-339655"/>
            <a:ext cx="3245372" cy="3108178"/>
            <a:chOff x="0" y="0"/>
            <a:chExt cx="4327163" cy="4144237"/>
          </a:xfrm>
        </p:grpSpPr>
        <p:grpSp>
          <p:nvGrpSpPr>
            <p:cNvPr name="Group 11" id="11"/>
            <p:cNvGrpSpPr/>
            <p:nvPr/>
          </p:nvGrpSpPr>
          <p:grpSpPr>
            <a:xfrm rot="6773056">
              <a:off x="1119949" y="1097679"/>
              <a:ext cx="3050661" cy="2363478"/>
              <a:chOff x="0" y="0"/>
              <a:chExt cx="652691" cy="505667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-4105494">
              <a:off x="134507" y="671271"/>
              <a:ext cx="3050661" cy="2363478"/>
              <a:chOff x="0" y="0"/>
              <a:chExt cx="652691" cy="50566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545095">
              <a:off x="1336867" y="1530040"/>
              <a:ext cx="645941" cy="645941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545095">
              <a:off x="2221870" y="1940387"/>
              <a:ext cx="645941" cy="645941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1711820">
              <a:off x="1634975" y="1592464"/>
              <a:ext cx="923240" cy="876033"/>
              <a:chOff x="0" y="0"/>
              <a:chExt cx="197528" cy="187428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-1150418">
            <a:off x="128114" y="150113"/>
            <a:ext cx="1076601" cy="961992"/>
            <a:chOff x="0" y="0"/>
            <a:chExt cx="1435469" cy="1282656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33" id="33"/>
          <p:cNvGrpSpPr/>
          <p:nvPr/>
        </p:nvGrpSpPr>
        <p:grpSpPr>
          <a:xfrm rot="1236348">
            <a:off x="14178580" y="547704"/>
            <a:ext cx="1076601" cy="961992"/>
            <a:chOff x="0" y="0"/>
            <a:chExt cx="1435469" cy="1282656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sp>
        <p:nvSpPr>
          <p:cNvPr name="TextBox 40" id="40"/>
          <p:cNvSpPr txBox="true"/>
          <p:nvPr/>
        </p:nvSpPr>
        <p:spPr>
          <a:xfrm rot="0">
            <a:off x="503644" y="1284729"/>
            <a:ext cx="17784356" cy="6847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82"/>
              </a:lnSpc>
              <a:spcBef>
                <a:spcPct val="0"/>
              </a:spcBef>
            </a:pPr>
            <a:r>
              <a:rPr lang="en-US" b="true" sz="5344">
                <a:solidFill>
                  <a:srgbClr val="BC2626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1. Digital Footprint (ดิจิทัลฟุตพรินต์)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ความหมาย: ร่องรอยข้อมูลที่บุคคลทิ้งไว้บนโลกออนไลน์ ทั้งโดยตั้งใจและไม่ตั้งใจ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b="true" sz="3744" i="true">
                <a:solidFill>
                  <a:srgbClr val="DC2B8A"/>
                </a:solidFill>
                <a:latin typeface="Space Mono Bold Italics"/>
                <a:ea typeface="Space Mono Bold Italics"/>
                <a:cs typeface="Space Mono Bold Italics"/>
                <a:sym typeface="Space Mono Bold Italics"/>
              </a:rPr>
              <a:t>ตัวอย่าง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การโพสต์รูปภาพ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การกดไลก์หรือแชร์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ประวัติการค้นหาเว็บไซต์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การแสดงความคิดเห็นในโซเชียลมีเดีย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b="true" sz="3744">
                <a:solidFill>
                  <a:srgbClr val="DC2B8A"/>
                </a:solidFill>
                <a:latin typeface="Space Mono Bold"/>
                <a:ea typeface="Space Mono Bold"/>
                <a:cs typeface="Space Mono Bold"/>
                <a:sym typeface="Space Mono Bold"/>
              </a:rPr>
              <a:t>ความสำคัญ</a:t>
            </a:r>
          </a:p>
          <a:p>
            <a:pPr algn="l">
              <a:lnSpc>
                <a:spcPts val="5242"/>
              </a:lnSpc>
              <a:spcBef>
                <a:spcPct val="0"/>
              </a:spcBef>
            </a:pPr>
            <a:r>
              <a:rPr lang="en-US" sz="3744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 ข้อมูลเหล่านี้อาจถูกผู้อื่นเห็น นำไปใช้ หรือส่งผลต่อภาพลักษณ์ในอนาคต เช่น การสมัครเรียนหรือสมัครงาน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23146" y="765818"/>
            <a:ext cx="6191173" cy="8755365"/>
          </a:xfrm>
          <a:custGeom>
            <a:avLst/>
            <a:gdLst/>
            <a:ahLst/>
            <a:cxnLst/>
            <a:rect r="r" b="b" t="t" l="l"/>
            <a:pathLst>
              <a:path h="8755365" w="6191173">
                <a:moveTo>
                  <a:pt x="0" y="0"/>
                </a:moveTo>
                <a:lnTo>
                  <a:pt x="6191173" y="0"/>
                </a:lnTo>
                <a:lnTo>
                  <a:pt x="6191173" y="8755364"/>
                </a:lnTo>
                <a:lnTo>
                  <a:pt x="0" y="8755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21340" y="3684070"/>
            <a:ext cx="4268369" cy="4060286"/>
          </a:xfrm>
          <a:custGeom>
            <a:avLst/>
            <a:gdLst/>
            <a:ahLst/>
            <a:cxnLst/>
            <a:rect r="r" b="b" t="t" l="l"/>
            <a:pathLst>
              <a:path h="4060286" w="4268369">
                <a:moveTo>
                  <a:pt x="0" y="0"/>
                </a:moveTo>
                <a:lnTo>
                  <a:pt x="4268369" y="0"/>
                </a:lnTo>
                <a:lnTo>
                  <a:pt x="4268369" y="4060287"/>
                </a:lnTo>
                <a:lnTo>
                  <a:pt x="0" y="4060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547794" y="3684070"/>
            <a:ext cx="4242062" cy="4114800"/>
          </a:xfrm>
          <a:custGeom>
            <a:avLst/>
            <a:gdLst/>
            <a:ahLst/>
            <a:cxnLst/>
            <a:rect r="r" b="b" t="t" l="l"/>
            <a:pathLst>
              <a:path h="4114800" w="4242062">
                <a:moveTo>
                  <a:pt x="0" y="0"/>
                </a:moveTo>
                <a:lnTo>
                  <a:pt x="4242062" y="0"/>
                </a:lnTo>
                <a:lnTo>
                  <a:pt x="42420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55906" y="317672"/>
            <a:ext cx="8414834" cy="6930953"/>
            <a:chOff x="0" y="0"/>
            <a:chExt cx="11219779" cy="9241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52711"/>
              <a:ext cx="9485518" cy="8088560"/>
            </a:xfrm>
            <a:custGeom>
              <a:avLst/>
              <a:gdLst/>
              <a:ahLst/>
              <a:cxnLst/>
              <a:rect r="r" b="b" t="t" l="l"/>
              <a:pathLst>
                <a:path h="8088560" w="9485518">
                  <a:moveTo>
                    <a:pt x="0" y="0"/>
                  </a:moveTo>
                  <a:lnTo>
                    <a:pt x="9485518" y="0"/>
                  </a:lnTo>
                  <a:lnTo>
                    <a:pt x="9485518" y="8088560"/>
                  </a:lnTo>
                  <a:lnTo>
                    <a:pt x="0" y="8088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4" id="4"/>
            <p:cNvGrpSpPr/>
            <p:nvPr/>
          </p:nvGrpSpPr>
          <p:grpSpPr>
            <a:xfrm rot="-4105494">
              <a:off x="4907495" y="1010637"/>
              <a:ext cx="4592945" cy="3558351"/>
              <a:chOff x="0" y="0"/>
              <a:chExt cx="652691" cy="505667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6773056">
              <a:off x="6391134" y="1652618"/>
              <a:ext cx="4592945" cy="3558351"/>
              <a:chOff x="0" y="0"/>
              <a:chExt cx="652691" cy="505667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545095">
              <a:off x="6717717" y="2303562"/>
              <a:ext cx="972501" cy="972501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545095">
              <a:off x="8050140" y="2921363"/>
              <a:ext cx="972501" cy="972501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1711820">
              <a:off x="7166535" y="2397546"/>
              <a:ext cx="1389991" cy="1318917"/>
              <a:chOff x="0" y="0"/>
              <a:chExt cx="197528" cy="18742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19" id="19"/>
          <p:cNvGrpSpPr/>
          <p:nvPr/>
        </p:nvGrpSpPr>
        <p:grpSpPr>
          <a:xfrm rot="0">
            <a:off x="-2225380" y="4617628"/>
            <a:ext cx="21404378" cy="5890751"/>
            <a:chOff x="0" y="0"/>
            <a:chExt cx="5871134" cy="161580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871134" cy="1615809"/>
            </a:xfrm>
            <a:custGeom>
              <a:avLst/>
              <a:gdLst/>
              <a:ahLst/>
              <a:cxnLst/>
              <a:rect r="r" b="b" t="t" l="l"/>
              <a:pathLst>
                <a:path h="1615809" w="5871134">
                  <a:moveTo>
                    <a:pt x="0" y="0"/>
                  </a:moveTo>
                  <a:lnTo>
                    <a:pt x="5871134" y="0"/>
                  </a:lnTo>
                  <a:lnTo>
                    <a:pt x="5871134" y="1615809"/>
                  </a:lnTo>
                  <a:lnTo>
                    <a:pt x="0" y="1615809"/>
                  </a:lnTo>
                  <a:close/>
                </a:path>
              </a:pathLst>
            </a:custGeom>
            <a:solidFill>
              <a:srgbClr val="F42728"/>
            </a:solidFill>
            <a:ln w="1047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5871134" cy="16634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847858" y="2039846"/>
            <a:ext cx="10390752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Scam (สแกม)</a:t>
            </a:r>
          </a:p>
        </p:txBody>
      </p:sp>
      <p:grpSp>
        <p:nvGrpSpPr>
          <p:cNvPr name="Group 23" id="23"/>
          <p:cNvGrpSpPr/>
          <p:nvPr/>
        </p:nvGrpSpPr>
        <p:grpSpPr>
          <a:xfrm rot="913213">
            <a:off x="-659484" y="3435342"/>
            <a:ext cx="2468943" cy="2364571"/>
            <a:chOff x="0" y="0"/>
            <a:chExt cx="3291924" cy="3152762"/>
          </a:xfrm>
        </p:grpSpPr>
        <p:grpSp>
          <p:nvGrpSpPr>
            <p:cNvPr name="Group 24" id="24"/>
            <p:cNvGrpSpPr/>
            <p:nvPr/>
          </p:nvGrpSpPr>
          <p:grpSpPr>
            <a:xfrm rot="6773056">
              <a:off x="852010" y="835068"/>
              <a:ext cx="2320815" cy="1798035"/>
              <a:chOff x="0" y="0"/>
              <a:chExt cx="652691" cy="50566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-4105494">
              <a:off x="102327" y="510675"/>
              <a:ext cx="2320815" cy="1798035"/>
              <a:chOff x="0" y="0"/>
              <a:chExt cx="652691" cy="505667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545095">
              <a:off x="1017032" y="1163990"/>
              <a:ext cx="491405" cy="491405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545095">
              <a:off x="1690306" y="1476165"/>
              <a:ext cx="491405" cy="491405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1711820">
              <a:off x="1243820" y="1211480"/>
              <a:ext cx="702362" cy="666449"/>
              <a:chOff x="0" y="0"/>
              <a:chExt cx="197528" cy="187428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39" id="39"/>
          <p:cNvGrpSpPr/>
          <p:nvPr/>
        </p:nvGrpSpPr>
        <p:grpSpPr>
          <a:xfrm rot="1236348">
            <a:off x="7651121" y="1187375"/>
            <a:ext cx="1076601" cy="961992"/>
            <a:chOff x="0" y="0"/>
            <a:chExt cx="1435469" cy="1282656"/>
          </a:xfrm>
        </p:grpSpPr>
        <p:grpSp>
          <p:nvGrpSpPr>
            <p:cNvPr name="Group 40" id="40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46" id="46"/>
          <p:cNvGrpSpPr/>
          <p:nvPr/>
        </p:nvGrpSpPr>
        <p:grpSpPr>
          <a:xfrm rot="0">
            <a:off x="847858" y="5984925"/>
            <a:ext cx="5350980" cy="3841988"/>
            <a:chOff x="0" y="0"/>
            <a:chExt cx="1409312" cy="101188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409312" cy="1011882"/>
            </a:xfrm>
            <a:custGeom>
              <a:avLst/>
              <a:gdLst/>
              <a:ahLst/>
              <a:cxnLst/>
              <a:rect r="r" b="b" t="t" l="l"/>
              <a:pathLst>
                <a:path h="1011882" w="140931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449593" y="5984925"/>
            <a:ext cx="5350980" cy="3841988"/>
            <a:chOff x="0" y="0"/>
            <a:chExt cx="1409312" cy="1011882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409312" cy="1011882"/>
            </a:xfrm>
            <a:custGeom>
              <a:avLst/>
              <a:gdLst/>
              <a:ahLst/>
              <a:cxnLst/>
              <a:rect r="r" b="b" t="t" l="l"/>
              <a:pathLst>
                <a:path h="1011882" w="1409312">
                  <a:moveTo>
                    <a:pt x="49192" y="0"/>
                  </a:moveTo>
                  <a:lnTo>
                    <a:pt x="1360120" y="0"/>
                  </a:lnTo>
                  <a:cubicBezTo>
                    <a:pt x="1373166" y="0"/>
                    <a:pt x="1385678" y="5183"/>
                    <a:pt x="1394904" y="14408"/>
                  </a:cubicBezTo>
                  <a:cubicBezTo>
                    <a:pt x="1404129" y="23633"/>
                    <a:pt x="1409312" y="36145"/>
                    <a:pt x="1409312" y="49192"/>
                  </a:cubicBezTo>
                  <a:lnTo>
                    <a:pt x="1409312" y="962690"/>
                  </a:lnTo>
                  <a:cubicBezTo>
                    <a:pt x="1409312" y="989858"/>
                    <a:pt x="1387288" y="1011882"/>
                    <a:pt x="1360120" y="1011882"/>
                  </a:cubicBezTo>
                  <a:lnTo>
                    <a:pt x="49192" y="1011882"/>
                  </a:lnTo>
                  <a:cubicBezTo>
                    <a:pt x="22024" y="1011882"/>
                    <a:pt x="0" y="989858"/>
                    <a:pt x="0" y="962690"/>
                  </a:cubicBezTo>
                  <a:lnTo>
                    <a:pt x="0" y="49192"/>
                  </a:lnTo>
                  <a:cubicBezTo>
                    <a:pt x="0" y="22024"/>
                    <a:pt x="22024" y="0"/>
                    <a:pt x="4919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47625"/>
              <a:ext cx="1409312" cy="10595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Freeform 52" id="52"/>
          <p:cNvSpPr/>
          <p:nvPr/>
        </p:nvSpPr>
        <p:spPr>
          <a:xfrm flipH="false" flipV="false" rot="0">
            <a:off x="12048223" y="6162529"/>
            <a:ext cx="6130984" cy="3448679"/>
          </a:xfrm>
          <a:custGeom>
            <a:avLst/>
            <a:gdLst/>
            <a:ahLst/>
            <a:cxnLst/>
            <a:rect r="r" b="b" t="t" l="l"/>
            <a:pathLst>
              <a:path h="3448679" w="6130984">
                <a:moveTo>
                  <a:pt x="0" y="0"/>
                </a:moveTo>
                <a:lnTo>
                  <a:pt x="6130984" y="0"/>
                </a:lnTo>
                <a:lnTo>
                  <a:pt x="6130984" y="3448679"/>
                </a:lnTo>
                <a:lnTo>
                  <a:pt x="0" y="34486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3" id="53"/>
          <p:cNvSpPr txBox="true"/>
          <p:nvPr/>
        </p:nvSpPr>
        <p:spPr>
          <a:xfrm rot="0">
            <a:off x="1200472" y="6327690"/>
            <a:ext cx="4645752" cy="3089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75"/>
              </a:lnSpc>
            </a:pPr>
            <a:r>
              <a:rPr lang="en-US" sz="4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การหลอกลวงทางออนไลน์เพื่อให้ได้ทรัพย์สินหรือข้อมูลของเหยื่อ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847858" y="5213369"/>
            <a:ext cx="5350980" cy="636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9"/>
              </a:lnSpc>
            </a:pPr>
            <a:r>
              <a:rPr lang="en-US" b="true" sz="3999" spc="151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ความหมาย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802207" y="5470948"/>
            <a:ext cx="4645752" cy="4803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23"/>
              </a:lnSpc>
            </a:pPr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หลอกให้โอนเงิน</a:t>
            </a:r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หลอกให้ลงทุนปลอม</a:t>
            </a:r>
          </a:p>
          <a:p>
            <a:pPr algn="ctr">
              <a:lnSpc>
                <a:spcPts val="6323"/>
              </a:lnSpc>
            </a:pPr>
            <a:r>
              <a:rPr lang="en-US" sz="5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หลอกขายสินค้าแต่ไม่ส่งของ</a:t>
            </a:r>
          </a:p>
          <a:p>
            <a:pPr algn="ctr" marL="0" indent="0" lvl="0">
              <a:lnSpc>
                <a:spcPts val="6323"/>
              </a:lnSpc>
            </a:pPr>
          </a:p>
        </p:txBody>
      </p:sp>
      <p:sp>
        <p:nvSpPr>
          <p:cNvPr name="TextBox 56" id="56"/>
          <p:cNvSpPr txBox="true"/>
          <p:nvPr/>
        </p:nvSpPr>
        <p:spPr>
          <a:xfrm rot="0">
            <a:off x="6449593" y="5213369"/>
            <a:ext cx="5350980" cy="636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9"/>
              </a:lnSpc>
            </a:pPr>
            <a:r>
              <a:rPr lang="en-US" b="true" sz="3999" spc="151">
                <a:solidFill>
                  <a:srgbClr val="FFFFFF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ตัวอย่าง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87860" y="1589585"/>
            <a:ext cx="13886609" cy="8331965"/>
          </a:xfrm>
          <a:custGeom>
            <a:avLst/>
            <a:gdLst/>
            <a:ahLst/>
            <a:cxnLst/>
            <a:rect r="r" b="b" t="t" l="l"/>
            <a:pathLst>
              <a:path h="8331965" w="13886609">
                <a:moveTo>
                  <a:pt x="0" y="0"/>
                </a:moveTo>
                <a:lnTo>
                  <a:pt x="13886609" y="0"/>
                </a:lnTo>
                <a:lnTo>
                  <a:pt x="13886609" y="8331965"/>
                </a:lnTo>
                <a:lnTo>
                  <a:pt x="0" y="8331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9822" y="1028700"/>
            <a:ext cx="15146267" cy="8519775"/>
          </a:xfrm>
          <a:custGeom>
            <a:avLst/>
            <a:gdLst/>
            <a:ahLst/>
            <a:cxnLst/>
            <a:rect r="r" b="b" t="t" l="l"/>
            <a:pathLst>
              <a:path h="8519775" w="15146267">
                <a:moveTo>
                  <a:pt x="0" y="0"/>
                </a:moveTo>
                <a:lnTo>
                  <a:pt x="15146267" y="0"/>
                </a:lnTo>
                <a:lnTo>
                  <a:pt x="15146267" y="8519775"/>
                </a:lnTo>
                <a:lnTo>
                  <a:pt x="0" y="85197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13551" y="764608"/>
            <a:ext cx="12260898" cy="8757785"/>
          </a:xfrm>
          <a:custGeom>
            <a:avLst/>
            <a:gdLst/>
            <a:ahLst/>
            <a:cxnLst/>
            <a:rect r="r" b="b" t="t" l="l"/>
            <a:pathLst>
              <a:path h="8757785" w="12260898">
                <a:moveTo>
                  <a:pt x="0" y="0"/>
                </a:moveTo>
                <a:lnTo>
                  <a:pt x="12260898" y="0"/>
                </a:lnTo>
                <a:lnTo>
                  <a:pt x="12260898" y="8757784"/>
                </a:lnTo>
                <a:lnTo>
                  <a:pt x="0" y="875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47130" cy="3268702"/>
            </a:xfrm>
            <a:custGeom>
              <a:avLst/>
              <a:gdLst/>
              <a:ahLst/>
              <a:cxnLst/>
              <a:rect r="r" b="b" t="t" l="l"/>
              <a:pathLst>
                <a:path h="3268702" w="4447130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38670" y="1028700"/>
            <a:ext cx="8021161" cy="7978219"/>
            <a:chOff x="0" y="0"/>
            <a:chExt cx="10694881" cy="106376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3409" y="2159791"/>
              <a:ext cx="10531472" cy="8477835"/>
            </a:xfrm>
            <a:custGeom>
              <a:avLst/>
              <a:gdLst/>
              <a:ahLst/>
              <a:cxnLst/>
              <a:rect r="r" b="b" t="t" l="l"/>
              <a:pathLst>
                <a:path h="8477835" w="10531472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r="r" b="b" t="t" l="l"/>
              <a:pathLst>
                <a:path h="2799528" w="3730632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705" y="0"/>
                <a:ext cx="7761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76114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9015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90155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sp>
        <p:nvSpPr>
          <p:cNvPr name="TextBox 14" id="14"/>
          <p:cNvSpPr txBox="true"/>
          <p:nvPr/>
        </p:nvSpPr>
        <p:spPr>
          <a:xfrm rot="0">
            <a:off x="1413919" y="4456822"/>
            <a:ext cx="7093550" cy="2616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Deepfake </a:t>
            </a:r>
          </a:p>
          <a:p>
            <a:pPr algn="ctr" marL="0" indent="0" lvl="0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(ดีปเฟก)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4000" y="952315"/>
            <a:ext cx="5350980" cy="636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9"/>
              </a:lnSpc>
            </a:pPr>
            <a:r>
              <a:rPr lang="en-US" b="true" sz="3999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ความหม</a:t>
            </a:r>
            <a:r>
              <a:rPr lang="en-US" b="true" sz="3999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าย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44000" y="1566495"/>
            <a:ext cx="8400409" cy="190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63"/>
              </a:lnSpc>
            </a:pPr>
            <a:r>
              <a:rPr lang="en-US" sz="6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การใช้ AI สร้างภาพ เสียง หรือวิดีโอปลอมที่มีความสมจริงสูง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44000" y="3828739"/>
            <a:ext cx="5350980" cy="636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9"/>
              </a:lnSpc>
            </a:pPr>
            <a:r>
              <a:rPr lang="en-US" b="true" sz="3999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ผลกระท</a:t>
            </a:r>
            <a:r>
              <a:rPr lang="en-US" b="true" sz="3999" spc="219">
                <a:solidFill>
                  <a:srgbClr val="F6F581"/>
                </a:solidFill>
                <a:latin typeface="เอฟซี โฮม Heavy"/>
                <a:ea typeface="เอฟซี โฮม Heavy"/>
                <a:cs typeface="เอฟซี โฮม Heavy"/>
                <a:sym typeface="เอฟซี โฮม Heavy"/>
              </a:rPr>
              <a:t>บ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144000" y="4475870"/>
            <a:ext cx="8400409" cy="190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63"/>
              </a:lnSpc>
            </a:pPr>
            <a:r>
              <a:rPr lang="en-US" sz="6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อาจถูกนำไปใช้สร้างข่าวปลอม หรือทำให้เกิดความเข้าใจผิด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828800" y="1028700"/>
            <a:ext cx="14630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82014" y="-4007543"/>
            <a:ext cx="18970014" cy="4637905"/>
            <a:chOff x="0" y="0"/>
            <a:chExt cx="25293352" cy="618387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9031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2780619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9170336" y="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-341007" y="8423095"/>
            <a:ext cx="18970014" cy="4637905"/>
            <a:chOff x="0" y="0"/>
            <a:chExt cx="25293352" cy="618387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90310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2780619" y="1600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9170336" y="0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-2225380" y="9995792"/>
            <a:ext cx="22000399" cy="512587"/>
            <a:chOff x="0" y="0"/>
            <a:chExt cx="6034621" cy="14060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034620" cy="140601"/>
            </a:xfrm>
            <a:custGeom>
              <a:avLst/>
              <a:gdLst/>
              <a:ahLst/>
              <a:cxnLst/>
              <a:rect r="r" b="b" t="t" l="l"/>
              <a:pathLst>
                <a:path h="140601" w="6034620">
                  <a:moveTo>
                    <a:pt x="0" y="0"/>
                  </a:moveTo>
                  <a:lnTo>
                    <a:pt x="6034620" y="0"/>
                  </a:lnTo>
                  <a:lnTo>
                    <a:pt x="6034620" y="140601"/>
                  </a:lnTo>
                  <a:lnTo>
                    <a:pt x="0" y="140601"/>
                  </a:lnTo>
                  <a:close/>
                </a:path>
              </a:pathLst>
            </a:custGeom>
            <a:solidFill>
              <a:srgbClr val="F42728"/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6034621" cy="1882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713111" y="339412"/>
            <a:ext cx="6829529" cy="9403826"/>
          </a:xfrm>
          <a:custGeom>
            <a:avLst/>
            <a:gdLst/>
            <a:ahLst/>
            <a:cxnLst/>
            <a:rect r="r" b="b" t="t" l="l"/>
            <a:pathLst>
              <a:path h="9403826" w="6829529">
                <a:moveTo>
                  <a:pt x="0" y="0"/>
                </a:moveTo>
                <a:lnTo>
                  <a:pt x="6829529" y="0"/>
                </a:lnTo>
                <a:lnTo>
                  <a:pt x="6829529" y="9403826"/>
                </a:lnTo>
                <a:lnTo>
                  <a:pt x="0" y="94038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0800000">
            <a:off x="9174139" y="4017526"/>
            <a:ext cx="6829529" cy="9403826"/>
          </a:xfrm>
          <a:custGeom>
            <a:avLst/>
            <a:gdLst/>
            <a:ahLst/>
            <a:cxnLst/>
            <a:rect r="r" b="b" t="t" l="l"/>
            <a:pathLst>
              <a:path h="9403826" w="6829529">
                <a:moveTo>
                  <a:pt x="0" y="0"/>
                </a:moveTo>
                <a:lnTo>
                  <a:pt x="6829529" y="0"/>
                </a:lnTo>
                <a:lnTo>
                  <a:pt x="6829529" y="9403826"/>
                </a:lnTo>
                <a:lnTo>
                  <a:pt x="0" y="94038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8388990" y="1169259"/>
            <a:ext cx="8534991" cy="2616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774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Misinformation (ข้อมูลผิดพลาด)</a:t>
            </a:r>
          </a:p>
        </p:txBody>
      </p:sp>
      <p:grpSp>
        <p:nvGrpSpPr>
          <p:cNvPr name="Group 18" id="18"/>
          <p:cNvGrpSpPr/>
          <p:nvPr/>
        </p:nvGrpSpPr>
        <p:grpSpPr>
          <a:xfrm rot="2627214">
            <a:off x="724076" y="1705454"/>
            <a:ext cx="1076601" cy="961992"/>
            <a:chOff x="0" y="0"/>
            <a:chExt cx="1435469" cy="1282656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25" id="25"/>
          <p:cNvGrpSpPr/>
          <p:nvPr/>
        </p:nvGrpSpPr>
        <p:grpSpPr>
          <a:xfrm rot="1489899">
            <a:off x="14663092" y="4383630"/>
            <a:ext cx="1076601" cy="961992"/>
            <a:chOff x="0" y="0"/>
            <a:chExt cx="1435469" cy="1282656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32" id="32"/>
          <p:cNvGrpSpPr/>
          <p:nvPr/>
        </p:nvGrpSpPr>
        <p:grpSpPr>
          <a:xfrm rot="-994414">
            <a:off x="16720999" y="2220676"/>
            <a:ext cx="1076601" cy="961992"/>
            <a:chOff x="0" y="0"/>
            <a:chExt cx="1435469" cy="1282656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39" id="39"/>
          <p:cNvGrpSpPr/>
          <p:nvPr/>
        </p:nvGrpSpPr>
        <p:grpSpPr>
          <a:xfrm rot="913213">
            <a:off x="869076" y="7403707"/>
            <a:ext cx="3033408" cy="2905173"/>
            <a:chOff x="0" y="0"/>
            <a:chExt cx="4044543" cy="3873565"/>
          </a:xfrm>
        </p:grpSpPr>
        <p:grpSp>
          <p:nvGrpSpPr>
            <p:cNvPr name="Group 40" id="40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6" id="46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9" id="49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55" id="55"/>
          <p:cNvGrpSpPr/>
          <p:nvPr/>
        </p:nvGrpSpPr>
        <p:grpSpPr>
          <a:xfrm rot="-3286594">
            <a:off x="8497282" y="3325898"/>
            <a:ext cx="3033408" cy="2905173"/>
            <a:chOff x="0" y="0"/>
            <a:chExt cx="4044543" cy="3873565"/>
          </a:xfrm>
        </p:grpSpPr>
        <p:grpSp>
          <p:nvGrpSpPr>
            <p:cNvPr name="Group 56" id="56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9" id="59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62" id="62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65" id="65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68" id="68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70" id="70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71" id="71"/>
          <p:cNvSpPr txBox="true"/>
          <p:nvPr/>
        </p:nvSpPr>
        <p:spPr>
          <a:xfrm rot="0">
            <a:off x="2634708" y="4163939"/>
            <a:ext cx="4986335" cy="4346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ข้อมูลที่ไม่ถูกต้อง แต่ผู้เผยแพร่</a:t>
            </a:r>
          </a:p>
          <a:p>
            <a:pPr algn="ctr" marL="0" indent="0" lvl="0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ไม่ได้มีเจตนาหลอกลวง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0013986" y="5028822"/>
            <a:ext cx="4986335" cy="5252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07"/>
              </a:lnSpc>
            </a:pPr>
            <a:r>
              <a:rPr lang="en-US" sz="6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ctr">
              <a:lnSpc>
                <a:spcPts val="8307"/>
              </a:lnSpc>
            </a:pPr>
            <a:r>
              <a:rPr lang="en-US" sz="66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 การแชร์ข่าวที่เข้าใจผิดโดยไม่ได้ตรวจสอบก่อน</a:t>
            </a:r>
          </a:p>
          <a:p>
            <a:pPr algn="ctr" marL="0" indent="0" lvl="0">
              <a:lnSpc>
                <a:spcPts val="8307"/>
              </a:lnSpc>
            </a:pPr>
          </a:p>
        </p:txBody>
      </p:sp>
      <p:sp>
        <p:nvSpPr>
          <p:cNvPr name="TextBox 73" id="73"/>
          <p:cNvSpPr txBox="true"/>
          <p:nvPr/>
        </p:nvSpPr>
        <p:spPr>
          <a:xfrm rot="0">
            <a:off x="3517779" y="3197898"/>
            <a:ext cx="3220194" cy="1032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04"/>
              </a:lnSpc>
              <a:spcBef>
                <a:spcPct val="0"/>
              </a:spcBef>
            </a:pPr>
            <a:r>
              <a:rPr lang="en-US" sz="586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ความหมาย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680567">
            <a:off x="15980750" y="7128680"/>
            <a:ext cx="1076601" cy="961992"/>
            <a:chOff x="0" y="0"/>
            <a:chExt cx="1435469" cy="128265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-209660" y="7818548"/>
            <a:ext cx="18707320" cy="3307240"/>
            <a:chOff x="0" y="0"/>
            <a:chExt cx="4927031" cy="8710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927031" cy="871043"/>
            </a:xfrm>
            <a:custGeom>
              <a:avLst/>
              <a:gdLst/>
              <a:ahLst/>
              <a:cxnLst/>
              <a:rect r="r" b="b" t="t" l="l"/>
              <a:pathLst>
                <a:path h="871043" w="4927031">
                  <a:moveTo>
                    <a:pt x="0" y="0"/>
                  </a:moveTo>
                  <a:lnTo>
                    <a:pt x="4927031" y="0"/>
                  </a:lnTo>
                  <a:lnTo>
                    <a:pt x="4927031" y="871043"/>
                  </a:lnTo>
                  <a:lnTo>
                    <a:pt x="0" y="871043"/>
                  </a:lnTo>
                  <a:close/>
                </a:path>
              </a:pathLst>
            </a:custGeom>
            <a:solidFill>
              <a:srgbClr val="F4272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4927031" cy="918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4900379">
            <a:off x="146951" y="4322051"/>
            <a:ext cx="3912238" cy="3318613"/>
            <a:chOff x="0" y="0"/>
            <a:chExt cx="5216317" cy="4424818"/>
          </a:xfrm>
        </p:grpSpPr>
        <p:sp>
          <p:nvSpPr>
            <p:cNvPr name="Freeform 13" id="13"/>
            <p:cNvSpPr/>
            <p:nvPr/>
          </p:nvSpPr>
          <p:spPr>
            <a:xfrm flipH="false" flipV="false" rot="-545095">
              <a:off x="448345" y="588625"/>
              <a:ext cx="4141290" cy="3531391"/>
            </a:xfrm>
            <a:custGeom>
              <a:avLst/>
              <a:gdLst/>
              <a:ahLst/>
              <a:cxnLst/>
              <a:rect r="r" b="b" t="t" l="l"/>
              <a:pathLst>
                <a:path h="3531391" w="4141290">
                  <a:moveTo>
                    <a:pt x="0" y="0"/>
                  </a:moveTo>
                  <a:lnTo>
                    <a:pt x="4141290" y="0"/>
                  </a:lnTo>
                  <a:lnTo>
                    <a:pt x="4141290" y="3531391"/>
                  </a:lnTo>
                  <a:lnTo>
                    <a:pt x="0" y="3531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14" id="14"/>
            <p:cNvGrpSpPr/>
            <p:nvPr/>
          </p:nvGrpSpPr>
          <p:grpSpPr>
            <a:xfrm rot="-4650589">
              <a:off x="2411489" y="370112"/>
              <a:ext cx="2005238" cy="1553544"/>
              <a:chOff x="0" y="0"/>
              <a:chExt cx="652691" cy="50566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136978" y="0"/>
                <a:ext cx="378735" cy="341730"/>
              </a:xfrm>
              <a:custGeom>
                <a:avLst/>
                <a:gdLst/>
                <a:ahLst/>
                <a:cxnLst/>
                <a:rect r="r" b="b" t="t" l="l"/>
                <a:pathLst>
                  <a:path h="341730" w="378735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6227960">
              <a:off x="3095363" y="544602"/>
              <a:ext cx="2005238" cy="1553544"/>
              <a:chOff x="0" y="0"/>
              <a:chExt cx="652691" cy="505667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36978" y="0"/>
                <a:ext cx="378735" cy="341730"/>
              </a:xfrm>
              <a:custGeom>
                <a:avLst/>
                <a:gdLst/>
                <a:ahLst/>
                <a:cxnLst/>
                <a:rect r="r" b="b" t="t" l="l"/>
                <a:pathLst>
                  <a:path h="341730" w="378735">
                    <a:moveTo>
                      <a:pt x="352540" y="252834"/>
                    </a:moveTo>
                    <a:lnTo>
                      <a:pt x="352540" y="252834"/>
                    </a:lnTo>
                    <a:cubicBezTo>
                      <a:pt x="385087" y="202402"/>
                      <a:pt x="387472" y="138216"/>
                      <a:pt x="358757" y="85509"/>
                    </a:cubicBezTo>
                    <a:cubicBezTo>
                      <a:pt x="330042" y="32801"/>
                      <a:pt x="274819" y="0"/>
                      <a:pt x="214797" y="0"/>
                    </a:cubicBezTo>
                    <a:lnTo>
                      <a:pt x="163938" y="0"/>
                    </a:lnTo>
                    <a:cubicBezTo>
                      <a:pt x="103916" y="0"/>
                      <a:pt x="48692" y="32801"/>
                      <a:pt x="19978" y="85509"/>
                    </a:cubicBezTo>
                    <a:cubicBezTo>
                      <a:pt x="-8737" y="138216"/>
                      <a:pt x="-6352" y="202402"/>
                      <a:pt x="26195" y="252834"/>
                    </a:cubicBezTo>
                    <a:lnTo>
                      <a:pt x="26195" y="252834"/>
                    </a:lnTo>
                    <a:cubicBezTo>
                      <a:pt x="61961" y="308252"/>
                      <a:pt x="123410" y="341730"/>
                      <a:pt x="189367" y="341730"/>
                    </a:cubicBezTo>
                    <a:cubicBezTo>
                      <a:pt x="255325" y="341730"/>
                      <a:pt x="316774" y="308252"/>
                      <a:pt x="352540" y="252834"/>
                    </a:cubicBezTo>
                    <a:close/>
                  </a:path>
                </a:pathLst>
              </a:custGeom>
              <a:solidFill>
                <a:srgbClr val="F52A2A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3201815" y="934592"/>
              <a:ext cx="424585" cy="424585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3818831" y="1109081"/>
              <a:ext cx="424585" cy="424585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1166725">
              <a:off x="3412583" y="928830"/>
              <a:ext cx="606857" cy="575827"/>
              <a:chOff x="0" y="0"/>
              <a:chExt cx="197528" cy="187428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AutoShape 29" id="29"/>
            <p:cNvSpPr/>
            <p:nvPr/>
          </p:nvSpPr>
          <p:spPr>
            <a:xfrm flipV="true">
              <a:off x="57658" y="3043223"/>
              <a:ext cx="987783" cy="242037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 flipV="true">
              <a:off x="2401" y="2844824"/>
              <a:ext cx="1013914" cy="79222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 flipV="true">
              <a:off x="4200002" y="2460163"/>
              <a:ext cx="1013914" cy="79222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4183436" y="2112236"/>
              <a:ext cx="972745" cy="296758"/>
            </a:xfrm>
            <a:prstGeom prst="line">
              <a:avLst/>
            </a:prstGeom>
            <a:ln cap="rnd" w="61658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33" id="33"/>
            <p:cNvGrpSpPr/>
            <p:nvPr/>
          </p:nvGrpSpPr>
          <p:grpSpPr>
            <a:xfrm rot="-5945095">
              <a:off x="2465400" y="2516981"/>
              <a:ext cx="300312" cy="467638"/>
              <a:chOff x="0" y="0"/>
              <a:chExt cx="361583" cy="563048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361583" cy="563048"/>
              </a:xfrm>
              <a:custGeom>
                <a:avLst/>
                <a:gdLst/>
                <a:ahLst/>
                <a:cxnLst/>
                <a:rect r="r" b="b" t="t" l="l"/>
                <a:pathLst>
                  <a:path h="563048" w="361583">
                    <a:moveTo>
                      <a:pt x="180792" y="0"/>
                    </a:moveTo>
                    <a:cubicBezTo>
                      <a:pt x="80943" y="0"/>
                      <a:pt x="0" y="126043"/>
                      <a:pt x="0" y="281524"/>
                    </a:cubicBezTo>
                    <a:cubicBezTo>
                      <a:pt x="0" y="437005"/>
                      <a:pt x="80943" y="563048"/>
                      <a:pt x="180792" y="563048"/>
                    </a:cubicBezTo>
                    <a:cubicBezTo>
                      <a:pt x="280640" y="563048"/>
                      <a:pt x="361583" y="437005"/>
                      <a:pt x="361583" y="281524"/>
                    </a:cubicBezTo>
                    <a:cubicBezTo>
                      <a:pt x="361583" y="126043"/>
                      <a:pt x="280640" y="0"/>
                      <a:pt x="180792" y="0"/>
                    </a:cubicBezTo>
                    <a:close/>
                  </a:path>
                </a:pathLst>
              </a:custGeom>
              <a:solidFill>
                <a:srgbClr val="F5FFA4"/>
              </a:solidFill>
              <a:ln w="1047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33898" y="5161"/>
                <a:ext cx="293786" cy="505101"/>
              </a:xfrm>
              <a:prstGeom prst="rect">
                <a:avLst/>
              </a:prstGeom>
            </p:spPr>
            <p:txBody>
              <a:bodyPr anchor="ctr" rtlCol="false" tIns="38516" lIns="38516" bIns="38516" rIns="38516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36" id="36"/>
          <p:cNvGrpSpPr/>
          <p:nvPr/>
        </p:nvGrpSpPr>
        <p:grpSpPr>
          <a:xfrm rot="0">
            <a:off x="-498465" y="-3397786"/>
            <a:ext cx="18786465" cy="4593030"/>
            <a:chOff x="0" y="0"/>
            <a:chExt cx="25048619" cy="61240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6328478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2" y="0"/>
                  </a:lnTo>
                  <a:lnTo>
                    <a:pt x="6063772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2656957" y="15845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8984848" y="0"/>
              <a:ext cx="6063772" cy="6108195"/>
            </a:xfrm>
            <a:custGeom>
              <a:avLst/>
              <a:gdLst/>
              <a:ahLst/>
              <a:cxnLst/>
              <a:rect r="r" b="b" t="t" l="l"/>
              <a:pathLst>
                <a:path h="6108195" w="6063772">
                  <a:moveTo>
                    <a:pt x="0" y="0"/>
                  </a:moveTo>
                  <a:lnTo>
                    <a:pt x="6063771" y="0"/>
                  </a:lnTo>
                  <a:lnTo>
                    <a:pt x="6063771" y="6108195"/>
                  </a:lnTo>
                  <a:lnTo>
                    <a:pt x="0" y="6108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1" id="41"/>
          <p:cNvSpPr/>
          <p:nvPr/>
        </p:nvSpPr>
        <p:spPr>
          <a:xfrm flipH="false" flipV="false" rot="0">
            <a:off x="1990133" y="463919"/>
            <a:ext cx="6633050" cy="9133288"/>
          </a:xfrm>
          <a:custGeom>
            <a:avLst/>
            <a:gdLst/>
            <a:ahLst/>
            <a:cxnLst/>
            <a:rect r="r" b="b" t="t" l="l"/>
            <a:pathLst>
              <a:path h="9133288" w="6633050">
                <a:moveTo>
                  <a:pt x="0" y="0"/>
                </a:moveTo>
                <a:lnTo>
                  <a:pt x="6633050" y="0"/>
                </a:lnTo>
                <a:lnTo>
                  <a:pt x="6633050" y="9133288"/>
                </a:lnTo>
                <a:lnTo>
                  <a:pt x="0" y="91332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3000095" y="3944532"/>
            <a:ext cx="4613126" cy="4489493"/>
            <a:chOff x="0" y="0"/>
            <a:chExt cx="1214980" cy="118241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14980" cy="1182418"/>
            </a:xfrm>
            <a:custGeom>
              <a:avLst/>
              <a:gdLst/>
              <a:ahLst/>
              <a:cxnLst/>
              <a:rect r="r" b="b" t="t" l="l"/>
              <a:pathLst>
                <a:path h="1182418" w="1214980">
                  <a:moveTo>
                    <a:pt x="57060" y="0"/>
                  </a:moveTo>
                  <a:lnTo>
                    <a:pt x="1157920" y="0"/>
                  </a:lnTo>
                  <a:cubicBezTo>
                    <a:pt x="1189433" y="0"/>
                    <a:pt x="1214980" y="25547"/>
                    <a:pt x="1214980" y="57060"/>
                  </a:cubicBezTo>
                  <a:lnTo>
                    <a:pt x="1214980" y="1125358"/>
                  </a:lnTo>
                  <a:cubicBezTo>
                    <a:pt x="1214980" y="1140491"/>
                    <a:pt x="1208968" y="1155004"/>
                    <a:pt x="1198267" y="1165705"/>
                  </a:cubicBezTo>
                  <a:cubicBezTo>
                    <a:pt x="1187566" y="1176406"/>
                    <a:pt x="1173053" y="1182418"/>
                    <a:pt x="1157920" y="1182418"/>
                  </a:cubicBezTo>
                  <a:lnTo>
                    <a:pt x="57060" y="1182418"/>
                  </a:lnTo>
                  <a:cubicBezTo>
                    <a:pt x="41927" y="1182418"/>
                    <a:pt x="27413" y="1176406"/>
                    <a:pt x="16713" y="1165705"/>
                  </a:cubicBezTo>
                  <a:cubicBezTo>
                    <a:pt x="6012" y="1155004"/>
                    <a:pt x="0" y="1140491"/>
                    <a:pt x="0" y="1125358"/>
                  </a:cubicBezTo>
                  <a:lnTo>
                    <a:pt x="0" y="57060"/>
                  </a:lnTo>
                  <a:cubicBezTo>
                    <a:pt x="0" y="41927"/>
                    <a:pt x="6012" y="27413"/>
                    <a:pt x="16713" y="16713"/>
                  </a:cubicBezTo>
                  <a:cubicBezTo>
                    <a:pt x="27413" y="6012"/>
                    <a:pt x="41927" y="0"/>
                    <a:pt x="57060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1214980" cy="12300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3311985" y="4191408"/>
            <a:ext cx="3995741" cy="3995741"/>
          </a:xfrm>
          <a:custGeom>
            <a:avLst/>
            <a:gdLst/>
            <a:ahLst/>
            <a:cxnLst/>
            <a:rect r="r" b="b" t="t" l="l"/>
            <a:pathLst>
              <a:path h="3995741" w="3995741">
                <a:moveTo>
                  <a:pt x="0" y="0"/>
                </a:moveTo>
                <a:lnTo>
                  <a:pt x="3995742" y="0"/>
                </a:lnTo>
                <a:lnTo>
                  <a:pt x="3995742" y="3995741"/>
                </a:lnTo>
                <a:lnTo>
                  <a:pt x="0" y="3995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8894768" y="1461944"/>
            <a:ext cx="9348350" cy="1850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70"/>
              </a:lnSpc>
            </a:pPr>
            <a:r>
              <a:rPr lang="en-US" sz="8200" spc="-287" b="true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Disinformation </a:t>
            </a:r>
          </a:p>
          <a:p>
            <a:pPr algn="l" marL="0" indent="0" lvl="0">
              <a:lnSpc>
                <a:spcPts val="6970"/>
              </a:lnSpc>
            </a:pPr>
            <a:r>
              <a:rPr lang="en-US" b="true" sz="8200" spc="-287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(ข้อมูลเท็จที่จงใจเผยแพร่)</a:t>
            </a:r>
          </a:p>
        </p:txBody>
      </p:sp>
      <p:grpSp>
        <p:nvGrpSpPr>
          <p:cNvPr name="Group 47" id="47"/>
          <p:cNvGrpSpPr/>
          <p:nvPr/>
        </p:nvGrpSpPr>
        <p:grpSpPr>
          <a:xfrm rot="-3462427">
            <a:off x="6451397" y="7274636"/>
            <a:ext cx="3033408" cy="2905173"/>
            <a:chOff x="0" y="0"/>
            <a:chExt cx="4044543" cy="3873565"/>
          </a:xfrm>
        </p:grpSpPr>
        <p:grpSp>
          <p:nvGrpSpPr>
            <p:cNvPr name="Group 48" id="48"/>
            <p:cNvGrpSpPr/>
            <p:nvPr/>
          </p:nvGrpSpPr>
          <p:grpSpPr>
            <a:xfrm rot="6773056">
              <a:off x="1046802" y="1025986"/>
              <a:ext cx="2851414" cy="2209112"/>
              <a:chOff x="0" y="0"/>
              <a:chExt cx="652691" cy="505667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-4105494">
              <a:off x="125722" y="627428"/>
              <a:ext cx="2851414" cy="2209112"/>
              <a:chOff x="0" y="0"/>
              <a:chExt cx="652691" cy="505667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87983" y="0"/>
                <a:ext cx="476724" cy="400367"/>
              </a:xfrm>
              <a:custGeom>
                <a:avLst/>
                <a:gdLst/>
                <a:ahLst/>
                <a:cxnLst/>
                <a:rect r="r" b="b" t="t" l="l"/>
                <a:pathLst>
                  <a:path h="400367" w="476724">
                    <a:moveTo>
                      <a:pt x="343171" y="343268"/>
                    </a:moveTo>
                    <a:lnTo>
                      <a:pt x="459899" y="162400"/>
                    </a:lnTo>
                    <a:cubicBezTo>
                      <a:pt x="480805" y="130007"/>
                      <a:pt x="482337" y="88779"/>
                      <a:pt x="463892" y="54924"/>
                    </a:cubicBezTo>
                    <a:cubicBezTo>
                      <a:pt x="445448" y="21069"/>
                      <a:pt x="409977" y="0"/>
                      <a:pt x="371424" y="0"/>
                    </a:cubicBezTo>
                    <a:lnTo>
                      <a:pt x="105300" y="0"/>
                    </a:lnTo>
                    <a:cubicBezTo>
                      <a:pt x="66747" y="0"/>
                      <a:pt x="31276" y="21069"/>
                      <a:pt x="12832" y="54924"/>
                    </a:cubicBezTo>
                    <a:cubicBezTo>
                      <a:pt x="-5612" y="88779"/>
                      <a:pt x="-4080" y="130007"/>
                      <a:pt x="16826" y="162400"/>
                    </a:cubicBezTo>
                    <a:lnTo>
                      <a:pt x="133554" y="343268"/>
                    </a:lnTo>
                    <a:cubicBezTo>
                      <a:pt x="156527" y="378864"/>
                      <a:pt x="195997" y="400367"/>
                      <a:pt x="238362" y="400367"/>
                    </a:cubicBezTo>
                    <a:cubicBezTo>
                      <a:pt x="280728" y="400367"/>
                      <a:pt x="320198" y="378864"/>
                      <a:pt x="343171" y="343268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545095">
              <a:off x="1249552" y="1430108"/>
              <a:ext cx="603753" cy="603753"/>
              <a:chOff x="0" y="0"/>
              <a:chExt cx="812800" cy="812800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545095">
              <a:off x="2076753" y="1813654"/>
              <a:ext cx="603753" cy="603753"/>
              <a:chOff x="0" y="0"/>
              <a:chExt cx="812800" cy="8128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1711820">
              <a:off x="1528190" y="1488456"/>
              <a:ext cx="862941" cy="818816"/>
              <a:chOff x="0" y="0"/>
              <a:chExt cx="197528" cy="187428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63" id="63"/>
          <p:cNvSpPr txBox="true"/>
          <p:nvPr/>
        </p:nvSpPr>
        <p:spPr>
          <a:xfrm rot="0">
            <a:off x="8894768" y="3450122"/>
            <a:ext cx="8364532" cy="1552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ข้อมูลที่ถูกสร้างขึ้นโดยมีเจตนาเพื่อหลอกลวงหรือชักจูงให้ผู้อื่นเข้าใจผิด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8894768" y="5345095"/>
            <a:ext cx="8594034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ตัวอย่าง</a:t>
            </a: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 การสร้างข่าวปลอมเพื่อสร้างความแตกแยกในสังคม</a:t>
            </a:r>
          </a:p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89383" y="8132069"/>
            <a:ext cx="18970014" cy="4807670"/>
            <a:chOff x="0" y="0"/>
            <a:chExt cx="25293352" cy="641022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50259" y="0"/>
              <a:ext cx="24943093" cy="3651042"/>
              <a:chOff x="0" y="0"/>
              <a:chExt cx="4927031" cy="72119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927031" cy="721194"/>
              </a:xfrm>
              <a:custGeom>
                <a:avLst/>
                <a:gdLst/>
                <a:ahLst/>
                <a:cxnLst/>
                <a:rect r="r" b="b" t="t" l="l"/>
                <a:pathLst>
                  <a:path h="721194" w="4927031">
                    <a:moveTo>
                      <a:pt x="0" y="0"/>
                    </a:moveTo>
                    <a:lnTo>
                      <a:pt x="4927031" y="0"/>
                    </a:lnTo>
                    <a:lnTo>
                      <a:pt x="4927031" y="721194"/>
                    </a:lnTo>
                    <a:lnTo>
                      <a:pt x="0" y="721194"/>
                    </a:lnTo>
                    <a:close/>
                  </a:path>
                </a:pathLst>
              </a:custGeom>
              <a:solidFill>
                <a:srgbClr val="F427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4927031" cy="76881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l" marL="410209" indent="-205105" lvl="1">
                  <a:lnSpc>
                    <a:spcPts val="2659"/>
                  </a:lnSpc>
                  <a:buFont typeface="Arial"/>
                  <a:buChar char="•"/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0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90310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2780619" y="242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7" y="0"/>
                  </a:lnTo>
                  <a:lnTo>
                    <a:pt x="6123017" y="6167873"/>
                  </a:lnTo>
                  <a:lnTo>
                    <a:pt x="0" y="6167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9170336" y="226353"/>
              <a:ext cx="6123016" cy="6167874"/>
            </a:xfrm>
            <a:custGeom>
              <a:avLst/>
              <a:gdLst/>
              <a:ahLst/>
              <a:cxnLst/>
              <a:rect r="r" b="b" t="t" l="l"/>
              <a:pathLst>
                <a:path h="6167874" w="6123016">
                  <a:moveTo>
                    <a:pt x="0" y="0"/>
                  </a:moveTo>
                  <a:lnTo>
                    <a:pt x="6123016" y="0"/>
                  </a:lnTo>
                  <a:lnTo>
                    <a:pt x="6123016" y="6167874"/>
                  </a:lnTo>
                  <a:lnTo>
                    <a:pt x="0" y="6167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0" y="833934"/>
            <a:ext cx="7620378" cy="7620378"/>
          </a:xfrm>
          <a:custGeom>
            <a:avLst/>
            <a:gdLst/>
            <a:ahLst/>
            <a:cxnLst/>
            <a:rect r="r" b="b" t="t" l="l"/>
            <a:pathLst>
              <a:path h="7620378" w="7620378">
                <a:moveTo>
                  <a:pt x="0" y="0"/>
                </a:moveTo>
                <a:lnTo>
                  <a:pt x="7620378" y="0"/>
                </a:lnTo>
                <a:lnTo>
                  <a:pt x="7620378" y="7620378"/>
                </a:lnTo>
                <a:lnTo>
                  <a:pt x="0" y="76203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913213">
            <a:off x="351077" y="5480957"/>
            <a:ext cx="3245372" cy="3108178"/>
            <a:chOff x="0" y="0"/>
            <a:chExt cx="4327163" cy="4144237"/>
          </a:xfrm>
        </p:grpSpPr>
        <p:grpSp>
          <p:nvGrpSpPr>
            <p:cNvPr name="Group 12" id="12"/>
            <p:cNvGrpSpPr/>
            <p:nvPr/>
          </p:nvGrpSpPr>
          <p:grpSpPr>
            <a:xfrm rot="6773056">
              <a:off x="1119949" y="1097679"/>
              <a:ext cx="3050661" cy="2363478"/>
              <a:chOff x="0" y="0"/>
              <a:chExt cx="652691" cy="50566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4105494">
              <a:off x="134507" y="671271"/>
              <a:ext cx="3050661" cy="2363478"/>
              <a:chOff x="0" y="0"/>
              <a:chExt cx="652691" cy="50566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102306" y="0"/>
                <a:ext cx="448079" cy="383225"/>
              </a:xfrm>
              <a:custGeom>
                <a:avLst/>
                <a:gdLst/>
                <a:ahLst/>
                <a:cxnLst/>
                <a:rect r="r" b="b" t="t" l="l"/>
                <a:pathLst>
                  <a:path h="383225" w="448079">
                    <a:moveTo>
                      <a:pt x="345910" y="316831"/>
                    </a:moveTo>
                    <a:lnTo>
                      <a:pt x="428514" y="188837"/>
                    </a:lnTo>
                    <a:cubicBezTo>
                      <a:pt x="452823" y="151171"/>
                      <a:pt x="454604" y="103231"/>
                      <a:pt x="433158" y="63865"/>
                    </a:cubicBezTo>
                    <a:cubicBezTo>
                      <a:pt x="411711" y="24499"/>
                      <a:pt x="370466" y="0"/>
                      <a:pt x="325637" y="0"/>
                    </a:cubicBezTo>
                    <a:lnTo>
                      <a:pt x="122442" y="0"/>
                    </a:lnTo>
                    <a:cubicBezTo>
                      <a:pt x="77613" y="0"/>
                      <a:pt x="36368" y="24499"/>
                      <a:pt x="14921" y="63865"/>
                    </a:cubicBezTo>
                    <a:cubicBezTo>
                      <a:pt x="-6525" y="103231"/>
                      <a:pt x="-4744" y="151171"/>
                      <a:pt x="19565" y="188837"/>
                    </a:cubicBezTo>
                    <a:lnTo>
                      <a:pt x="102169" y="316831"/>
                    </a:lnTo>
                    <a:cubicBezTo>
                      <a:pt x="128882" y="358222"/>
                      <a:pt x="174777" y="383225"/>
                      <a:pt x="224039" y="383225"/>
                    </a:cubicBezTo>
                    <a:cubicBezTo>
                      <a:pt x="273302" y="383225"/>
                      <a:pt x="319197" y="358222"/>
                      <a:pt x="345910" y="316831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545095">
              <a:off x="1336867" y="1530040"/>
              <a:ext cx="645941" cy="645941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545095">
              <a:off x="2221870" y="1940387"/>
              <a:ext cx="645941" cy="645941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1711820">
              <a:off x="1634975" y="1592464"/>
              <a:ext cx="923240" cy="876033"/>
              <a:chOff x="0" y="0"/>
              <a:chExt cx="197528" cy="18742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52A2A"/>
              </a:solidFill>
              <a:ln w="1143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7" id="27"/>
          <p:cNvGrpSpPr/>
          <p:nvPr/>
        </p:nvGrpSpPr>
        <p:grpSpPr>
          <a:xfrm rot="-1150418">
            <a:off x="1194156" y="2880951"/>
            <a:ext cx="1076601" cy="961992"/>
            <a:chOff x="0" y="0"/>
            <a:chExt cx="1435469" cy="1282656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1889DB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grpSp>
        <p:nvGrpSpPr>
          <p:cNvPr name="Group 34" id="34"/>
          <p:cNvGrpSpPr/>
          <p:nvPr/>
        </p:nvGrpSpPr>
        <p:grpSpPr>
          <a:xfrm rot="1236348">
            <a:off x="6436271" y="5268141"/>
            <a:ext cx="1076601" cy="961992"/>
            <a:chOff x="0" y="0"/>
            <a:chExt cx="1435469" cy="1282656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1435469" cy="1282656"/>
              <a:chOff x="0" y="0"/>
              <a:chExt cx="710653" cy="6350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110" y="0"/>
                <a:ext cx="7103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10314">
                    <a:moveTo>
                      <a:pt x="701087" y="134181"/>
                    </a:moveTo>
                    <a:cubicBezTo>
                      <a:pt x="678607" y="59151"/>
                      <a:pt x="606041" y="2"/>
                      <a:pt x="520232" y="0"/>
                    </a:cubicBezTo>
                    <a:cubicBezTo>
                      <a:pt x="448189" y="0"/>
                      <a:pt x="385599" y="39955"/>
                      <a:pt x="353958" y="98637"/>
                    </a:cubicBezTo>
                    <a:cubicBezTo>
                      <a:pt x="322317" y="39956"/>
                      <a:pt x="259736" y="2"/>
                      <a:pt x="187695" y="0"/>
                    </a:cubicBezTo>
                    <a:cubicBezTo>
                      <a:pt x="97937" y="0"/>
                      <a:pt x="19433" y="59151"/>
                      <a:pt x="4019" y="145002"/>
                    </a:cubicBezTo>
                    <a:cubicBezTo>
                      <a:pt x="-34470" y="362701"/>
                      <a:pt x="212665" y="533104"/>
                      <a:pt x="354516" y="635000"/>
                    </a:cubicBezTo>
                    <a:cubicBezTo>
                      <a:pt x="485666" y="540791"/>
                      <a:pt x="764422" y="348699"/>
                      <a:pt x="701087" y="134181"/>
                    </a:cubicBezTo>
                    <a:lnTo>
                      <a:pt x="701087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58144" y="53975"/>
                <a:ext cx="594364" cy="479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230668" y="314482"/>
              <a:ext cx="256021" cy="256021"/>
              <a:chOff x="0" y="0"/>
              <a:chExt cx="812800" cy="81280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sp>
        <p:nvSpPr>
          <p:cNvPr name="TextBox 41" id="41"/>
          <p:cNvSpPr txBox="true"/>
          <p:nvPr/>
        </p:nvSpPr>
        <p:spPr>
          <a:xfrm rot="0">
            <a:off x="8059348" y="1809927"/>
            <a:ext cx="10974626" cy="5630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99"/>
              </a:lnSpc>
            </a:pPr>
            <a:r>
              <a:rPr lang="en-US" sz="74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Influencer (อินฟลูเอนเซอร์)</a:t>
            </a:r>
          </a:p>
          <a:p>
            <a:pPr algn="l">
              <a:lnSpc>
                <a:spcPts val="8803"/>
              </a:lnSpc>
            </a:pPr>
            <a:r>
              <a:rPr lang="en-US" sz="70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บุคคลที่มีอิทธิพลต่อความคิดหรือการตัดสินใจของผู้ติดตามบนสื่อออนไลน์</a:t>
            </a:r>
          </a:p>
          <a:p>
            <a:pPr algn="l" marL="0" indent="0" lvl="0">
              <a:lnSpc>
                <a:spcPts val="8803"/>
              </a:lnSpc>
            </a:pPr>
          </a:p>
        </p:txBody>
      </p:sp>
      <p:sp>
        <p:nvSpPr>
          <p:cNvPr name="Freeform 42" id="42"/>
          <p:cNvSpPr/>
          <p:nvPr/>
        </p:nvSpPr>
        <p:spPr>
          <a:xfrm flipH="false" flipV="false" rot="0">
            <a:off x="1973763" y="2730838"/>
            <a:ext cx="4214904" cy="4114800"/>
          </a:xfrm>
          <a:custGeom>
            <a:avLst/>
            <a:gdLst/>
            <a:ahLst/>
            <a:cxnLst/>
            <a:rect r="r" b="b" t="t" l="l"/>
            <a:pathLst>
              <a:path h="4114800" w="4214904">
                <a:moveTo>
                  <a:pt x="0" y="0"/>
                </a:moveTo>
                <a:lnTo>
                  <a:pt x="4214904" y="0"/>
                </a:lnTo>
                <a:lnTo>
                  <a:pt x="4214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67539" y="287843"/>
            <a:ext cx="12948420" cy="9711315"/>
          </a:xfrm>
          <a:custGeom>
            <a:avLst/>
            <a:gdLst/>
            <a:ahLst/>
            <a:cxnLst/>
            <a:rect r="r" b="b" t="t" l="l"/>
            <a:pathLst>
              <a:path h="9711315" w="12948420">
                <a:moveTo>
                  <a:pt x="0" y="0"/>
                </a:moveTo>
                <a:lnTo>
                  <a:pt x="12948420" y="0"/>
                </a:lnTo>
                <a:lnTo>
                  <a:pt x="12948420" y="9711314"/>
                </a:lnTo>
                <a:lnTo>
                  <a:pt x="0" y="971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35915" y="0"/>
            <a:ext cx="7886700" cy="10287000"/>
          </a:xfrm>
          <a:custGeom>
            <a:avLst/>
            <a:gdLst/>
            <a:ahLst/>
            <a:cxnLst/>
            <a:rect r="r" b="b" t="t" l="l"/>
            <a:pathLst>
              <a:path h="10287000" w="7886700">
                <a:moveTo>
                  <a:pt x="0" y="0"/>
                </a:moveTo>
                <a:lnTo>
                  <a:pt x="7886700" y="0"/>
                </a:lnTo>
                <a:lnTo>
                  <a:pt x="78867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924504" y="-741088"/>
            <a:ext cx="16885198" cy="12410851"/>
            <a:chOff x="0" y="0"/>
            <a:chExt cx="4447130" cy="32687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47130" cy="3268702"/>
            </a:xfrm>
            <a:custGeom>
              <a:avLst/>
              <a:gdLst/>
              <a:ahLst/>
              <a:cxnLst/>
              <a:rect r="r" b="b" t="t" l="l"/>
              <a:pathLst>
                <a:path h="3268702" w="4447130">
                  <a:moveTo>
                    <a:pt x="0" y="0"/>
                  </a:moveTo>
                  <a:lnTo>
                    <a:pt x="4447130" y="0"/>
                  </a:lnTo>
                  <a:lnTo>
                    <a:pt x="4447130" y="3268702"/>
                  </a:lnTo>
                  <a:lnTo>
                    <a:pt x="0" y="3268702"/>
                  </a:lnTo>
                  <a:close/>
                </a:path>
              </a:pathLst>
            </a:custGeom>
            <a:solidFill>
              <a:srgbClr val="F42728"/>
            </a:solidFill>
            <a:ln w="857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447130" cy="3316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410209" indent="-205105" lvl="1">
                <a:lnSpc>
                  <a:spcPts val="2659"/>
                </a:lnSpc>
                <a:buFont typeface="Arial"/>
                <a:buChar char="•"/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38670" y="1028700"/>
            <a:ext cx="8021161" cy="7978219"/>
            <a:chOff x="0" y="0"/>
            <a:chExt cx="10694881" cy="106376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3409" y="2159791"/>
              <a:ext cx="10531472" cy="8477835"/>
            </a:xfrm>
            <a:custGeom>
              <a:avLst/>
              <a:gdLst/>
              <a:ahLst/>
              <a:cxnLst/>
              <a:rect r="r" b="b" t="t" l="l"/>
              <a:pathLst>
                <a:path h="8477835" w="10531472">
                  <a:moveTo>
                    <a:pt x="0" y="0"/>
                  </a:moveTo>
                  <a:lnTo>
                    <a:pt x="10531472" y="0"/>
                  </a:lnTo>
                  <a:lnTo>
                    <a:pt x="10531472" y="8477835"/>
                  </a:lnTo>
                  <a:lnTo>
                    <a:pt x="0" y="847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1232636">
              <a:off x="372585" y="565567"/>
              <a:ext cx="3730632" cy="2799528"/>
            </a:xfrm>
            <a:custGeom>
              <a:avLst/>
              <a:gdLst/>
              <a:ahLst/>
              <a:cxnLst/>
              <a:rect r="r" b="b" t="t" l="l"/>
              <a:pathLst>
                <a:path h="2799528" w="3730632">
                  <a:moveTo>
                    <a:pt x="0" y="0"/>
                  </a:moveTo>
                  <a:lnTo>
                    <a:pt x="3730632" y="0"/>
                  </a:lnTo>
                  <a:lnTo>
                    <a:pt x="3730632" y="2799528"/>
                  </a:lnTo>
                  <a:lnTo>
                    <a:pt x="0" y="279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55482" y="5224875"/>
              <a:ext cx="1689701" cy="1378618"/>
              <a:chOff x="0" y="0"/>
              <a:chExt cx="778286" cy="635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705" y="0"/>
                <a:ext cx="776114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776114">
                    <a:moveTo>
                      <a:pt x="767226" y="134181"/>
                    </a:moveTo>
                    <a:cubicBezTo>
                      <a:pt x="742607" y="59151"/>
                      <a:pt x="663134" y="2"/>
                      <a:pt x="569159" y="0"/>
                    </a:cubicBezTo>
                    <a:cubicBezTo>
                      <a:pt x="490259" y="0"/>
                      <a:pt x="421712" y="39955"/>
                      <a:pt x="387060" y="98637"/>
                    </a:cubicBezTo>
                    <a:cubicBezTo>
                      <a:pt x="352408" y="39956"/>
                      <a:pt x="283870" y="2"/>
                      <a:pt x="204973" y="0"/>
                    </a:cubicBezTo>
                    <a:cubicBezTo>
                      <a:pt x="106673" y="0"/>
                      <a:pt x="20698" y="59151"/>
                      <a:pt x="3817" y="145002"/>
                    </a:cubicBezTo>
                    <a:cubicBezTo>
                      <a:pt x="-35065" y="362701"/>
                      <a:pt x="232320" y="533104"/>
                      <a:pt x="387671" y="635000"/>
                    </a:cubicBezTo>
                    <a:cubicBezTo>
                      <a:pt x="531303" y="540791"/>
                      <a:pt x="831461" y="348699"/>
                      <a:pt x="767226" y="134181"/>
                    </a:cubicBezTo>
                    <a:lnTo>
                      <a:pt x="767226" y="134181"/>
                    </a:lnTo>
                    <a:close/>
                  </a:path>
                </a:pathLst>
              </a:custGeom>
              <a:solidFill>
                <a:srgbClr val="F6F581"/>
              </a:solidFill>
              <a:ln w="8572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63678" y="53975"/>
                <a:ext cx="650930" cy="4794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327003" y="5562884"/>
              <a:ext cx="301365" cy="275176"/>
              <a:chOff x="0" y="0"/>
              <a:chExt cx="890155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9015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90155">
                    <a:moveTo>
                      <a:pt x="445078" y="0"/>
                    </a:moveTo>
                    <a:cubicBezTo>
                      <a:pt x="199268" y="0"/>
                      <a:pt x="0" y="181951"/>
                      <a:pt x="0" y="406400"/>
                    </a:cubicBezTo>
                    <a:cubicBezTo>
                      <a:pt x="0" y="630849"/>
                      <a:pt x="199268" y="812800"/>
                      <a:pt x="445078" y="812800"/>
                    </a:cubicBezTo>
                    <a:cubicBezTo>
                      <a:pt x="690887" y="812800"/>
                      <a:pt x="890155" y="630849"/>
                      <a:pt x="890155" y="406400"/>
                    </a:cubicBezTo>
                    <a:cubicBezTo>
                      <a:pt x="890155" y="181951"/>
                      <a:pt x="690887" y="0"/>
                      <a:pt x="44507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83452" y="28575"/>
                <a:ext cx="723251" cy="708025"/>
              </a:xfrm>
              <a:prstGeom prst="rect">
                <a:avLst/>
              </a:prstGeom>
            </p:spPr>
            <p:txBody>
              <a:bodyPr anchor="ctr" rtlCol="false" tIns="54601" lIns="54601" bIns="54601" rIns="54601"/>
              <a:lstStyle/>
              <a:p>
                <a:pPr algn="ctr">
                  <a:lnSpc>
                    <a:spcPts val="2269"/>
                  </a:lnSpc>
                </a:pPr>
              </a:p>
            </p:txBody>
          </p:sp>
        </p:grpSp>
      </p:grpSp>
      <p:sp>
        <p:nvSpPr>
          <p:cNvPr name="TextBox 14" id="14"/>
          <p:cNvSpPr txBox="true"/>
          <p:nvPr/>
        </p:nvSpPr>
        <p:spPr>
          <a:xfrm rot="0">
            <a:off x="4960694" y="337481"/>
            <a:ext cx="7093550" cy="1611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35"/>
              </a:lnSpc>
            </a:pPr>
            <a:r>
              <a:rPr lang="en-US" b="true" sz="7100" spc="-248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Content Creator </a:t>
            </a:r>
          </a:p>
          <a:p>
            <a:pPr algn="ctr" marL="0" indent="0" lvl="0">
              <a:lnSpc>
                <a:spcPts val="6035"/>
              </a:lnSpc>
            </a:pPr>
            <a:r>
              <a:rPr lang="en-US" b="true" sz="7100" spc="-248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(คอนเทนต์ครีเอเตอร์)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858891" y="3574621"/>
            <a:ext cx="8990642" cy="5432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555"/>
              </a:lnSpc>
            </a:pPr>
            <a:r>
              <a:rPr lang="en-US" sz="6899">
                <a:solidFill>
                  <a:srgbClr val="000000"/>
                </a:solidFill>
                <a:latin typeface="เอฟซี โฮม"/>
                <a:ea typeface="เอฟซี โฮม"/>
                <a:cs typeface="เอฟซี โฮม"/>
                <a:sym typeface="เอฟซี โฮม"/>
              </a:rPr>
              <a:t>ความหมาย: ผู้สร้างเนื้อหาบนแพลตฟอร์มดิจิทัล เช่น วิดีโอ บทความ หรือภาพถ่าย เพื่อให้ความรู้ ความบันเทิง หรือสร้างรายได้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10969" y="928720"/>
            <a:ext cx="5205988" cy="8329580"/>
          </a:xfrm>
          <a:custGeom>
            <a:avLst/>
            <a:gdLst/>
            <a:ahLst/>
            <a:cxnLst/>
            <a:rect r="r" b="b" t="t" l="l"/>
            <a:pathLst>
              <a:path h="8329580" w="5205988">
                <a:moveTo>
                  <a:pt x="0" y="0"/>
                </a:moveTo>
                <a:lnTo>
                  <a:pt x="5205988" y="0"/>
                </a:lnTo>
                <a:lnTo>
                  <a:pt x="5205988" y="8329580"/>
                </a:lnTo>
                <a:lnTo>
                  <a:pt x="0" y="8329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1751" t="-123703" r="-191751" b="-1218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804030" y="704945"/>
            <a:ext cx="4588224" cy="8553355"/>
          </a:xfrm>
          <a:custGeom>
            <a:avLst/>
            <a:gdLst/>
            <a:ahLst/>
            <a:cxnLst/>
            <a:rect r="r" b="b" t="t" l="l"/>
            <a:pathLst>
              <a:path h="8553355" w="4588224">
                <a:moveTo>
                  <a:pt x="0" y="0"/>
                </a:moveTo>
                <a:lnTo>
                  <a:pt x="4588224" y="0"/>
                </a:lnTo>
                <a:lnTo>
                  <a:pt x="4588224" y="8553355"/>
                </a:lnTo>
                <a:lnTo>
                  <a:pt x="0" y="8553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9806" t="-105664" r="-194409" b="-10021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40691" y="366424"/>
            <a:ext cx="7888551" cy="9791084"/>
          </a:xfrm>
          <a:custGeom>
            <a:avLst/>
            <a:gdLst/>
            <a:ahLst/>
            <a:cxnLst/>
            <a:rect r="r" b="b" t="t" l="l"/>
            <a:pathLst>
              <a:path h="9791084" w="7888551">
                <a:moveTo>
                  <a:pt x="0" y="0"/>
                </a:moveTo>
                <a:lnTo>
                  <a:pt x="7888551" y="0"/>
                </a:lnTo>
                <a:lnTo>
                  <a:pt x="7888551" y="9791084"/>
                </a:lnTo>
                <a:lnTo>
                  <a:pt x="0" y="97910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670" t="-11153" r="-4313" b="-11502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94480" y="571773"/>
            <a:ext cx="9069795" cy="8832366"/>
          </a:xfrm>
          <a:custGeom>
            <a:avLst/>
            <a:gdLst/>
            <a:ahLst/>
            <a:cxnLst/>
            <a:rect r="r" b="b" t="t" l="l"/>
            <a:pathLst>
              <a:path h="8832366" w="9069795">
                <a:moveTo>
                  <a:pt x="0" y="0"/>
                </a:moveTo>
                <a:lnTo>
                  <a:pt x="9069795" y="0"/>
                </a:lnTo>
                <a:lnTo>
                  <a:pt x="9069795" y="8832365"/>
                </a:lnTo>
                <a:lnTo>
                  <a:pt x="0" y="88323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464" t="-4699" r="-11281" b="-6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64275" y="2707267"/>
            <a:ext cx="8323725" cy="3832210"/>
          </a:xfrm>
          <a:custGeom>
            <a:avLst/>
            <a:gdLst/>
            <a:ahLst/>
            <a:cxnLst/>
            <a:rect r="r" b="b" t="t" l="l"/>
            <a:pathLst>
              <a:path h="3832210" w="8323725">
                <a:moveTo>
                  <a:pt x="0" y="0"/>
                </a:moveTo>
                <a:lnTo>
                  <a:pt x="8323725" y="0"/>
                </a:lnTo>
                <a:lnTo>
                  <a:pt x="8323725" y="3832210"/>
                </a:lnTo>
                <a:lnTo>
                  <a:pt x="0" y="3832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90" t="-39187" r="-24608" b="-71445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9385" y="2374350"/>
            <a:ext cx="17179078" cy="2888355"/>
            <a:chOff x="0" y="0"/>
            <a:chExt cx="4524531" cy="7607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24531" cy="760719"/>
            </a:xfrm>
            <a:custGeom>
              <a:avLst/>
              <a:gdLst/>
              <a:ahLst/>
              <a:cxnLst/>
              <a:rect r="r" b="b" t="t" l="l"/>
              <a:pathLst>
                <a:path h="760719" w="4524531">
                  <a:moveTo>
                    <a:pt x="15322" y="0"/>
                  </a:moveTo>
                  <a:lnTo>
                    <a:pt x="4509208" y="0"/>
                  </a:lnTo>
                  <a:cubicBezTo>
                    <a:pt x="4513272" y="0"/>
                    <a:pt x="4517170" y="1614"/>
                    <a:pt x="4520043" y="4488"/>
                  </a:cubicBezTo>
                  <a:cubicBezTo>
                    <a:pt x="4522917" y="7361"/>
                    <a:pt x="4524531" y="11259"/>
                    <a:pt x="4524531" y="15322"/>
                  </a:cubicBezTo>
                  <a:lnTo>
                    <a:pt x="4524531" y="745396"/>
                  </a:lnTo>
                  <a:cubicBezTo>
                    <a:pt x="4524531" y="753859"/>
                    <a:pt x="4517671" y="760719"/>
                    <a:pt x="4509208" y="760719"/>
                  </a:cubicBezTo>
                  <a:lnTo>
                    <a:pt x="15322" y="760719"/>
                  </a:lnTo>
                  <a:cubicBezTo>
                    <a:pt x="6860" y="760719"/>
                    <a:pt x="0" y="753859"/>
                    <a:pt x="0" y="745396"/>
                  </a:cubicBezTo>
                  <a:lnTo>
                    <a:pt x="0" y="15322"/>
                  </a:lnTo>
                  <a:cubicBezTo>
                    <a:pt x="0" y="6860"/>
                    <a:pt x="6860" y="0"/>
                    <a:pt x="15322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524531" cy="8083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05953" y="697247"/>
            <a:ext cx="1928293" cy="2159544"/>
          </a:xfrm>
          <a:custGeom>
            <a:avLst/>
            <a:gdLst/>
            <a:ahLst/>
            <a:cxnLst/>
            <a:rect r="r" b="b" t="t" l="l"/>
            <a:pathLst>
              <a:path h="2159544" w="1928293">
                <a:moveTo>
                  <a:pt x="0" y="0"/>
                </a:moveTo>
                <a:lnTo>
                  <a:pt x="1928293" y="0"/>
                </a:lnTo>
                <a:lnTo>
                  <a:pt x="1928293" y="2159544"/>
                </a:lnTo>
                <a:lnTo>
                  <a:pt x="0" y="2159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35530" y="1093556"/>
            <a:ext cx="13898740" cy="1280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739"/>
              </a:lnSpc>
            </a:pPr>
            <a:r>
              <a:rPr lang="en-US" b="true" sz="11499" spc="-402">
                <a:solidFill>
                  <a:srgbClr val="000000"/>
                </a:solidFill>
                <a:latin typeface="เอฟซี โฮม Bold"/>
                <a:ea typeface="เอฟซี โฮม Bold"/>
                <a:cs typeface="เอฟซี โฮม Bold"/>
                <a:sym typeface="เอฟซี โฮม Bold"/>
              </a:rPr>
              <a:t> Grooming (กรูมมิง)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19385" y="5574971"/>
            <a:ext cx="8589539" cy="4514024"/>
            <a:chOff x="0" y="0"/>
            <a:chExt cx="2262265" cy="118887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62265" cy="1188879"/>
            </a:xfrm>
            <a:custGeom>
              <a:avLst/>
              <a:gdLst/>
              <a:ahLst/>
              <a:cxnLst/>
              <a:rect r="r" b="b" t="t" l="l"/>
              <a:pathLst>
                <a:path h="1188879" w="2262265">
                  <a:moveTo>
                    <a:pt x="30645" y="0"/>
                  </a:moveTo>
                  <a:lnTo>
                    <a:pt x="2231621" y="0"/>
                  </a:lnTo>
                  <a:cubicBezTo>
                    <a:pt x="2239748" y="0"/>
                    <a:pt x="2247543" y="3229"/>
                    <a:pt x="2253290" y="8976"/>
                  </a:cubicBezTo>
                  <a:cubicBezTo>
                    <a:pt x="2259037" y="14723"/>
                    <a:pt x="2262265" y="22517"/>
                    <a:pt x="2262265" y="30645"/>
                  </a:cubicBezTo>
                  <a:lnTo>
                    <a:pt x="2262265" y="1158234"/>
                  </a:lnTo>
                  <a:cubicBezTo>
                    <a:pt x="2262265" y="1166361"/>
                    <a:pt x="2259037" y="1174156"/>
                    <a:pt x="2253290" y="1179903"/>
                  </a:cubicBezTo>
                  <a:cubicBezTo>
                    <a:pt x="2247543" y="1185650"/>
                    <a:pt x="2239748" y="1188879"/>
                    <a:pt x="2231621" y="1188879"/>
                  </a:cubicBezTo>
                  <a:lnTo>
                    <a:pt x="30645" y="1188879"/>
                  </a:lnTo>
                  <a:cubicBezTo>
                    <a:pt x="22517" y="1188879"/>
                    <a:pt x="14723" y="1185650"/>
                    <a:pt x="8976" y="1179903"/>
                  </a:cubicBezTo>
                  <a:cubicBezTo>
                    <a:pt x="3229" y="1174156"/>
                    <a:pt x="0" y="1166361"/>
                    <a:pt x="0" y="1158234"/>
                  </a:cubicBezTo>
                  <a:lnTo>
                    <a:pt x="0" y="30645"/>
                  </a:lnTo>
                  <a:cubicBezTo>
                    <a:pt x="0" y="22517"/>
                    <a:pt x="3229" y="14723"/>
                    <a:pt x="8976" y="8976"/>
                  </a:cubicBezTo>
                  <a:cubicBezTo>
                    <a:pt x="14723" y="3229"/>
                    <a:pt x="22517" y="0"/>
                    <a:pt x="30645" y="0"/>
                  </a:cubicBezTo>
                  <a:close/>
                </a:path>
              </a:pathLst>
            </a:custGeom>
            <a:solidFill>
              <a:srgbClr val="F42728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2262265" cy="12365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913213">
            <a:off x="14671612" y="4125191"/>
            <a:ext cx="2680083" cy="2573638"/>
            <a:chOff x="0" y="0"/>
            <a:chExt cx="3573443" cy="3431517"/>
          </a:xfrm>
        </p:grpSpPr>
        <p:sp>
          <p:nvSpPr>
            <p:cNvPr name="Freeform 11" id="11"/>
            <p:cNvSpPr/>
            <p:nvPr/>
          </p:nvSpPr>
          <p:spPr>
            <a:xfrm flipH="false" flipV="false" rot="-913213">
              <a:off x="283747" y="518641"/>
              <a:ext cx="3005950" cy="2563255"/>
            </a:xfrm>
            <a:custGeom>
              <a:avLst/>
              <a:gdLst/>
              <a:ahLst/>
              <a:cxnLst/>
              <a:rect r="r" b="b" t="t" l="l"/>
              <a:pathLst>
                <a:path h="2563255" w="3005950">
                  <a:moveTo>
                    <a:pt x="0" y="0"/>
                  </a:moveTo>
                  <a:lnTo>
                    <a:pt x="3005950" y="0"/>
                  </a:lnTo>
                  <a:lnTo>
                    <a:pt x="3005950" y="2563255"/>
                  </a:lnTo>
                  <a:lnTo>
                    <a:pt x="0" y="2563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12" id="12"/>
            <p:cNvGrpSpPr/>
            <p:nvPr/>
          </p:nvGrpSpPr>
          <p:grpSpPr>
            <a:xfrm rot="6773056">
              <a:off x="2038705" y="472534"/>
              <a:ext cx="1313263" cy="1017441"/>
              <a:chOff x="0" y="0"/>
              <a:chExt cx="652691" cy="50566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4105494">
              <a:off x="1614487" y="288972"/>
              <a:ext cx="1313263" cy="1017441"/>
              <a:chOff x="0" y="0"/>
              <a:chExt cx="652691" cy="50566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38876" y="0"/>
                <a:ext cx="574938" cy="459140"/>
              </a:xfrm>
              <a:custGeom>
                <a:avLst/>
                <a:gdLst/>
                <a:ahLst/>
                <a:cxnLst/>
                <a:rect r="r" b="b" t="t" l="l"/>
                <a:pathLst>
                  <a:path h="459140" w="574938">
                    <a:moveTo>
                      <a:pt x="333780" y="433910"/>
                    </a:moveTo>
                    <a:lnTo>
                      <a:pt x="567504" y="71758"/>
                    </a:lnTo>
                    <a:cubicBezTo>
                      <a:pt x="576741" y="57445"/>
                      <a:pt x="577418" y="39228"/>
                      <a:pt x="569268" y="24269"/>
                    </a:cubicBezTo>
                    <a:cubicBezTo>
                      <a:pt x="561119" y="9309"/>
                      <a:pt x="545446" y="0"/>
                      <a:pt x="528410" y="0"/>
                    </a:cubicBezTo>
                    <a:lnTo>
                      <a:pt x="46528" y="0"/>
                    </a:lnTo>
                    <a:cubicBezTo>
                      <a:pt x="29493" y="0"/>
                      <a:pt x="13820" y="9309"/>
                      <a:pt x="5670" y="24269"/>
                    </a:cubicBezTo>
                    <a:cubicBezTo>
                      <a:pt x="-2479" y="39228"/>
                      <a:pt x="-1803" y="57445"/>
                      <a:pt x="7435" y="71758"/>
                    </a:cubicBezTo>
                    <a:lnTo>
                      <a:pt x="241159" y="433910"/>
                    </a:lnTo>
                    <a:cubicBezTo>
                      <a:pt x="251309" y="449638"/>
                      <a:pt x="268750" y="459140"/>
                      <a:pt x="287469" y="459140"/>
                    </a:cubicBezTo>
                    <a:cubicBezTo>
                      <a:pt x="306189" y="459140"/>
                      <a:pt x="323629" y="449638"/>
                      <a:pt x="333780" y="43391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01983" y="-11506"/>
                <a:ext cx="448725" cy="282399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545095">
              <a:off x="2132085" y="658659"/>
              <a:ext cx="278068" cy="278068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545095">
              <a:off x="2513065" y="835307"/>
              <a:ext cx="278068" cy="278068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1711820">
              <a:off x="2260416" y="685532"/>
              <a:ext cx="397441" cy="377119"/>
              <a:chOff x="0" y="0"/>
              <a:chExt cx="197528" cy="18742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97528" cy="187428"/>
              </a:xfrm>
              <a:custGeom>
                <a:avLst/>
                <a:gdLst/>
                <a:ahLst/>
                <a:cxnLst/>
                <a:rect r="r" b="b" t="t" l="l"/>
                <a:pathLst>
                  <a:path h="187428" w="197528">
                    <a:moveTo>
                      <a:pt x="93714" y="0"/>
                    </a:moveTo>
                    <a:lnTo>
                      <a:pt x="103814" y="0"/>
                    </a:lnTo>
                    <a:cubicBezTo>
                      <a:pt x="128668" y="0"/>
                      <a:pt x="152505" y="9873"/>
                      <a:pt x="170080" y="27448"/>
                    </a:cubicBezTo>
                    <a:cubicBezTo>
                      <a:pt x="187654" y="45023"/>
                      <a:pt x="197528" y="68859"/>
                      <a:pt x="197528" y="93714"/>
                    </a:cubicBezTo>
                    <a:lnTo>
                      <a:pt x="197528" y="93714"/>
                    </a:lnTo>
                    <a:cubicBezTo>
                      <a:pt x="197528" y="145471"/>
                      <a:pt x="155571" y="187428"/>
                      <a:pt x="103814" y="187428"/>
                    </a:cubicBezTo>
                    <a:lnTo>
                      <a:pt x="93714" y="187428"/>
                    </a:lnTo>
                    <a:cubicBezTo>
                      <a:pt x="68859" y="187428"/>
                      <a:pt x="45023" y="177554"/>
                      <a:pt x="27448" y="159980"/>
                    </a:cubicBezTo>
                    <a:cubicBezTo>
                      <a:pt x="9873" y="142405"/>
                      <a:pt x="0" y="118568"/>
                      <a:pt x="0" y="93714"/>
                    </a:cubicBezTo>
                    <a:lnTo>
                      <a:pt x="0" y="93714"/>
                    </a:lnTo>
                    <a:cubicBezTo>
                      <a:pt x="0" y="68859"/>
                      <a:pt x="9873" y="45023"/>
                      <a:pt x="27448" y="27448"/>
                    </a:cubicBezTo>
                    <a:cubicBezTo>
                      <a:pt x="45023" y="9873"/>
                      <a:pt x="68859" y="0"/>
                      <a:pt x="93714" y="0"/>
                    </a:cubicBezTo>
                    <a:close/>
                  </a:path>
                </a:pathLst>
              </a:custGeom>
              <a:solidFill>
                <a:srgbClr val="F42728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197528" cy="235053"/>
              </a:xfrm>
              <a:prstGeom prst="rect">
                <a:avLst/>
              </a:prstGeom>
            </p:spPr>
            <p:txBody>
              <a:bodyPr anchor="ctr" rtlCol="false" tIns="70613" lIns="70613" bIns="70613" rIns="70613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27" id="27"/>
          <p:cNvGrpSpPr/>
          <p:nvPr/>
        </p:nvGrpSpPr>
        <p:grpSpPr>
          <a:xfrm rot="0">
            <a:off x="9738342" y="5453204"/>
            <a:ext cx="8360121" cy="4635791"/>
            <a:chOff x="0" y="0"/>
            <a:chExt cx="2201843" cy="122094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01843" cy="1220949"/>
            </a:xfrm>
            <a:custGeom>
              <a:avLst/>
              <a:gdLst/>
              <a:ahLst/>
              <a:cxnLst/>
              <a:rect r="r" b="b" t="t" l="l"/>
              <a:pathLst>
                <a:path h="1220949" w="2201843">
                  <a:moveTo>
                    <a:pt x="31486" y="0"/>
                  </a:moveTo>
                  <a:lnTo>
                    <a:pt x="2170357" y="0"/>
                  </a:lnTo>
                  <a:cubicBezTo>
                    <a:pt x="2187746" y="0"/>
                    <a:pt x="2201843" y="14097"/>
                    <a:pt x="2201843" y="31486"/>
                  </a:cubicBezTo>
                  <a:lnTo>
                    <a:pt x="2201843" y="1189463"/>
                  </a:lnTo>
                  <a:cubicBezTo>
                    <a:pt x="2201843" y="1206852"/>
                    <a:pt x="2187746" y="1220949"/>
                    <a:pt x="2170357" y="1220949"/>
                  </a:cubicBezTo>
                  <a:lnTo>
                    <a:pt x="31486" y="1220949"/>
                  </a:lnTo>
                  <a:cubicBezTo>
                    <a:pt x="14097" y="1220949"/>
                    <a:pt x="0" y="1206852"/>
                    <a:pt x="0" y="1189463"/>
                  </a:cubicBezTo>
                  <a:lnTo>
                    <a:pt x="0" y="31486"/>
                  </a:lnTo>
                  <a:cubicBezTo>
                    <a:pt x="0" y="14097"/>
                    <a:pt x="14097" y="0"/>
                    <a:pt x="31486" y="0"/>
                  </a:cubicBezTo>
                  <a:close/>
                </a:path>
              </a:pathLst>
            </a:custGeom>
            <a:solidFill>
              <a:srgbClr val="1889DB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2201843" cy="12685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9"/>
                </a:lnSpc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188684" y="2721691"/>
            <a:ext cx="17099316" cy="2690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65"/>
              </a:lnSpc>
              <a:spcBef>
                <a:spcPct val="0"/>
              </a:spcBef>
            </a:pPr>
          </a:p>
          <a:p>
            <a:pPr algn="l">
              <a:lnSpc>
                <a:spcPts val="5365"/>
              </a:lnSpc>
              <a:spcBef>
                <a:spcPct val="0"/>
              </a:spcBef>
            </a:pPr>
            <a:r>
              <a:rPr lang="en-US" sz="3832">
                <a:solidFill>
                  <a:srgbClr val="000000"/>
                </a:solidFill>
                <a:latin typeface="Garuda"/>
                <a:ea typeface="Garuda"/>
                <a:cs typeface="Garuda"/>
                <a:sym typeface="Garuda"/>
              </a:rPr>
              <a:t>ความหมาย: กระบวนการที่ผู้ไม่หวังดีสร้างความสนิทสนมและความไว้วางใจกับเหยื่อผ่านช่องทางออนไลน์ เพื่อหลอกลวงหรือแสวงหาผลประโยชน์</a:t>
            </a:r>
          </a:p>
          <a:p>
            <a:pPr algn="l">
              <a:lnSpc>
                <a:spcPts val="5365"/>
              </a:lnSpc>
              <a:spcBef>
                <a:spcPct val="0"/>
              </a:spcBef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1188684" y="6125043"/>
            <a:ext cx="7148661" cy="1982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ตัวอย่าง</a:t>
            </a:r>
          </a:p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แกล้งเป็นเพื่อนในเกมออนไลน์</a:t>
            </a:r>
          </a:p>
          <a:p>
            <a:pPr algn="l">
              <a:lnSpc>
                <a:spcPts val="5203"/>
              </a:lnSpc>
              <a:spcBef>
                <a:spcPct val="0"/>
              </a:spcBef>
            </a:pPr>
            <a:r>
              <a:rPr lang="en-US" sz="3716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พูดคุยจนเหยื่อไว้ใจแล้วขอข้อมูลส่วนตัว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162871" y="6134568"/>
            <a:ext cx="7511064" cy="2630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วิธีป้องกัน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ไม่เปิดเผยข้อมูลส่วนตัวแก่คนแปลกหน้า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แจ้งผู้ปกครองหรือครูเมื่อพบพฤติกรรมที่น่าสงสัย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2027" y="1028700"/>
            <a:ext cx="13177222" cy="8430588"/>
          </a:xfrm>
          <a:custGeom>
            <a:avLst/>
            <a:gdLst/>
            <a:ahLst/>
            <a:cxnLst/>
            <a:rect r="r" b="b" t="t" l="l"/>
            <a:pathLst>
              <a:path h="8430588" w="13177222">
                <a:moveTo>
                  <a:pt x="0" y="0"/>
                </a:moveTo>
                <a:lnTo>
                  <a:pt x="13177222" y="0"/>
                </a:lnTo>
                <a:lnTo>
                  <a:pt x="13177222" y="8430588"/>
                </a:lnTo>
                <a:lnTo>
                  <a:pt x="0" y="84305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749" t="-36370" r="-21437" b="-27967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322396"/>
            <a:ext cx="10174506" cy="7259004"/>
          </a:xfrm>
          <a:custGeom>
            <a:avLst/>
            <a:gdLst/>
            <a:ahLst/>
            <a:cxnLst/>
            <a:rect r="r" b="b" t="t" l="l"/>
            <a:pathLst>
              <a:path h="7259004" w="10174506">
                <a:moveTo>
                  <a:pt x="0" y="0"/>
                </a:moveTo>
                <a:lnTo>
                  <a:pt x="10174506" y="0"/>
                </a:lnTo>
                <a:lnTo>
                  <a:pt x="10174506" y="7259005"/>
                </a:lnTo>
                <a:lnTo>
                  <a:pt x="0" y="72590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487" t="-43672" r="-27996" b="-166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456601" y="1028700"/>
            <a:ext cx="3841836" cy="7552701"/>
          </a:xfrm>
          <a:custGeom>
            <a:avLst/>
            <a:gdLst/>
            <a:ahLst/>
            <a:cxnLst/>
            <a:rect r="r" b="b" t="t" l="l"/>
            <a:pathLst>
              <a:path h="7552701" w="3841836">
                <a:moveTo>
                  <a:pt x="0" y="0"/>
                </a:moveTo>
                <a:lnTo>
                  <a:pt x="3841836" y="0"/>
                </a:lnTo>
                <a:lnTo>
                  <a:pt x="3841836" y="7552701"/>
                </a:lnTo>
                <a:lnTo>
                  <a:pt x="0" y="755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260" t="-3630" r="-117045" b="-941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0839" y="583889"/>
            <a:ext cx="15758461" cy="9119221"/>
          </a:xfrm>
          <a:custGeom>
            <a:avLst/>
            <a:gdLst/>
            <a:ahLst/>
            <a:cxnLst/>
            <a:rect r="r" b="b" t="t" l="l"/>
            <a:pathLst>
              <a:path h="9119221" w="15758461">
                <a:moveTo>
                  <a:pt x="0" y="0"/>
                </a:moveTo>
                <a:lnTo>
                  <a:pt x="15758461" y="0"/>
                </a:lnTo>
                <a:lnTo>
                  <a:pt x="15758461" y="9119222"/>
                </a:lnTo>
                <a:lnTo>
                  <a:pt x="0" y="91192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702" t="-23136" r="0" b="-2422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DAHI5MZuCLs</dc:identifier>
  <dcterms:modified xsi:type="dcterms:W3CDTF">2011-08-01T06:04:30Z</dcterms:modified>
  <cp:revision>1</cp:revision>
  <dc:title>เทคโนโลยีและโลกดิจิทัล</dc:title>
</cp:coreProperties>
</file>