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VT323" charset="1" panose="00000509000000000000"/>
      <p:regular r:id="rId24"/>
    </p:embeddedFont>
    <p:embeddedFont>
      <p:font typeface="Andale and WorldType Collection J" charset="1" panose="020B0609020104020203"/>
      <p:regular r:id="rId25"/>
    </p:embeddedFont>
    <p:embeddedFont>
      <p:font typeface="Ichiko TH" charset="1" panose="02000000000000000000"/>
      <p:regular r:id="rId26"/>
    </p:embeddedFont>
    <p:embeddedFont>
      <p:font typeface="Doughnut Font TH" charset="1" panose="02000503000000000000"/>
      <p:regular r:id="rId27"/>
    </p:embeddedFont>
    <p:embeddedFont>
      <p:font typeface="Space Mono" charset="1" panose="02000509040000020004"/>
      <p:regular r:id="rId28"/>
    </p:embeddedFont>
    <p:embeddedFont>
      <p:font typeface="Open Sauce" charset="1" panose="00000500000000000000"/>
      <p:regular r:id="rId29"/>
    </p:embeddedFont>
    <p:embeddedFont>
      <p:font typeface="Amiko TH" charset="1" panose="00000500000000000000"/>
      <p:regular r:id="rId30"/>
    </p:embeddedFont>
    <p:embeddedFont>
      <p:font typeface="Garuda Bold" charset="1" panose="020B0704020202020204"/>
      <p:regular r:id="rId31"/>
    </p:embeddedFont>
    <p:embeddedFont>
      <p:font typeface="Pridi Bold" charset="1" panose="00000800000000000000"/>
      <p:regular r:id="rId32"/>
    </p:embeddedFont>
    <p:embeddedFont>
      <p:font typeface="Handjet" charset="1" panose="0000000000000000000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jpe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png" Type="http://schemas.openxmlformats.org/officeDocument/2006/relationships/image"/><Relationship Id="rId3" Target="../media/image2.png" Type="http://schemas.openxmlformats.org/officeDocument/2006/relationships/image"/><Relationship Id="rId30" Target="../media/image29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svg" Type="http://schemas.openxmlformats.org/officeDocument/2006/relationships/image"/><Relationship Id="rId4" Target="../media/image74.png" Type="http://schemas.openxmlformats.org/officeDocument/2006/relationships/image"/><Relationship Id="rId5" Target="../media/image75.png" Type="http://schemas.openxmlformats.org/officeDocument/2006/relationships/image"/><Relationship Id="rId6" Target="../media/image76.png" Type="http://schemas.openxmlformats.org/officeDocument/2006/relationships/image"/><Relationship Id="rId7" Target="../media/image77.png" Type="http://schemas.openxmlformats.org/officeDocument/2006/relationships/image"/><Relationship Id="rId8" Target="../media/image7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jpeg" Type="http://schemas.openxmlformats.org/officeDocument/2006/relationships/image"/><Relationship Id="rId3" Target="../media/image8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8.png" Type="http://schemas.openxmlformats.org/officeDocument/2006/relationships/image"/><Relationship Id="rId11" Target="../media/image89.png" Type="http://schemas.openxmlformats.org/officeDocument/2006/relationships/image"/><Relationship Id="rId12" Target="../media/image90.svg" Type="http://schemas.openxmlformats.org/officeDocument/2006/relationships/image"/><Relationship Id="rId13" Target="../media/image91.png" Type="http://schemas.openxmlformats.org/officeDocument/2006/relationships/image"/><Relationship Id="rId2" Target="../media/image82.jpeg" Type="http://schemas.openxmlformats.org/officeDocument/2006/relationships/image"/><Relationship Id="rId3" Target="../media/image83.jpeg" Type="http://schemas.openxmlformats.org/officeDocument/2006/relationships/image"/><Relationship Id="rId4" Target="../media/image84.jpeg" Type="http://schemas.openxmlformats.org/officeDocument/2006/relationships/image"/><Relationship Id="rId5" Target="../media/image85.jpe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Relationship Id="rId8" Target="../media/image86.png" Type="http://schemas.openxmlformats.org/officeDocument/2006/relationships/image"/><Relationship Id="rId9" Target="../media/image8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0.png" Type="http://schemas.openxmlformats.org/officeDocument/2006/relationships/image"/><Relationship Id="rId11" Target="../media/image101.svg" Type="http://schemas.openxmlformats.org/officeDocument/2006/relationships/image"/><Relationship Id="rId12" Target="../media/image102.png" Type="http://schemas.openxmlformats.org/officeDocument/2006/relationships/image"/><Relationship Id="rId13" Target="../media/image103.svg" Type="http://schemas.openxmlformats.org/officeDocument/2006/relationships/image"/><Relationship Id="rId14" Target="../media/image104.png" Type="http://schemas.openxmlformats.org/officeDocument/2006/relationships/image"/><Relationship Id="rId15" Target="../media/image105.svg" Type="http://schemas.openxmlformats.org/officeDocument/2006/relationships/image"/><Relationship Id="rId16" Target="../media/image106.png" Type="http://schemas.openxmlformats.org/officeDocument/2006/relationships/image"/><Relationship Id="rId17" Target="../media/image107.svg" Type="http://schemas.openxmlformats.org/officeDocument/2006/relationships/image"/><Relationship Id="rId18" Target="../media/image108.png" Type="http://schemas.openxmlformats.org/officeDocument/2006/relationships/image"/><Relationship Id="rId19" Target="../media/image109.svg" Type="http://schemas.openxmlformats.org/officeDocument/2006/relationships/image"/><Relationship Id="rId2" Target="../media/image92.png" Type="http://schemas.openxmlformats.org/officeDocument/2006/relationships/image"/><Relationship Id="rId20" Target="../media/image110.png" Type="http://schemas.openxmlformats.org/officeDocument/2006/relationships/image"/><Relationship Id="rId21" Target="../media/image111.svg" Type="http://schemas.openxmlformats.org/officeDocument/2006/relationships/image"/><Relationship Id="rId22" Target="../media/image112.png" Type="http://schemas.openxmlformats.org/officeDocument/2006/relationships/image"/><Relationship Id="rId23" Target="../media/image113.svg" Type="http://schemas.openxmlformats.org/officeDocument/2006/relationships/image"/><Relationship Id="rId24" Target="../media/image114.png" Type="http://schemas.openxmlformats.org/officeDocument/2006/relationships/image"/><Relationship Id="rId25" Target="../media/image115.svg" Type="http://schemas.openxmlformats.org/officeDocument/2006/relationships/image"/><Relationship Id="rId3" Target="../media/image93.png" Type="http://schemas.openxmlformats.org/officeDocument/2006/relationships/image"/><Relationship Id="rId4" Target="../media/image94.png" Type="http://schemas.openxmlformats.org/officeDocument/2006/relationships/image"/><Relationship Id="rId5" Target="../media/image95.svg" Type="http://schemas.openxmlformats.org/officeDocument/2006/relationships/image"/><Relationship Id="rId6" Target="../media/image96.png" Type="http://schemas.openxmlformats.org/officeDocument/2006/relationships/image"/><Relationship Id="rId7" Target="../media/image97.svg" Type="http://schemas.openxmlformats.org/officeDocument/2006/relationships/image"/><Relationship Id="rId8" Target="../media/image98.png" Type="http://schemas.openxmlformats.org/officeDocument/2006/relationships/image"/><Relationship Id="rId9" Target="../media/image99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6.jpeg" Type="http://schemas.openxmlformats.org/officeDocument/2006/relationships/image"/><Relationship Id="rId3" Target="../media/image117.jpeg" Type="http://schemas.openxmlformats.org/officeDocument/2006/relationships/image"/><Relationship Id="rId4" Target="../media/image118.jpeg" Type="http://schemas.openxmlformats.org/officeDocument/2006/relationships/image"/><Relationship Id="rId5" Target="../media/image119.png" Type="http://schemas.openxmlformats.org/officeDocument/2006/relationships/image"/><Relationship Id="rId6" Target="../media/image120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0.svg" Type="http://schemas.openxmlformats.org/officeDocument/2006/relationships/image"/><Relationship Id="rId11" Target="../media/image45.png" Type="http://schemas.openxmlformats.org/officeDocument/2006/relationships/image"/><Relationship Id="rId12" Target="../media/image46.svg" Type="http://schemas.openxmlformats.org/officeDocument/2006/relationships/image"/><Relationship Id="rId2" Target="../media/image121.jpeg" Type="http://schemas.openxmlformats.org/officeDocument/2006/relationships/image"/><Relationship Id="rId3" Target="../media/image122.jpeg" Type="http://schemas.openxmlformats.org/officeDocument/2006/relationships/image"/><Relationship Id="rId4" Target="../media/image123.jpeg" Type="http://schemas.openxmlformats.org/officeDocument/2006/relationships/image"/><Relationship Id="rId5" Target="../media/image124.jpeg" Type="http://schemas.openxmlformats.org/officeDocument/2006/relationships/image"/><Relationship Id="rId6" Target="../media/image125.jpeg" Type="http://schemas.openxmlformats.org/officeDocument/2006/relationships/image"/><Relationship Id="rId7" Target="../media/image126.png" Type="http://schemas.openxmlformats.org/officeDocument/2006/relationships/image"/><Relationship Id="rId8" Target="../media/image127.svg" Type="http://schemas.openxmlformats.org/officeDocument/2006/relationships/image"/><Relationship Id="rId9" Target="../media/image11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Relationship Id="rId3" Target="../media/image31.png" Type="http://schemas.openxmlformats.org/officeDocument/2006/relationships/image"/><Relationship Id="rId4" Target="../media/image32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5.png" Type="http://schemas.openxmlformats.org/officeDocument/2006/relationships/image"/><Relationship Id="rId8" Target="../media/image3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png" Type="http://schemas.openxmlformats.org/officeDocument/2006/relationships/image"/><Relationship Id="rId11" Target="../media/image50.svg" Type="http://schemas.openxmlformats.org/officeDocument/2006/relationships/image"/><Relationship Id="rId2" Target="../media/image43.png" Type="http://schemas.openxmlformats.org/officeDocument/2006/relationships/image"/><Relationship Id="rId3" Target="../media/image42.png" Type="http://schemas.openxmlformats.org/officeDocument/2006/relationships/image"/><Relationship Id="rId4" Target="../media/image38.png" Type="http://schemas.openxmlformats.org/officeDocument/2006/relationships/image"/><Relationship Id="rId5" Target="../media/image44.pn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Relationship Id="rId8" Target="../media/image47.png" Type="http://schemas.openxmlformats.org/officeDocument/2006/relationships/image"/><Relationship Id="rId9" Target="../media/image4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sv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Relationship Id="rId6" Target="../media/image55.png" Type="http://schemas.openxmlformats.org/officeDocument/2006/relationships/image"/><Relationship Id="rId7" Target="../media/image56.png" Type="http://schemas.openxmlformats.org/officeDocument/2006/relationships/image"/><Relationship Id="rId8" Target="../media/image57.svg" Type="http://schemas.openxmlformats.org/officeDocument/2006/relationships/image"/><Relationship Id="rId9" Target="../media/image5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svg" Type="http://schemas.openxmlformats.org/officeDocument/2006/relationships/image"/><Relationship Id="rId2" Target="../media/image45.png" Type="http://schemas.openxmlformats.org/officeDocument/2006/relationships/image"/><Relationship Id="rId3" Target="../media/image46.svg" Type="http://schemas.openxmlformats.org/officeDocument/2006/relationships/image"/><Relationship Id="rId4" Target="../media/image59.png" Type="http://schemas.openxmlformats.org/officeDocument/2006/relationships/image"/><Relationship Id="rId5" Target="../media/image60.png" Type="http://schemas.openxmlformats.org/officeDocument/2006/relationships/image"/><Relationship Id="rId6" Target="../media/image61.svg" Type="http://schemas.openxmlformats.org/officeDocument/2006/relationships/image"/><Relationship Id="rId7" Target="../media/image62.png" Type="http://schemas.openxmlformats.org/officeDocument/2006/relationships/image"/><Relationship Id="rId8" Target="../media/image63.svg" Type="http://schemas.openxmlformats.org/officeDocument/2006/relationships/image"/><Relationship Id="rId9" Target="../media/image6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Relationship Id="rId3" Target="../media/image6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8.png" Type="http://schemas.openxmlformats.org/officeDocument/2006/relationships/image"/><Relationship Id="rId3" Target="../media/image69.png" Type="http://schemas.openxmlformats.org/officeDocument/2006/relationships/image"/><Relationship Id="rId4" Target="../media/image70.svg" Type="http://schemas.openxmlformats.org/officeDocument/2006/relationships/image"/><Relationship Id="rId5" Target="../media/image71.png" Type="http://schemas.openxmlformats.org/officeDocument/2006/relationships/image"/><Relationship Id="rId6" Target="../media/image7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345148" y="312441"/>
            <a:ext cx="9597704" cy="9662118"/>
            <a:chOff x="0" y="0"/>
            <a:chExt cx="12796938" cy="128828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796938" cy="12882824"/>
            </a:xfrm>
            <a:custGeom>
              <a:avLst/>
              <a:gdLst/>
              <a:ahLst/>
              <a:cxnLst/>
              <a:rect r="r" b="b" t="t" l="l"/>
              <a:pathLst>
                <a:path h="12882824" w="12796938">
                  <a:moveTo>
                    <a:pt x="0" y="0"/>
                  </a:moveTo>
                  <a:lnTo>
                    <a:pt x="12796938" y="0"/>
                  </a:lnTo>
                  <a:lnTo>
                    <a:pt x="12796938" y="12882824"/>
                  </a:lnTo>
                  <a:lnTo>
                    <a:pt x="0" y="12882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1334189" y="1328164"/>
              <a:ext cx="10202012" cy="7533263"/>
              <a:chOff x="0" y="0"/>
              <a:chExt cx="1884882" cy="1391815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884882" cy="1391815"/>
              </a:xfrm>
              <a:custGeom>
                <a:avLst/>
                <a:gdLst/>
                <a:ahLst/>
                <a:cxnLst/>
                <a:rect r="r" b="b" t="t" l="l"/>
                <a:pathLst>
                  <a:path h="1391815" w="1884882">
                    <a:moveTo>
                      <a:pt x="0" y="0"/>
                    </a:moveTo>
                    <a:lnTo>
                      <a:pt x="1884882" y="0"/>
                    </a:lnTo>
                    <a:lnTo>
                      <a:pt x="1884882" y="1391815"/>
                    </a:lnTo>
                    <a:lnTo>
                      <a:pt x="0" y="139181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76200"/>
                <a:ext cx="1884882" cy="14680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" id="8"/>
            <p:cNvGrpSpPr/>
            <p:nvPr/>
          </p:nvGrpSpPr>
          <p:grpSpPr>
            <a:xfrm rot="0">
              <a:off x="1334189" y="1328164"/>
              <a:ext cx="10202012" cy="7680190"/>
              <a:chOff x="0" y="0"/>
              <a:chExt cx="1185419" cy="892397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185419" cy="892397"/>
              </a:xfrm>
              <a:custGeom>
                <a:avLst/>
                <a:gdLst/>
                <a:ahLst/>
                <a:cxnLst/>
                <a:rect r="r" b="b" t="t" l="l"/>
                <a:pathLst>
                  <a:path h="892397" w="1185419">
                    <a:moveTo>
                      <a:pt x="0" y="0"/>
                    </a:moveTo>
                    <a:lnTo>
                      <a:pt x="1185419" y="0"/>
                    </a:lnTo>
                    <a:lnTo>
                      <a:pt x="1185419" y="892397"/>
                    </a:lnTo>
                    <a:lnTo>
                      <a:pt x="0" y="892397"/>
                    </a:lnTo>
                    <a:close/>
                  </a:path>
                </a:pathLst>
              </a:custGeom>
              <a:blipFill>
                <a:blip r:embed="rId4"/>
                <a:stretch>
                  <a:fillRect l="0" t="-394" r="0" b="-39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254202" y="1328164"/>
              <a:ext cx="10288535" cy="7778261"/>
            </a:xfrm>
            <a:custGeom>
              <a:avLst/>
              <a:gdLst/>
              <a:ahLst/>
              <a:cxnLst/>
              <a:rect r="r" b="b" t="t" l="l"/>
              <a:pathLst>
                <a:path h="7778261" w="10288535">
                  <a:moveTo>
                    <a:pt x="0" y="0"/>
                  </a:moveTo>
                  <a:lnTo>
                    <a:pt x="10288534" y="0"/>
                  </a:lnTo>
                  <a:lnTo>
                    <a:pt x="10288534" y="7778261"/>
                  </a:lnTo>
                  <a:lnTo>
                    <a:pt x="0" y="7778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316" r="0" b="-23883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1870519" y="1450185"/>
              <a:ext cx="3430063" cy="3207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63"/>
                </a:lnSpc>
                <a:spcBef>
                  <a:spcPct val="0"/>
                </a:spcBef>
              </a:pPr>
              <a:r>
                <a:rPr lang="en-US" sz="1402">
                  <a:solidFill>
                    <a:srgbClr val="FFFFFF"/>
                  </a:solidFill>
                  <a:latin typeface="VT323"/>
                  <a:ea typeface="VT323"/>
                  <a:cs typeface="VT323"/>
                  <a:sym typeface="VT323"/>
                </a:rPr>
                <a:t>Olivia Wilson_Web Designer.file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309903">
            <a:off x="12978899" y="403214"/>
            <a:ext cx="837110" cy="795732"/>
          </a:xfrm>
          <a:custGeom>
            <a:avLst/>
            <a:gdLst/>
            <a:ahLst/>
            <a:cxnLst/>
            <a:rect r="r" b="b" t="t" l="l"/>
            <a:pathLst>
              <a:path h="795732" w="837110">
                <a:moveTo>
                  <a:pt x="0" y="0"/>
                </a:moveTo>
                <a:lnTo>
                  <a:pt x="837109" y="0"/>
                </a:lnTo>
                <a:lnTo>
                  <a:pt x="837109" y="795732"/>
                </a:lnTo>
                <a:lnTo>
                  <a:pt x="0" y="7957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711465" y="7188694"/>
            <a:ext cx="857787" cy="856715"/>
          </a:xfrm>
          <a:custGeom>
            <a:avLst/>
            <a:gdLst/>
            <a:ahLst/>
            <a:cxnLst/>
            <a:rect r="r" b="b" t="t" l="l"/>
            <a:pathLst>
              <a:path h="856715" w="857787">
                <a:moveTo>
                  <a:pt x="0" y="0"/>
                </a:moveTo>
                <a:lnTo>
                  <a:pt x="857787" y="0"/>
                </a:lnTo>
                <a:lnTo>
                  <a:pt x="857787" y="856715"/>
                </a:lnTo>
                <a:lnTo>
                  <a:pt x="0" y="8567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311352">
            <a:off x="12221151" y="7396034"/>
            <a:ext cx="751249" cy="693027"/>
          </a:xfrm>
          <a:custGeom>
            <a:avLst/>
            <a:gdLst/>
            <a:ahLst/>
            <a:cxnLst/>
            <a:rect r="r" b="b" t="t" l="l"/>
            <a:pathLst>
              <a:path h="693027" w="751249">
                <a:moveTo>
                  <a:pt x="0" y="0"/>
                </a:moveTo>
                <a:lnTo>
                  <a:pt x="751249" y="0"/>
                </a:lnTo>
                <a:lnTo>
                  <a:pt x="751249" y="693027"/>
                </a:lnTo>
                <a:lnTo>
                  <a:pt x="0" y="6930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4711465" y="4188635"/>
            <a:ext cx="378518" cy="2633171"/>
          </a:xfrm>
          <a:custGeom>
            <a:avLst/>
            <a:gdLst/>
            <a:ahLst/>
            <a:cxnLst/>
            <a:rect r="r" b="b" t="t" l="l"/>
            <a:pathLst>
              <a:path h="2633171" w="378518">
                <a:moveTo>
                  <a:pt x="0" y="0"/>
                </a:moveTo>
                <a:lnTo>
                  <a:pt x="378518" y="0"/>
                </a:lnTo>
                <a:lnTo>
                  <a:pt x="378518" y="2633171"/>
                </a:lnTo>
                <a:lnTo>
                  <a:pt x="0" y="26331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825187">
            <a:off x="6161313" y="563343"/>
            <a:ext cx="553194" cy="574747"/>
          </a:xfrm>
          <a:custGeom>
            <a:avLst/>
            <a:gdLst/>
            <a:ahLst/>
            <a:cxnLst/>
            <a:rect r="r" b="b" t="t" l="l"/>
            <a:pathLst>
              <a:path h="574747" w="553194">
                <a:moveTo>
                  <a:pt x="0" y="0"/>
                </a:moveTo>
                <a:lnTo>
                  <a:pt x="553193" y="0"/>
                </a:lnTo>
                <a:lnTo>
                  <a:pt x="553193" y="574747"/>
                </a:lnTo>
                <a:lnTo>
                  <a:pt x="0" y="5747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609716">
            <a:off x="12995612" y="7084539"/>
            <a:ext cx="661492" cy="635032"/>
          </a:xfrm>
          <a:custGeom>
            <a:avLst/>
            <a:gdLst/>
            <a:ahLst/>
            <a:cxnLst/>
            <a:rect r="r" b="b" t="t" l="l"/>
            <a:pathLst>
              <a:path h="635032" w="661492">
                <a:moveTo>
                  <a:pt x="0" y="0"/>
                </a:moveTo>
                <a:lnTo>
                  <a:pt x="661491" y="0"/>
                </a:lnTo>
                <a:lnTo>
                  <a:pt x="661491" y="635032"/>
                </a:lnTo>
                <a:lnTo>
                  <a:pt x="0" y="635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18406" y="7317943"/>
            <a:ext cx="2451188" cy="677419"/>
          </a:xfrm>
          <a:custGeom>
            <a:avLst/>
            <a:gdLst/>
            <a:ahLst/>
            <a:cxnLst/>
            <a:rect r="r" b="b" t="t" l="l"/>
            <a:pathLst>
              <a:path h="677419" w="2451188">
                <a:moveTo>
                  <a:pt x="0" y="0"/>
                </a:moveTo>
                <a:lnTo>
                  <a:pt x="2451188" y="0"/>
                </a:lnTo>
                <a:lnTo>
                  <a:pt x="2451188" y="677420"/>
                </a:lnTo>
                <a:lnTo>
                  <a:pt x="0" y="6774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80629">
            <a:off x="9829811" y="7624004"/>
            <a:ext cx="604985" cy="1030160"/>
          </a:xfrm>
          <a:custGeom>
            <a:avLst/>
            <a:gdLst/>
            <a:ahLst/>
            <a:cxnLst/>
            <a:rect r="r" b="b" t="t" l="l"/>
            <a:pathLst>
              <a:path h="1030160" w="604985">
                <a:moveTo>
                  <a:pt x="0" y="0"/>
                </a:moveTo>
                <a:lnTo>
                  <a:pt x="604985" y="0"/>
                </a:lnTo>
                <a:lnTo>
                  <a:pt x="604985" y="1030160"/>
                </a:lnTo>
                <a:lnTo>
                  <a:pt x="0" y="10301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14463845" y="1624166"/>
            <a:ext cx="2023994" cy="1988743"/>
            <a:chOff x="0" y="0"/>
            <a:chExt cx="2698658" cy="265165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716031"/>
              <a:ext cx="1932432" cy="1479189"/>
            </a:xfrm>
            <a:custGeom>
              <a:avLst/>
              <a:gdLst/>
              <a:ahLst/>
              <a:cxnLst/>
              <a:rect r="r" b="b" t="t" l="l"/>
              <a:pathLst>
                <a:path h="1479189" w="1932432">
                  <a:moveTo>
                    <a:pt x="0" y="0"/>
                  </a:moveTo>
                  <a:lnTo>
                    <a:pt x="1932432" y="0"/>
                  </a:lnTo>
                  <a:lnTo>
                    <a:pt x="1932432" y="1479189"/>
                  </a:lnTo>
                  <a:lnTo>
                    <a:pt x="0" y="1479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93613" y="2255417"/>
              <a:ext cx="1545206" cy="3962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Projects</a:t>
              </a:r>
            </a:p>
          </p:txBody>
        </p:sp>
        <p:grpSp>
          <p:nvGrpSpPr>
            <p:cNvPr name="Group 23" id="23"/>
            <p:cNvGrpSpPr/>
            <p:nvPr/>
          </p:nvGrpSpPr>
          <p:grpSpPr>
            <a:xfrm rot="0">
              <a:off x="1982627" y="0"/>
              <a:ext cx="716031" cy="716031"/>
              <a:chOff x="0" y="0"/>
              <a:chExt cx="406400" cy="4064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406400" cy="406400"/>
              </a:xfrm>
              <a:custGeom>
                <a:avLst/>
                <a:gdLst/>
                <a:ahLst/>
                <a:cxnLst/>
                <a:rect r="r" b="b" t="t" l="l"/>
                <a:pathLst>
                  <a:path h="406400" w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FF8DFE">
                      <a:alpha val="100000"/>
                    </a:srgbClr>
                  </a:gs>
                  <a:gs pos="100000">
                    <a:srgbClr val="FF3EFE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4</a:t>
                </a:r>
              </a:p>
            </p:txBody>
          </p:sp>
        </p:grpSp>
      </p:grpSp>
      <p:grpSp>
        <p:nvGrpSpPr>
          <p:cNvPr name="Group 26" id="26"/>
          <p:cNvGrpSpPr/>
          <p:nvPr/>
        </p:nvGrpSpPr>
        <p:grpSpPr>
          <a:xfrm rot="0">
            <a:off x="2218168" y="7068707"/>
            <a:ext cx="2126980" cy="2073039"/>
            <a:chOff x="0" y="0"/>
            <a:chExt cx="2835973" cy="276405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140911" y="0"/>
              <a:ext cx="1594279" cy="1594279"/>
            </a:xfrm>
            <a:custGeom>
              <a:avLst/>
              <a:gdLst/>
              <a:ahLst/>
              <a:cxnLst/>
              <a:rect r="r" b="b" t="t" l="l"/>
              <a:pathLst>
                <a:path h="1594279" w="1594279">
                  <a:moveTo>
                    <a:pt x="0" y="0"/>
                  </a:moveTo>
                  <a:lnTo>
                    <a:pt x="1594278" y="0"/>
                  </a:lnTo>
                  <a:lnTo>
                    <a:pt x="1594278" y="1594279"/>
                  </a:lnTo>
                  <a:lnTo>
                    <a:pt x="0" y="1594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0" y="1629642"/>
              <a:ext cx="1876100" cy="3962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Experience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2119942" y="2048021"/>
              <a:ext cx="716031" cy="716031"/>
              <a:chOff x="0" y="0"/>
              <a:chExt cx="406400" cy="4064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06400" cy="406400"/>
              </a:xfrm>
              <a:custGeom>
                <a:avLst/>
                <a:gdLst/>
                <a:ahLst/>
                <a:cxnLst/>
                <a:rect r="r" b="b" t="t" l="l"/>
                <a:pathLst>
                  <a:path h="406400" w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FFFFA4">
                      <a:alpha val="100000"/>
                    </a:srgbClr>
                  </a:gs>
                  <a:gs pos="100000">
                    <a:srgbClr val="FDFF00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3</a:t>
                </a:r>
              </a:p>
            </p:txBody>
          </p:sp>
        </p:grpSp>
      </p:grpSp>
      <p:grpSp>
        <p:nvGrpSpPr>
          <p:cNvPr name="Group 32" id="32"/>
          <p:cNvGrpSpPr/>
          <p:nvPr/>
        </p:nvGrpSpPr>
        <p:grpSpPr>
          <a:xfrm rot="0">
            <a:off x="1828964" y="920550"/>
            <a:ext cx="1859388" cy="1944255"/>
            <a:chOff x="0" y="0"/>
            <a:chExt cx="2479184" cy="259234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716031" y="412880"/>
              <a:ext cx="1763152" cy="1711861"/>
            </a:xfrm>
            <a:custGeom>
              <a:avLst/>
              <a:gdLst/>
              <a:ahLst/>
              <a:cxnLst/>
              <a:rect r="r" b="b" t="t" l="l"/>
              <a:pathLst>
                <a:path h="1711861" w="1763152">
                  <a:moveTo>
                    <a:pt x="0" y="0"/>
                  </a:moveTo>
                  <a:lnTo>
                    <a:pt x="1763153" y="0"/>
                  </a:lnTo>
                  <a:lnTo>
                    <a:pt x="1763153" y="1711861"/>
                  </a:lnTo>
                  <a:lnTo>
                    <a:pt x="0" y="17118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34" id="34"/>
            <p:cNvGrpSpPr/>
            <p:nvPr/>
          </p:nvGrpSpPr>
          <p:grpSpPr>
            <a:xfrm rot="0">
              <a:off x="0" y="0"/>
              <a:ext cx="716031" cy="716031"/>
              <a:chOff x="0" y="0"/>
              <a:chExt cx="406400" cy="40640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406400" cy="406400"/>
              </a:xfrm>
              <a:custGeom>
                <a:avLst/>
                <a:gdLst/>
                <a:ahLst/>
                <a:cxnLst/>
                <a:rect r="r" b="b" t="t" l="l"/>
                <a:pathLst>
                  <a:path h="406400" w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FF6A70">
                      <a:alpha val="100000"/>
                    </a:srgbClr>
                  </a:gs>
                  <a:gs pos="100000">
                    <a:srgbClr val="ED1C24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1</a:t>
                </a:r>
              </a:p>
            </p:txBody>
          </p:sp>
        </p:grpSp>
        <p:sp>
          <p:nvSpPr>
            <p:cNvPr name="TextBox 37" id="37"/>
            <p:cNvSpPr txBox="true"/>
            <p:nvPr/>
          </p:nvSpPr>
          <p:spPr>
            <a:xfrm rot="0">
              <a:off x="825004" y="2196101"/>
              <a:ext cx="1545206" cy="3962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About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661598" y="4159464"/>
            <a:ext cx="1435877" cy="1543759"/>
            <a:chOff x="0" y="0"/>
            <a:chExt cx="1914503" cy="2058345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319613" y="340051"/>
              <a:ext cx="1236874" cy="1236874"/>
            </a:xfrm>
            <a:custGeom>
              <a:avLst/>
              <a:gdLst/>
              <a:ahLst/>
              <a:cxnLst/>
              <a:rect r="r" b="b" t="t" l="l"/>
              <a:pathLst>
                <a:path h="1236874" w="1236874">
                  <a:moveTo>
                    <a:pt x="0" y="0"/>
                  </a:moveTo>
                  <a:lnTo>
                    <a:pt x="1236874" y="0"/>
                  </a:lnTo>
                  <a:lnTo>
                    <a:pt x="1236874" y="1236875"/>
                  </a:lnTo>
                  <a:lnTo>
                    <a:pt x="0" y="1236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0" id="40"/>
            <p:cNvGrpSpPr/>
            <p:nvPr/>
          </p:nvGrpSpPr>
          <p:grpSpPr>
            <a:xfrm rot="0">
              <a:off x="1198472" y="0"/>
              <a:ext cx="716031" cy="716031"/>
              <a:chOff x="0" y="0"/>
              <a:chExt cx="406400" cy="4064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406400" cy="406400"/>
              </a:xfrm>
              <a:custGeom>
                <a:avLst/>
                <a:gdLst/>
                <a:ahLst/>
                <a:cxnLst/>
                <a:rect r="r" b="b" t="t" l="l"/>
                <a:pathLst>
                  <a:path h="406400" w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85FF94">
                      <a:alpha val="100000"/>
                    </a:srgbClr>
                  </a:gs>
                  <a:gs pos="100000">
                    <a:srgbClr val="0CD828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2</a:t>
                </a:r>
              </a:p>
            </p:txBody>
          </p:sp>
        </p:grpSp>
        <p:sp>
          <p:nvSpPr>
            <p:cNvPr name="TextBox 43" id="43"/>
            <p:cNvSpPr txBox="true"/>
            <p:nvPr/>
          </p:nvSpPr>
          <p:spPr>
            <a:xfrm rot="0">
              <a:off x="0" y="1662105"/>
              <a:ext cx="1876100" cy="3962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Education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4195333" y="6920182"/>
            <a:ext cx="1696711" cy="2016804"/>
            <a:chOff x="0" y="0"/>
            <a:chExt cx="2262282" cy="2689072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419231" y="1137016"/>
              <a:ext cx="1810002" cy="1109037"/>
            </a:xfrm>
            <a:custGeom>
              <a:avLst/>
              <a:gdLst/>
              <a:ahLst/>
              <a:cxnLst/>
              <a:rect r="r" b="b" t="t" l="l"/>
              <a:pathLst>
                <a:path h="1109037" w="1810002">
                  <a:moveTo>
                    <a:pt x="0" y="0"/>
                  </a:moveTo>
                  <a:lnTo>
                    <a:pt x="1810002" y="0"/>
                  </a:lnTo>
                  <a:lnTo>
                    <a:pt x="1810002" y="1109038"/>
                  </a:lnTo>
                  <a:lnTo>
                    <a:pt x="0" y="110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6" id="46"/>
            <p:cNvGrpSpPr/>
            <p:nvPr/>
          </p:nvGrpSpPr>
          <p:grpSpPr>
            <a:xfrm rot="0">
              <a:off x="0" y="0"/>
              <a:ext cx="716031" cy="716031"/>
              <a:chOff x="0" y="0"/>
              <a:chExt cx="406400" cy="406400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406400" cy="406400"/>
              </a:xfrm>
              <a:custGeom>
                <a:avLst/>
                <a:gdLst/>
                <a:ahLst/>
                <a:cxnLst/>
                <a:rect r="r" b="b" t="t" l="l"/>
                <a:pathLst>
                  <a:path h="406400" w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FFA076">
                      <a:alpha val="100000"/>
                    </a:srgbClr>
                  </a:gs>
                  <a:gs pos="100000">
                    <a:srgbClr val="FF4F00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6</a:t>
                </a: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386182" y="2292832"/>
              <a:ext cx="1876100" cy="3962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Contact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6096982" y="4661925"/>
            <a:ext cx="1529420" cy="1696755"/>
            <a:chOff x="0" y="0"/>
            <a:chExt cx="2039227" cy="2262341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358016" y="358016"/>
              <a:ext cx="1486322" cy="1486322"/>
            </a:xfrm>
            <a:custGeom>
              <a:avLst/>
              <a:gdLst/>
              <a:ahLst/>
              <a:cxnLst/>
              <a:rect r="r" b="b" t="t" l="l"/>
              <a:pathLst>
                <a:path h="1486322" w="1486322">
                  <a:moveTo>
                    <a:pt x="0" y="0"/>
                  </a:moveTo>
                  <a:lnTo>
                    <a:pt x="1486322" y="0"/>
                  </a:lnTo>
                  <a:lnTo>
                    <a:pt x="1486322" y="1486322"/>
                  </a:lnTo>
                  <a:lnTo>
                    <a:pt x="0" y="1486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2" id="52"/>
            <p:cNvGrpSpPr/>
            <p:nvPr/>
          </p:nvGrpSpPr>
          <p:grpSpPr>
            <a:xfrm rot="0">
              <a:off x="0" y="0"/>
              <a:ext cx="716031" cy="716031"/>
              <a:chOff x="0" y="0"/>
              <a:chExt cx="406400" cy="40640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406400" cy="406400"/>
              </a:xfrm>
              <a:custGeom>
                <a:avLst/>
                <a:gdLst/>
                <a:ahLst/>
                <a:cxnLst/>
                <a:rect r="r" b="b" t="t" l="l"/>
                <a:pathLst>
                  <a:path h="406400" w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0083FF">
                      <a:alpha val="100000"/>
                    </a:srgbClr>
                  </a:gs>
                  <a:gs pos="100000">
                    <a:srgbClr val="1700D1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VT323"/>
                    <a:ea typeface="VT323"/>
                    <a:cs typeface="VT323"/>
                    <a:sym typeface="VT323"/>
                  </a:rPr>
                  <a:t>5</a:t>
                </a: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163127" y="1866101"/>
              <a:ext cx="1876100" cy="3962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Testimonial</a:t>
              </a:r>
            </a:p>
          </p:txBody>
        </p:sp>
      </p:grpSp>
      <p:sp>
        <p:nvSpPr>
          <p:cNvPr name="Freeform 56" id="56"/>
          <p:cNvSpPr/>
          <p:nvPr/>
        </p:nvSpPr>
        <p:spPr>
          <a:xfrm flipH="false" flipV="false" rot="566996">
            <a:off x="4513250" y="641226"/>
            <a:ext cx="774948" cy="774948"/>
          </a:xfrm>
          <a:custGeom>
            <a:avLst/>
            <a:gdLst/>
            <a:ahLst/>
            <a:cxnLst/>
            <a:rect r="r" b="b" t="t" l="l"/>
            <a:pathLst>
              <a:path h="774948" w="774948">
                <a:moveTo>
                  <a:pt x="0" y="0"/>
                </a:moveTo>
                <a:lnTo>
                  <a:pt x="774948" y="0"/>
                </a:lnTo>
                <a:lnTo>
                  <a:pt x="774948" y="774948"/>
                </a:lnTo>
                <a:lnTo>
                  <a:pt x="0" y="774948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5162006" y="635546"/>
            <a:ext cx="332313" cy="331067"/>
          </a:xfrm>
          <a:custGeom>
            <a:avLst/>
            <a:gdLst/>
            <a:ahLst/>
            <a:cxnLst/>
            <a:rect r="r" b="b" t="t" l="l"/>
            <a:pathLst>
              <a:path h="331067" w="332313">
                <a:moveTo>
                  <a:pt x="0" y="0"/>
                </a:moveTo>
                <a:lnTo>
                  <a:pt x="332313" y="0"/>
                </a:lnTo>
                <a:lnTo>
                  <a:pt x="332313" y="331067"/>
                </a:lnTo>
                <a:lnTo>
                  <a:pt x="0" y="33106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13258588" y="1316859"/>
            <a:ext cx="356215" cy="359359"/>
          </a:xfrm>
          <a:custGeom>
            <a:avLst/>
            <a:gdLst/>
            <a:ahLst/>
            <a:cxnLst/>
            <a:rect r="r" b="b" t="t" l="l"/>
            <a:pathLst>
              <a:path h="359359" w="356215">
                <a:moveTo>
                  <a:pt x="0" y="0"/>
                </a:moveTo>
                <a:lnTo>
                  <a:pt x="356215" y="0"/>
                </a:lnTo>
                <a:lnTo>
                  <a:pt x="356215" y="359359"/>
                </a:lnTo>
                <a:lnTo>
                  <a:pt x="0" y="359359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 l="0" t="0" r="0" b="0"/>
            </a:stretch>
          </a:blipFill>
        </p:spPr>
      </p:sp>
      <p:sp>
        <p:nvSpPr>
          <p:cNvPr name="TextBox 59" id="59"/>
          <p:cNvSpPr txBox="true"/>
          <p:nvPr/>
        </p:nvSpPr>
        <p:spPr>
          <a:xfrm rot="0">
            <a:off x="6100923" y="2412905"/>
            <a:ext cx="6388142" cy="3691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82DDD1"/>
                </a:solidFill>
                <a:latin typeface="Ichiko TH"/>
                <a:ea typeface="Ichiko TH"/>
                <a:cs typeface="Ichiko TH"/>
                <a:sym typeface="Ichiko TH"/>
              </a:rPr>
              <a:t>การปรับตัว</a:t>
            </a:r>
          </a:p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82DDD1"/>
                </a:solidFill>
                <a:latin typeface="Ichiko TH"/>
                <a:ea typeface="Ichiko TH"/>
                <a:cs typeface="Ichiko TH"/>
                <a:sym typeface="Ichiko TH"/>
              </a:rPr>
              <a:t>ในยุคดิจิทัล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208634" y="2412905"/>
            <a:ext cx="6388142" cy="3691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390BA5"/>
                </a:solidFill>
                <a:latin typeface="Ichiko TH"/>
                <a:ea typeface="Ichiko TH"/>
                <a:cs typeface="Ichiko TH"/>
                <a:sym typeface="Ichiko TH"/>
              </a:rPr>
              <a:t>การปรับตัว</a:t>
            </a:r>
          </a:p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390BA5"/>
                </a:solidFill>
                <a:latin typeface="Ichiko TH"/>
                <a:ea typeface="Ichiko TH"/>
                <a:cs typeface="Ichiko TH"/>
                <a:sym typeface="Ichiko TH"/>
              </a:rPr>
              <a:t>ในยุคดิจิทัล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name="AutoShape 3" id="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 flipV="true">
              <a:off x="1005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flipV="true">
              <a:off x="1388068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4" id="24"/>
            <p:cNvSpPr/>
            <p:nvPr/>
          </p:nvSpPr>
          <p:spPr>
            <a:xfrm flipV="true">
              <a:off x="276608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5" id="25"/>
            <p:cNvSpPr/>
            <p:nvPr/>
          </p:nvSpPr>
          <p:spPr>
            <a:xfrm flipV="true">
              <a:off x="414410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flipV="true">
              <a:off x="55221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690013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flipV="true">
              <a:off x="82781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flipV="true">
              <a:off x="965616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1103418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1241220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3790216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1516823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5462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 flipV="true">
              <a:off x="17933305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 flipV="true">
              <a:off x="1932036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flipV="true">
              <a:off x="207074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flipV="true">
              <a:off x="2209447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4373952" y="0"/>
            <a:ext cx="13914048" cy="1765761"/>
            <a:chOff x="0" y="0"/>
            <a:chExt cx="3664605" cy="46505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3664605" cy="465056"/>
            </a:xfrm>
            <a:custGeom>
              <a:avLst/>
              <a:gdLst/>
              <a:ahLst/>
              <a:cxnLst/>
              <a:rect r="r" b="b" t="t" l="l"/>
              <a:pathLst>
                <a:path h="465056" w="3664605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57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8346226" y="674068"/>
            <a:ext cx="5969501" cy="725775"/>
            <a:chOff x="0" y="0"/>
            <a:chExt cx="3743018" cy="45507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3743018" cy="455078"/>
            </a:xfrm>
            <a:custGeom>
              <a:avLst/>
              <a:gdLst/>
              <a:ahLst/>
              <a:cxnLst/>
              <a:rect r="r" b="b" t="t" l="l"/>
              <a:pathLst>
                <a:path h="455078" w="374301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3743018" cy="493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6815710" y="829512"/>
            <a:ext cx="443590" cy="398375"/>
            <a:chOff x="0" y="0"/>
            <a:chExt cx="591453" cy="531167"/>
          </a:xfrm>
        </p:grpSpPr>
        <p:sp>
          <p:nvSpPr>
            <p:cNvPr name="AutoShape 46" id="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7" id="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8" id="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0" y="0"/>
            <a:ext cx="5144291" cy="10287000"/>
            <a:chOff x="0" y="0"/>
            <a:chExt cx="1693594" cy="338666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693594" cy="3386667"/>
            </a:xfrm>
            <a:custGeom>
              <a:avLst/>
              <a:gdLst/>
              <a:ahLst/>
              <a:cxnLst/>
              <a:rect r="r" b="b" t="t" l="l"/>
              <a:pathLst>
                <a:path h="3386667" w="1693594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703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438023" y="674068"/>
            <a:ext cx="777630" cy="180252"/>
            <a:chOff x="0" y="0"/>
            <a:chExt cx="1036840" cy="240335"/>
          </a:xfrm>
        </p:grpSpPr>
        <p:grpSp>
          <p:nvGrpSpPr>
            <p:cNvPr name="Group 53" id="53"/>
            <p:cNvGrpSpPr/>
            <p:nvPr/>
          </p:nvGrpSpPr>
          <p:grpSpPr>
            <a:xfrm rot="0">
              <a:off x="0" y="0"/>
              <a:ext cx="240335" cy="240335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6" id="56"/>
            <p:cNvGrpSpPr/>
            <p:nvPr/>
          </p:nvGrpSpPr>
          <p:grpSpPr>
            <a:xfrm rot="0"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0"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</p:grpSp>
      <p:sp>
        <p:nvSpPr>
          <p:cNvPr name="AutoShape 62" id="62"/>
          <p:cNvSpPr/>
          <p:nvPr/>
        </p:nvSpPr>
        <p:spPr>
          <a:xfrm flipV="true">
            <a:off x="0" y="1770524"/>
            <a:ext cx="1828800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3" id="63"/>
          <p:cNvSpPr/>
          <p:nvPr/>
        </p:nvSpPr>
        <p:spPr>
          <a:xfrm flipH="false" flipV="false" rot="0">
            <a:off x="5595107" y="824865"/>
            <a:ext cx="255569" cy="424180"/>
          </a:xfrm>
          <a:custGeom>
            <a:avLst/>
            <a:gdLst/>
            <a:ahLst/>
            <a:cxnLst/>
            <a:rect r="r" b="b" t="t" l="l"/>
            <a:pathLst>
              <a:path h="424180" w="255569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0">
            <a:off x="12836431" y="-118271"/>
            <a:ext cx="2958591" cy="2692318"/>
          </a:xfrm>
          <a:custGeom>
            <a:avLst/>
            <a:gdLst/>
            <a:ahLst/>
            <a:cxnLst/>
            <a:rect r="r" b="b" t="t" l="l"/>
            <a:pathLst>
              <a:path h="2692318" w="2958591">
                <a:moveTo>
                  <a:pt x="0" y="0"/>
                </a:moveTo>
                <a:lnTo>
                  <a:pt x="2958591" y="0"/>
                </a:lnTo>
                <a:lnTo>
                  <a:pt x="2958591" y="2692318"/>
                </a:lnTo>
                <a:lnTo>
                  <a:pt x="0" y="2692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5" id="65"/>
          <p:cNvSpPr/>
          <p:nvPr/>
        </p:nvSpPr>
        <p:spPr>
          <a:xfrm flipH="false" flipV="false" rot="0">
            <a:off x="12976494" y="2574047"/>
            <a:ext cx="5637057" cy="7466301"/>
          </a:xfrm>
          <a:custGeom>
            <a:avLst/>
            <a:gdLst/>
            <a:ahLst/>
            <a:cxnLst/>
            <a:rect r="r" b="b" t="t" l="l"/>
            <a:pathLst>
              <a:path h="7466301" w="5637057">
                <a:moveTo>
                  <a:pt x="0" y="0"/>
                </a:moveTo>
                <a:lnTo>
                  <a:pt x="5637057" y="0"/>
                </a:lnTo>
                <a:lnTo>
                  <a:pt x="5637057" y="7466300"/>
                </a:lnTo>
                <a:lnTo>
                  <a:pt x="0" y="7466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6" id="66"/>
          <p:cNvSpPr/>
          <p:nvPr/>
        </p:nvSpPr>
        <p:spPr>
          <a:xfrm flipH="false" flipV="false" rot="0">
            <a:off x="1314292" y="47631"/>
            <a:ext cx="1614722" cy="1613377"/>
          </a:xfrm>
          <a:custGeom>
            <a:avLst/>
            <a:gdLst/>
            <a:ahLst/>
            <a:cxnLst/>
            <a:rect r="r" b="b" t="t" l="l"/>
            <a:pathLst>
              <a:path h="1613377" w="1614722">
                <a:moveTo>
                  <a:pt x="0" y="0"/>
                </a:moveTo>
                <a:lnTo>
                  <a:pt x="1614723" y="0"/>
                </a:lnTo>
                <a:lnTo>
                  <a:pt x="1614723" y="1613376"/>
                </a:lnTo>
                <a:lnTo>
                  <a:pt x="0" y="1613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7" id="67"/>
          <p:cNvSpPr/>
          <p:nvPr/>
        </p:nvSpPr>
        <p:spPr>
          <a:xfrm flipH="false" flipV="false" rot="0">
            <a:off x="3024265" y="185628"/>
            <a:ext cx="1395669" cy="1394506"/>
          </a:xfrm>
          <a:custGeom>
            <a:avLst/>
            <a:gdLst/>
            <a:ahLst/>
            <a:cxnLst/>
            <a:rect r="r" b="b" t="t" l="l"/>
            <a:pathLst>
              <a:path h="1394506" w="1395669">
                <a:moveTo>
                  <a:pt x="0" y="0"/>
                </a:moveTo>
                <a:lnTo>
                  <a:pt x="1395669" y="0"/>
                </a:lnTo>
                <a:lnTo>
                  <a:pt x="1395669" y="1394506"/>
                </a:lnTo>
                <a:lnTo>
                  <a:pt x="0" y="1394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0">
            <a:off x="362178" y="3712546"/>
            <a:ext cx="4419934" cy="2861907"/>
          </a:xfrm>
          <a:custGeom>
            <a:avLst/>
            <a:gdLst/>
            <a:ahLst/>
            <a:cxnLst/>
            <a:rect r="r" b="b" t="t" l="l"/>
            <a:pathLst>
              <a:path h="2861907" w="4419934">
                <a:moveTo>
                  <a:pt x="0" y="0"/>
                </a:moveTo>
                <a:lnTo>
                  <a:pt x="4419934" y="0"/>
                </a:lnTo>
                <a:lnTo>
                  <a:pt x="4419934" y="2861908"/>
                </a:lnTo>
                <a:lnTo>
                  <a:pt x="0" y="28619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69" id="69"/>
          <p:cNvSpPr txBox="true"/>
          <p:nvPr/>
        </p:nvSpPr>
        <p:spPr>
          <a:xfrm rot="0">
            <a:off x="4705684" y="2170977"/>
            <a:ext cx="12007606" cy="5020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2.3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 ทักษะการสื่อสารออนไลน์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ใช้ภาษาเหมาะสม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สื่อสารชัดเจน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ทำง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านร่วมกับผู้อื่นผ่านออนไลน์ไ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ด้</a:t>
            </a:r>
          </a:p>
          <a:p>
            <a:pPr algn="l">
              <a:lnSpc>
                <a:spcPts val="78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70328" y="2604774"/>
            <a:ext cx="13947344" cy="4896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04"/>
              </a:lnSpc>
            </a:pPr>
            <a:r>
              <a:rPr lang="en-US" sz="9289" b="true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หวัดดีจ้า </a:t>
            </a:r>
          </a:p>
          <a:p>
            <a:pPr algn="ctr">
              <a:lnSpc>
                <a:spcPts val="13004"/>
              </a:lnSpc>
            </a:pPr>
            <a:r>
              <a:rPr lang="en-US" sz="9289" b="true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หัวหน้าจะให้สส่งงานเลยมะคะเด่วส่งให้คร่ะ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6442" y="917125"/>
            <a:ext cx="8611777" cy="8611777"/>
          </a:xfrm>
          <a:custGeom>
            <a:avLst/>
            <a:gdLst/>
            <a:ahLst/>
            <a:cxnLst/>
            <a:rect r="r" b="b" t="t" l="l"/>
            <a:pathLst>
              <a:path h="8611777" w="8611777">
                <a:moveTo>
                  <a:pt x="0" y="0"/>
                </a:moveTo>
                <a:lnTo>
                  <a:pt x="8611777" y="0"/>
                </a:lnTo>
                <a:lnTo>
                  <a:pt x="8611777" y="8611776"/>
                </a:lnTo>
                <a:lnTo>
                  <a:pt x="0" y="86117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71920" y="1759114"/>
            <a:ext cx="8100194" cy="7166337"/>
          </a:xfrm>
          <a:custGeom>
            <a:avLst/>
            <a:gdLst/>
            <a:ahLst/>
            <a:cxnLst/>
            <a:rect r="r" b="b" t="t" l="l"/>
            <a:pathLst>
              <a:path h="7166337" w="8100194">
                <a:moveTo>
                  <a:pt x="0" y="0"/>
                </a:moveTo>
                <a:lnTo>
                  <a:pt x="8100195" y="0"/>
                </a:lnTo>
                <a:lnTo>
                  <a:pt x="8100195" y="7166337"/>
                </a:lnTo>
                <a:lnTo>
                  <a:pt x="0" y="71663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40656" y="0"/>
            <a:ext cx="7715250" cy="10287000"/>
          </a:xfrm>
          <a:custGeom>
            <a:avLst/>
            <a:gdLst/>
            <a:ahLst/>
            <a:cxnLst/>
            <a:rect r="r" b="b" t="t" l="l"/>
            <a:pathLst>
              <a:path h="10287000" w="7715250">
                <a:moveTo>
                  <a:pt x="0" y="0"/>
                </a:moveTo>
                <a:lnTo>
                  <a:pt x="7715250" y="0"/>
                </a:lnTo>
                <a:lnTo>
                  <a:pt x="7715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name="AutoShape 3" id="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 flipV="true">
              <a:off x="1005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flipV="true">
              <a:off x="1388068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4" id="24"/>
            <p:cNvSpPr/>
            <p:nvPr/>
          </p:nvSpPr>
          <p:spPr>
            <a:xfrm flipV="true">
              <a:off x="276608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5" id="25"/>
            <p:cNvSpPr/>
            <p:nvPr/>
          </p:nvSpPr>
          <p:spPr>
            <a:xfrm flipV="true">
              <a:off x="414410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flipV="true">
              <a:off x="55221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690013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flipV="true">
              <a:off x="82781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flipV="true">
              <a:off x="965616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1103418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1241220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3790216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1516823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5462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 flipV="true">
              <a:off x="17933305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 flipV="true">
              <a:off x="1932036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flipV="true">
              <a:off x="207074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flipV="true">
              <a:off x="2209447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4373952" y="0"/>
            <a:ext cx="13914048" cy="1765761"/>
            <a:chOff x="0" y="0"/>
            <a:chExt cx="3664605" cy="46505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3664605" cy="465056"/>
            </a:xfrm>
            <a:custGeom>
              <a:avLst/>
              <a:gdLst/>
              <a:ahLst/>
              <a:cxnLst/>
              <a:rect r="r" b="b" t="t" l="l"/>
              <a:pathLst>
                <a:path h="465056" w="3664605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57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8346226" y="674068"/>
            <a:ext cx="5969501" cy="725775"/>
            <a:chOff x="0" y="0"/>
            <a:chExt cx="3743018" cy="45507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3743018" cy="455078"/>
            </a:xfrm>
            <a:custGeom>
              <a:avLst/>
              <a:gdLst/>
              <a:ahLst/>
              <a:cxnLst/>
              <a:rect r="r" b="b" t="t" l="l"/>
              <a:pathLst>
                <a:path h="455078" w="374301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3743018" cy="493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6815710" y="829512"/>
            <a:ext cx="443590" cy="398375"/>
            <a:chOff x="0" y="0"/>
            <a:chExt cx="591453" cy="531167"/>
          </a:xfrm>
        </p:grpSpPr>
        <p:sp>
          <p:nvSpPr>
            <p:cNvPr name="AutoShape 46" id="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7" id="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8" id="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0" y="0"/>
            <a:ext cx="5144291" cy="10287000"/>
            <a:chOff x="0" y="0"/>
            <a:chExt cx="1693594" cy="338666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693594" cy="3386667"/>
            </a:xfrm>
            <a:custGeom>
              <a:avLst/>
              <a:gdLst/>
              <a:ahLst/>
              <a:cxnLst/>
              <a:rect r="r" b="b" t="t" l="l"/>
              <a:pathLst>
                <a:path h="3386667" w="1693594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703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438023" y="674068"/>
            <a:ext cx="777630" cy="180252"/>
            <a:chOff x="0" y="0"/>
            <a:chExt cx="1036840" cy="240335"/>
          </a:xfrm>
        </p:grpSpPr>
        <p:grpSp>
          <p:nvGrpSpPr>
            <p:cNvPr name="Group 53" id="53"/>
            <p:cNvGrpSpPr/>
            <p:nvPr/>
          </p:nvGrpSpPr>
          <p:grpSpPr>
            <a:xfrm rot="0">
              <a:off x="0" y="0"/>
              <a:ext cx="240335" cy="240335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6" id="56"/>
            <p:cNvGrpSpPr/>
            <p:nvPr/>
          </p:nvGrpSpPr>
          <p:grpSpPr>
            <a:xfrm rot="0"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0"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</p:grpSp>
      <p:sp>
        <p:nvSpPr>
          <p:cNvPr name="AutoShape 62" id="62"/>
          <p:cNvSpPr/>
          <p:nvPr/>
        </p:nvSpPr>
        <p:spPr>
          <a:xfrm flipV="true">
            <a:off x="0" y="1770524"/>
            <a:ext cx="1828800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3" id="63"/>
          <p:cNvGrpSpPr/>
          <p:nvPr/>
        </p:nvGrpSpPr>
        <p:grpSpPr>
          <a:xfrm rot="0">
            <a:off x="438023" y="2223910"/>
            <a:ext cx="1752539" cy="2994216"/>
            <a:chOff x="0" y="0"/>
            <a:chExt cx="562242" cy="960593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2"/>
              <a:stretch>
                <a:fillRect l="0" t="-1342" r="0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65" id="65"/>
          <p:cNvGrpSpPr/>
          <p:nvPr/>
        </p:nvGrpSpPr>
        <p:grpSpPr>
          <a:xfrm rot="0">
            <a:off x="2572145" y="2223910"/>
            <a:ext cx="1752539" cy="2994216"/>
            <a:chOff x="0" y="0"/>
            <a:chExt cx="562242" cy="960593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3"/>
              <a:stretch>
                <a:fillRect l="0" t="-1342" r="0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67" id="67"/>
          <p:cNvGrpSpPr/>
          <p:nvPr/>
        </p:nvGrpSpPr>
        <p:grpSpPr>
          <a:xfrm rot="0">
            <a:off x="438023" y="5965416"/>
            <a:ext cx="1752539" cy="2994216"/>
            <a:chOff x="0" y="0"/>
            <a:chExt cx="562242" cy="960593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4"/>
              <a:stretch>
                <a:fillRect l="0" t="-1342" r="0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2572145" y="5965416"/>
            <a:ext cx="1752539" cy="2994216"/>
            <a:chOff x="0" y="0"/>
            <a:chExt cx="562242" cy="960593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5"/>
              <a:stretch>
                <a:fillRect l="0" t="-1342" r="0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71" id="71"/>
          <p:cNvSpPr/>
          <p:nvPr/>
        </p:nvSpPr>
        <p:spPr>
          <a:xfrm flipH="false" flipV="false" rot="0">
            <a:off x="5595107" y="824865"/>
            <a:ext cx="255569" cy="424180"/>
          </a:xfrm>
          <a:custGeom>
            <a:avLst/>
            <a:gdLst/>
            <a:ahLst/>
            <a:cxnLst/>
            <a:rect r="r" b="b" t="t" l="l"/>
            <a:pathLst>
              <a:path h="424180" w="255569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2" id="72"/>
          <p:cNvSpPr/>
          <p:nvPr/>
        </p:nvSpPr>
        <p:spPr>
          <a:xfrm flipH="false" flipV="false" rot="0">
            <a:off x="14866490" y="143104"/>
            <a:ext cx="2171015" cy="2513477"/>
          </a:xfrm>
          <a:custGeom>
            <a:avLst/>
            <a:gdLst/>
            <a:ahLst/>
            <a:cxnLst/>
            <a:rect r="r" b="b" t="t" l="l"/>
            <a:pathLst>
              <a:path h="2513477" w="2171015">
                <a:moveTo>
                  <a:pt x="0" y="0"/>
                </a:moveTo>
                <a:lnTo>
                  <a:pt x="2171015" y="0"/>
                </a:lnTo>
                <a:lnTo>
                  <a:pt x="2171015" y="2513477"/>
                </a:lnTo>
                <a:lnTo>
                  <a:pt x="0" y="25134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3" id="73"/>
          <p:cNvSpPr/>
          <p:nvPr/>
        </p:nvSpPr>
        <p:spPr>
          <a:xfrm flipH="false" flipV="false" rot="0">
            <a:off x="826838" y="0"/>
            <a:ext cx="1562699" cy="1765761"/>
          </a:xfrm>
          <a:custGeom>
            <a:avLst/>
            <a:gdLst/>
            <a:ahLst/>
            <a:cxnLst/>
            <a:rect r="r" b="b" t="t" l="l"/>
            <a:pathLst>
              <a:path h="1765761" w="1562699">
                <a:moveTo>
                  <a:pt x="0" y="0"/>
                </a:moveTo>
                <a:lnTo>
                  <a:pt x="1562699" y="0"/>
                </a:lnTo>
                <a:lnTo>
                  <a:pt x="1562699" y="1765761"/>
                </a:lnTo>
                <a:lnTo>
                  <a:pt x="0" y="176576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4" id="74"/>
          <p:cNvSpPr/>
          <p:nvPr/>
        </p:nvSpPr>
        <p:spPr>
          <a:xfrm flipH="false" flipV="false" rot="0">
            <a:off x="2190561" y="214760"/>
            <a:ext cx="1673522" cy="1627881"/>
          </a:xfrm>
          <a:custGeom>
            <a:avLst/>
            <a:gdLst/>
            <a:ahLst/>
            <a:cxnLst/>
            <a:rect r="r" b="b" t="t" l="l"/>
            <a:pathLst>
              <a:path h="1627881" w="1673522">
                <a:moveTo>
                  <a:pt x="0" y="0"/>
                </a:moveTo>
                <a:lnTo>
                  <a:pt x="1673523" y="0"/>
                </a:lnTo>
                <a:lnTo>
                  <a:pt x="1673523" y="1627880"/>
                </a:lnTo>
                <a:lnTo>
                  <a:pt x="0" y="16278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75" id="75"/>
          <p:cNvSpPr/>
          <p:nvPr/>
        </p:nvSpPr>
        <p:spPr>
          <a:xfrm flipH="false" flipV="false" rot="0">
            <a:off x="3864084" y="362227"/>
            <a:ext cx="2341788" cy="1349455"/>
          </a:xfrm>
          <a:custGeom>
            <a:avLst/>
            <a:gdLst/>
            <a:ahLst/>
            <a:cxnLst/>
            <a:rect r="r" b="b" t="t" l="l"/>
            <a:pathLst>
              <a:path h="1349455" w="2341788">
                <a:moveTo>
                  <a:pt x="0" y="0"/>
                </a:moveTo>
                <a:lnTo>
                  <a:pt x="2341788" y="0"/>
                </a:lnTo>
                <a:lnTo>
                  <a:pt x="2341788" y="1349456"/>
                </a:lnTo>
                <a:lnTo>
                  <a:pt x="0" y="13494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6" id="76"/>
          <p:cNvSpPr/>
          <p:nvPr/>
        </p:nvSpPr>
        <p:spPr>
          <a:xfrm flipH="false" flipV="false" rot="0">
            <a:off x="9612546" y="3721018"/>
            <a:ext cx="8860942" cy="8229600"/>
          </a:xfrm>
          <a:custGeom>
            <a:avLst/>
            <a:gdLst/>
            <a:ahLst/>
            <a:cxnLst/>
            <a:rect r="r" b="b" t="t" l="l"/>
            <a:pathLst>
              <a:path h="8229600" w="8860942">
                <a:moveTo>
                  <a:pt x="0" y="0"/>
                </a:moveTo>
                <a:lnTo>
                  <a:pt x="8860942" y="0"/>
                </a:lnTo>
                <a:lnTo>
                  <a:pt x="88609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77" id="77"/>
          <p:cNvSpPr txBox="true"/>
          <p:nvPr/>
        </p:nvSpPr>
        <p:spPr>
          <a:xfrm rot="0">
            <a:off x="4705684" y="2170977"/>
            <a:ext cx="12007606" cy="5020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2.4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 ทักษะการใช้เทคโนโลยี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ใช้อุปกรณ์ดิจิ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ทัลได้คล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่อง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แก้ปัญหาเบื้องต้นได้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ใช้โปรแกรมพื้นฐานในการทำงาน</a:t>
            </a:r>
          </a:p>
          <a:p>
            <a:pPr algn="l">
              <a:lnSpc>
                <a:spcPts val="7839"/>
              </a:lnSpc>
              <a:spcBef>
                <a:spcPct val="0"/>
              </a:spcBef>
            </a:pPr>
          </a:p>
        </p:txBody>
      </p:sp>
      <p:sp>
        <p:nvSpPr>
          <p:cNvPr name="TextBox 78" id="78"/>
          <p:cNvSpPr txBox="true"/>
          <p:nvPr/>
        </p:nvSpPr>
        <p:spPr>
          <a:xfrm rot="0">
            <a:off x="438023" y="5243108"/>
            <a:ext cx="175253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Long-Form.mp4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2572145" y="5243108"/>
            <a:ext cx="175253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Talking-Form.mp4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438023" y="8984615"/>
            <a:ext cx="175253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Short-Form.mp4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2572145" y="8984615"/>
            <a:ext cx="175253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Short-Form.mp4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417806"/>
            <a:ext cx="2867628" cy="3329612"/>
          </a:xfrm>
          <a:custGeom>
            <a:avLst/>
            <a:gdLst/>
            <a:ahLst/>
            <a:cxnLst/>
            <a:rect r="r" b="b" t="t" l="l"/>
            <a:pathLst>
              <a:path h="3329612" w="2867628">
                <a:moveTo>
                  <a:pt x="0" y="0"/>
                </a:moveTo>
                <a:lnTo>
                  <a:pt x="2867628" y="0"/>
                </a:lnTo>
                <a:lnTo>
                  <a:pt x="2867628" y="3329612"/>
                </a:lnTo>
                <a:lnTo>
                  <a:pt x="0" y="3329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46985" y="1417806"/>
            <a:ext cx="2573550" cy="3574374"/>
          </a:xfrm>
          <a:custGeom>
            <a:avLst/>
            <a:gdLst/>
            <a:ahLst/>
            <a:cxnLst/>
            <a:rect r="r" b="b" t="t" l="l"/>
            <a:pathLst>
              <a:path h="3574374" w="2573550">
                <a:moveTo>
                  <a:pt x="0" y="0"/>
                </a:moveTo>
                <a:lnTo>
                  <a:pt x="2573550" y="0"/>
                </a:lnTo>
                <a:lnTo>
                  <a:pt x="2573550" y="3574375"/>
                </a:lnTo>
                <a:lnTo>
                  <a:pt x="0" y="357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44000" y="1417806"/>
            <a:ext cx="2572375" cy="2572375"/>
          </a:xfrm>
          <a:custGeom>
            <a:avLst/>
            <a:gdLst/>
            <a:ahLst/>
            <a:cxnLst/>
            <a:rect r="r" b="b" t="t" l="l"/>
            <a:pathLst>
              <a:path h="2572375" w="2572375">
                <a:moveTo>
                  <a:pt x="0" y="0"/>
                </a:moveTo>
                <a:lnTo>
                  <a:pt x="2572375" y="0"/>
                </a:lnTo>
                <a:lnTo>
                  <a:pt x="2572375" y="2572376"/>
                </a:lnTo>
                <a:lnTo>
                  <a:pt x="0" y="25723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64330" y="1174295"/>
            <a:ext cx="4185745" cy="3059399"/>
          </a:xfrm>
          <a:custGeom>
            <a:avLst/>
            <a:gdLst/>
            <a:ahLst/>
            <a:cxnLst/>
            <a:rect r="r" b="b" t="t" l="l"/>
            <a:pathLst>
              <a:path h="3059399" w="4185745">
                <a:moveTo>
                  <a:pt x="0" y="0"/>
                </a:moveTo>
                <a:lnTo>
                  <a:pt x="4185745" y="0"/>
                </a:lnTo>
                <a:lnTo>
                  <a:pt x="4185745" y="3059399"/>
                </a:lnTo>
                <a:lnTo>
                  <a:pt x="0" y="30593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144000" y="4233694"/>
            <a:ext cx="2095830" cy="2871000"/>
          </a:xfrm>
          <a:custGeom>
            <a:avLst/>
            <a:gdLst/>
            <a:ahLst/>
            <a:cxnLst/>
            <a:rect r="r" b="b" t="t" l="l"/>
            <a:pathLst>
              <a:path h="2871000" w="2095830">
                <a:moveTo>
                  <a:pt x="0" y="0"/>
                </a:moveTo>
                <a:lnTo>
                  <a:pt x="2095830" y="0"/>
                </a:lnTo>
                <a:lnTo>
                  <a:pt x="2095830" y="2870999"/>
                </a:lnTo>
                <a:lnTo>
                  <a:pt x="0" y="28709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716375" y="4747418"/>
            <a:ext cx="1444032" cy="1903173"/>
          </a:xfrm>
          <a:custGeom>
            <a:avLst/>
            <a:gdLst/>
            <a:ahLst/>
            <a:cxnLst/>
            <a:rect r="r" b="b" t="t" l="l"/>
            <a:pathLst>
              <a:path h="1903173" w="1444032">
                <a:moveTo>
                  <a:pt x="0" y="0"/>
                </a:moveTo>
                <a:lnTo>
                  <a:pt x="1444033" y="0"/>
                </a:lnTo>
                <a:lnTo>
                  <a:pt x="1444033" y="1903173"/>
                </a:lnTo>
                <a:lnTo>
                  <a:pt x="0" y="19031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370265" y="4717607"/>
            <a:ext cx="1386937" cy="1903173"/>
          </a:xfrm>
          <a:custGeom>
            <a:avLst/>
            <a:gdLst/>
            <a:ahLst/>
            <a:cxnLst/>
            <a:rect r="r" b="b" t="t" l="l"/>
            <a:pathLst>
              <a:path h="1903173" w="1386937">
                <a:moveTo>
                  <a:pt x="0" y="0"/>
                </a:moveTo>
                <a:lnTo>
                  <a:pt x="1386938" y="0"/>
                </a:lnTo>
                <a:lnTo>
                  <a:pt x="1386938" y="1903173"/>
                </a:lnTo>
                <a:lnTo>
                  <a:pt x="0" y="19031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966753" y="4747418"/>
            <a:ext cx="1364432" cy="1873362"/>
          </a:xfrm>
          <a:custGeom>
            <a:avLst/>
            <a:gdLst/>
            <a:ahLst/>
            <a:cxnLst/>
            <a:rect r="r" b="b" t="t" l="l"/>
            <a:pathLst>
              <a:path h="1873362" w="1364432">
                <a:moveTo>
                  <a:pt x="0" y="0"/>
                </a:moveTo>
                <a:lnTo>
                  <a:pt x="1364431" y="0"/>
                </a:lnTo>
                <a:lnTo>
                  <a:pt x="1364431" y="1873362"/>
                </a:lnTo>
                <a:lnTo>
                  <a:pt x="0" y="187336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948283" y="7361556"/>
            <a:ext cx="2583094" cy="2583094"/>
          </a:xfrm>
          <a:custGeom>
            <a:avLst/>
            <a:gdLst/>
            <a:ahLst/>
            <a:cxnLst/>
            <a:rect r="r" b="b" t="t" l="l"/>
            <a:pathLst>
              <a:path h="2583094" w="2583094">
                <a:moveTo>
                  <a:pt x="0" y="0"/>
                </a:moveTo>
                <a:lnTo>
                  <a:pt x="2583094" y="0"/>
                </a:lnTo>
                <a:lnTo>
                  <a:pt x="2583094" y="2583093"/>
                </a:lnTo>
                <a:lnTo>
                  <a:pt x="0" y="258309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839075" y="7638095"/>
            <a:ext cx="4420225" cy="2306554"/>
          </a:xfrm>
          <a:custGeom>
            <a:avLst/>
            <a:gdLst/>
            <a:ahLst/>
            <a:cxnLst/>
            <a:rect r="r" b="b" t="t" l="l"/>
            <a:pathLst>
              <a:path h="2306554" w="4420225">
                <a:moveTo>
                  <a:pt x="0" y="0"/>
                </a:moveTo>
                <a:lnTo>
                  <a:pt x="4420225" y="0"/>
                </a:lnTo>
                <a:lnTo>
                  <a:pt x="4420225" y="2306554"/>
                </a:lnTo>
                <a:lnTo>
                  <a:pt x="0" y="23065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08486" y="5495315"/>
            <a:ext cx="2308055" cy="3157787"/>
          </a:xfrm>
          <a:custGeom>
            <a:avLst/>
            <a:gdLst/>
            <a:ahLst/>
            <a:cxnLst/>
            <a:rect r="r" b="b" t="t" l="l"/>
            <a:pathLst>
              <a:path h="3157787" w="2308055">
                <a:moveTo>
                  <a:pt x="0" y="0"/>
                </a:moveTo>
                <a:lnTo>
                  <a:pt x="2308056" y="0"/>
                </a:lnTo>
                <a:lnTo>
                  <a:pt x="2308056" y="3157787"/>
                </a:lnTo>
                <a:lnTo>
                  <a:pt x="0" y="315778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122506" y="5669194"/>
            <a:ext cx="2583094" cy="2583094"/>
          </a:xfrm>
          <a:custGeom>
            <a:avLst/>
            <a:gdLst/>
            <a:ahLst/>
            <a:cxnLst/>
            <a:rect r="r" b="b" t="t" l="l"/>
            <a:pathLst>
              <a:path h="2583094" w="2583094">
                <a:moveTo>
                  <a:pt x="0" y="0"/>
                </a:moveTo>
                <a:lnTo>
                  <a:pt x="2583094" y="0"/>
                </a:lnTo>
                <a:lnTo>
                  <a:pt x="2583094" y="2583093"/>
                </a:lnTo>
                <a:lnTo>
                  <a:pt x="0" y="258309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331184" y="6519161"/>
            <a:ext cx="1684789" cy="1684789"/>
          </a:xfrm>
          <a:custGeom>
            <a:avLst/>
            <a:gdLst/>
            <a:ahLst/>
            <a:cxnLst/>
            <a:rect r="r" b="b" t="t" l="l"/>
            <a:pathLst>
              <a:path h="1684789" w="1684789">
                <a:moveTo>
                  <a:pt x="0" y="0"/>
                </a:moveTo>
                <a:lnTo>
                  <a:pt x="1684789" y="0"/>
                </a:lnTo>
                <a:lnTo>
                  <a:pt x="1684789" y="1684789"/>
                </a:lnTo>
                <a:lnTo>
                  <a:pt x="0" y="168478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name="AutoShape 3" id="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 flipV="true">
              <a:off x="1005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flipV="true">
              <a:off x="1388068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4" id="24"/>
            <p:cNvSpPr/>
            <p:nvPr/>
          </p:nvSpPr>
          <p:spPr>
            <a:xfrm flipV="true">
              <a:off x="276608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5" id="25"/>
            <p:cNvSpPr/>
            <p:nvPr/>
          </p:nvSpPr>
          <p:spPr>
            <a:xfrm flipV="true">
              <a:off x="414410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flipV="true">
              <a:off x="55221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690013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flipV="true">
              <a:off x="82781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flipV="true">
              <a:off x="965616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1103418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1241220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3790216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1516823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5462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 flipV="true">
              <a:off x="17933305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 flipV="true">
              <a:off x="1932036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flipV="true">
              <a:off x="207074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flipV="true">
              <a:off x="2209447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0" y="0"/>
            <a:ext cx="5144291" cy="10287000"/>
            <a:chOff x="0" y="0"/>
            <a:chExt cx="1693594" cy="3386667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693594" cy="3386667"/>
            </a:xfrm>
            <a:custGeom>
              <a:avLst/>
              <a:gdLst/>
              <a:ahLst/>
              <a:cxnLst/>
              <a:rect r="r" b="b" t="t" l="l"/>
              <a:pathLst>
                <a:path h="3386667" w="1693594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gradFill rotWithShape="true">
              <a:gsLst>
                <a:gs pos="0">
                  <a:srgbClr val="E1E1E1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l="50000" r="50000" t="50000" b="50000"/>
              </a:path>
            </a:gra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703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438023" y="576434"/>
            <a:ext cx="4330251" cy="2549081"/>
            <a:chOff x="0" y="0"/>
            <a:chExt cx="1389214" cy="81778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389214" cy="817786"/>
            </a:xfrm>
            <a:custGeom>
              <a:avLst/>
              <a:gdLst/>
              <a:ahLst/>
              <a:cxnLst/>
              <a:rect r="r" b="b" t="t" l="l"/>
              <a:pathLst>
                <a:path h="817786" w="1389214">
                  <a:moveTo>
                    <a:pt x="0" y="0"/>
                  </a:moveTo>
                  <a:lnTo>
                    <a:pt x="1389214" y="0"/>
                  </a:lnTo>
                  <a:lnTo>
                    <a:pt x="1389214" y="817786"/>
                  </a:lnTo>
                  <a:lnTo>
                    <a:pt x="0" y="817786"/>
                  </a:lnTo>
                  <a:close/>
                </a:path>
              </a:pathLst>
            </a:custGeom>
            <a:blipFill>
              <a:blip r:embed="rId2"/>
              <a:stretch>
                <a:fillRect l="0" t="-81142" r="0" b="-45083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TextBox 44" id="44"/>
          <p:cNvSpPr txBox="true"/>
          <p:nvPr/>
        </p:nvSpPr>
        <p:spPr>
          <a:xfrm rot="0">
            <a:off x="438023" y="3194194"/>
            <a:ext cx="4330251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Email: hello@reallygreatsite.com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438023" y="3706004"/>
            <a:ext cx="4330251" cy="2549081"/>
            <a:chOff x="0" y="0"/>
            <a:chExt cx="1389214" cy="817786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389214" cy="817786"/>
            </a:xfrm>
            <a:custGeom>
              <a:avLst/>
              <a:gdLst/>
              <a:ahLst/>
              <a:cxnLst/>
              <a:rect r="r" b="b" t="t" l="l"/>
              <a:pathLst>
                <a:path h="817786" w="1389214">
                  <a:moveTo>
                    <a:pt x="0" y="0"/>
                  </a:moveTo>
                  <a:lnTo>
                    <a:pt x="1389214" y="0"/>
                  </a:lnTo>
                  <a:lnTo>
                    <a:pt x="1389214" y="817786"/>
                  </a:lnTo>
                  <a:lnTo>
                    <a:pt x="0" y="817786"/>
                  </a:lnTo>
                  <a:close/>
                </a:path>
              </a:pathLst>
            </a:custGeom>
            <a:blipFill>
              <a:blip r:embed="rId3"/>
              <a:stretch>
                <a:fillRect l="0" t="-90686" r="0" b="-35538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TextBox 47" id="47"/>
          <p:cNvSpPr txBox="true"/>
          <p:nvPr/>
        </p:nvSpPr>
        <p:spPr>
          <a:xfrm rot="0">
            <a:off x="438023" y="6323765"/>
            <a:ext cx="4330251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Socials: @reallygreatsite</a:t>
            </a:r>
          </a:p>
        </p:txBody>
      </p:sp>
      <p:grpSp>
        <p:nvGrpSpPr>
          <p:cNvPr name="Group 48" id="48"/>
          <p:cNvGrpSpPr/>
          <p:nvPr/>
        </p:nvGrpSpPr>
        <p:grpSpPr>
          <a:xfrm rot="0">
            <a:off x="438023" y="6835575"/>
            <a:ext cx="4330251" cy="2549081"/>
            <a:chOff x="0" y="0"/>
            <a:chExt cx="1389214" cy="817786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389214" cy="817786"/>
            </a:xfrm>
            <a:custGeom>
              <a:avLst/>
              <a:gdLst/>
              <a:ahLst/>
              <a:cxnLst/>
              <a:rect r="r" b="b" t="t" l="l"/>
              <a:pathLst>
                <a:path h="817786" w="1389214">
                  <a:moveTo>
                    <a:pt x="0" y="0"/>
                  </a:moveTo>
                  <a:lnTo>
                    <a:pt x="1389214" y="0"/>
                  </a:lnTo>
                  <a:lnTo>
                    <a:pt x="1389214" y="817786"/>
                  </a:lnTo>
                  <a:lnTo>
                    <a:pt x="0" y="817786"/>
                  </a:lnTo>
                  <a:close/>
                </a:path>
              </a:pathLst>
            </a:custGeom>
            <a:blipFill>
              <a:blip r:embed="rId4"/>
              <a:stretch>
                <a:fillRect l="0" t="-22812" r="0" b="-103413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TextBox 50" id="50"/>
          <p:cNvSpPr txBox="true"/>
          <p:nvPr/>
        </p:nvSpPr>
        <p:spPr>
          <a:xfrm rot="0">
            <a:off x="438023" y="9453335"/>
            <a:ext cx="4330251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Contact: +123-456-789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5144291" y="0"/>
            <a:ext cx="13143709" cy="1244782"/>
            <a:chOff x="0" y="0"/>
            <a:chExt cx="3461718" cy="327844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461718" cy="327844"/>
            </a:xfrm>
            <a:custGeom>
              <a:avLst/>
              <a:gdLst/>
              <a:ahLst/>
              <a:cxnLst/>
              <a:rect r="r" b="b" t="t" l="l"/>
              <a:pathLst>
                <a:path h="327844" w="3461718">
                  <a:moveTo>
                    <a:pt x="0" y="0"/>
                  </a:moveTo>
                  <a:lnTo>
                    <a:pt x="3461718" y="0"/>
                  </a:lnTo>
                  <a:lnTo>
                    <a:pt x="3461718" y="327844"/>
                  </a:lnTo>
                  <a:lnTo>
                    <a:pt x="0" y="3278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3461718" cy="3659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57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6815710" y="630325"/>
            <a:ext cx="443590" cy="398375"/>
            <a:chOff x="0" y="0"/>
            <a:chExt cx="591453" cy="531167"/>
          </a:xfrm>
        </p:grpSpPr>
        <p:sp>
          <p:nvSpPr>
            <p:cNvPr name="AutoShape 55" id="55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6" id="56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7" id="57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5437606" y="685496"/>
            <a:ext cx="777630" cy="180252"/>
            <a:chOff x="0" y="0"/>
            <a:chExt cx="1036840" cy="240335"/>
          </a:xfrm>
        </p:grpSpPr>
        <p:grpSp>
          <p:nvGrpSpPr>
            <p:cNvPr name="Group 59" id="59"/>
            <p:cNvGrpSpPr/>
            <p:nvPr/>
          </p:nvGrpSpPr>
          <p:grpSpPr>
            <a:xfrm rot="0">
              <a:off x="0" y="0"/>
              <a:ext cx="240335" cy="240335"/>
              <a:chOff x="0" y="0"/>
              <a:chExt cx="812800" cy="8128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62" id="62"/>
            <p:cNvGrpSpPr/>
            <p:nvPr/>
          </p:nvGrpSpPr>
          <p:grpSpPr>
            <a:xfrm rot="0"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65" id="65"/>
            <p:cNvGrpSpPr/>
            <p:nvPr/>
          </p:nvGrpSpPr>
          <p:grpSpPr>
            <a:xfrm rot="0"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name="Freeform 66" id="6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</p:grpSp>
      <p:sp>
        <p:nvSpPr>
          <p:cNvPr name="Freeform 68" id="68"/>
          <p:cNvSpPr/>
          <p:nvPr/>
        </p:nvSpPr>
        <p:spPr>
          <a:xfrm flipH="false" flipV="false" rot="-5400000">
            <a:off x="16701319" y="7436107"/>
            <a:ext cx="269397" cy="216977"/>
          </a:xfrm>
          <a:custGeom>
            <a:avLst/>
            <a:gdLst/>
            <a:ahLst/>
            <a:cxnLst/>
            <a:rect r="r" b="b" t="t" l="l"/>
            <a:pathLst>
              <a:path h="216977" w="269397">
                <a:moveTo>
                  <a:pt x="0" y="0"/>
                </a:moveTo>
                <a:lnTo>
                  <a:pt x="269398" y="0"/>
                </a:lnTo>
                <a:lnTo>
                  <a:pt x="269398" y="216978"/>
                </a:lnTo>
                <a:lnTo>
                  <a:pt x="0" y="2169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9" id="69"/>
          <p:cNvSpPr/>
          <p:nvPr/>
        </p:nvSpPr>
        <p:spPr>
          <a:xfrm flipV="true">
            <a:off x="5144291" y="1240019"/>
            <a:ext cx="1314370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0" id="70"/>
          <p:cNvSpPr txBox="true"/>
          <p:nvPr/>
        </p:nvSpPr>
        <p:spPr>
          <a:xfrm rot="0">
            <a:off x="5437606" y="762000"/>
            <a:ext cx="13673850" cy="10072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9"/>
              </a:lnSpc>
            </a:pPr>
            <a:r>
              <a:rPr lang="en-US" sz="68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การปรับตัวด้านการ</a:t>
            </a:r>
            <a:r>
              <a:rPr lang="en-US" sz="68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เรียนและการทำงาน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ด้านการเรียน</a:t>
            </a:r>
          </a:p>
          <a:p>
            <a:pPr algn="l" marL="1187448" indent="-593724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ใช้แพลตฟอร์มเรียนออนไลน์</a:t>
            </a:r>
          </a:p>
          <a:p>
            <a:pPr algn="l" marL="1187448" indent="-593724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ส่งงานผ่านระบบดิจิทัล</a:t>
            </a:r>
          </a:p>
          <a:p>
            <a:pPr algn="l" marL="1187448" indent="-593724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ค้นคว้าความรู้จากอินเทอร์เน็ต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ด้านการทำงาน</a:t>
            </a:r>
          </a:p>
          <a:p>
            <a:pPr algn="l" marL="1187448" indent="-593724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ประชุมออนไลน์</a:t>
            </a:r>
          </a:p>
          <a:p>
            <a:pPr algn="l" marL="1187448" indent="-593724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ทำงานร่วมกันผ่านระบบคลาวด์</a:t>
            </a:r>
          </a:p>
          <a:p>
            <a:pPr algn="l" marL="1187448" indent="-593724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 AI และระบบอัตโนมัติช่วยงาน</a:t>
            </a:r>
          </a:p>
          <a:p>
            <a:pPr algn="l">
              <a:lnSpc>
                <a:spcPts val="7699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-68375" r="0" b="-6837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85710" y="4424881"/>
            <a:ext cx="4102339" cy="3709886"/>
            <a:chOff x="0" y="0"/>
            <a:chExt cx="1035170" cy="93614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35170" cy="936140"/>
            </a:xfrm>
            <a:custGeom>
              <a:avLst/>
              <a:gdLst/>
              <a:ahLst/>
              <a:cxnLst/>
              <a:rect r="r" b="b" t="t" l="l"/>
              <a:pathLst>
                <a:path h="936140" w="1035170">
                  <a:moveTo>
                    <a:pt x="122668" y="0"/>
                  </a:moveTo>
                  <a:lnTo>
                    <a:pt x="912502" y="0"/>
                  </a:lnTo>
                  <a:cubicBezTo>
                    <a:pt x="945036" y="0"/>
                    <a:pt x="976237" y="12924"/>
                    <a:pt x="999242" y="35929"/>
                  </a:cubicBezTo>
                  <a:cubicBezTo>
                    <a:pt x="1022246" y="58933"/>
                    <a:pt x="1035170" y="90134"/>
                    <a:pt x="1035170" y="122668"/>
                  </a:cubicBezTo>
                  <a:lnTo>
                    <a:pt x="1035170" y="813472"/>
                  </a:lnTo>
                  <a:cubicBezTo>
                    <a:pt x="1035170" y="881220"/>
                    <a:pt x="980250" y="936140"/>
                    <a:pt x="912502" y="936140"/>
                  </a:cubicBezTo>
                  <a:lnTo>
                    <a:pt x="122668" y="936140"/>
                  </a:lnTo>
                  <a:cubicBezTo>
                    <a:pt x="90134" y="936140"/>
                    <a:pt x="58933" y="923216"/>
                    <a:pt x="35929" y="900211"/>
                  </a:cubicBezTo>
                  <a:cubicBezTo>
                    <a:pt x="12924" y="877207"/>
                    <a:pt x="0" y="846006"/>
                    <a:pt x="0" y="813472"/>
                  </a:cubicBezTo>
                  <a:lnTo>
                    <a:pt x="0" y="122668"/>
                  </a:lnTo>
                  <a:cubicBezTo>
                    <a:pt x="0" y="90134"/>
                    <a:pt x="12924" y="58933"/>
                    <a:pt x="35929" y="35929"/>
                  </a:cubicBezTo>
                  <a:cubicBezTo>
                    <a:pt x="58933" y="12924"/>
                    <a:pt x="90134" y="0"/>
                    <a:pt x="122668" y="0"/>
                  </a:cubicBezTo>
                  <a:close/>
                </a:path>
              </a:pathLst>
            </a:custGeom>
            <a:solidFill>
              <a:srgbClr val="B8D4FF">
                <a:alpha val="9568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035170" cy="9837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930987" y="3737275"/>
            <a:ext cx="1907595" cy="1907595"/>
            <a:chOff x="0" y="0"/>
            <a:chExt cx="1050390" cy="105039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50390" cy="1050390"/>
            </a:xfrm>
            <a:custGeom>
              <a:avLst/>
              <a:gdLst/>
              <a:ahLst/>
              <a:cxnLst/>
              <a:rect r="r" b="b" t="t" l="l"/>
              <a:pathLst>
                <a:path h="1050390" w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6585" r="0" b="-1658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8" id="8"/>
          <p:cNvGrpSpPr/>
          <p:nvPr/>
        </p:nvGrpSpPr>
        <p:grpSpPr>
          <a:xfrm rot="-461653">
            <a:off x="1147813" y="4543994"/>
            <a:ext cx="1907595" cy="1907595"/>
            <a:chOff x="0" y="0"/>
            <a:chExt cx="1050390" cy="105039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50390" cy="1050390"/>
            </a:xfrm>
            <a:custGeom>
              <a:avLst/>
              <a:gdLst/>
              <a:ahLst/>
              <a:cxnLst/>
              <a:rect r="r" b="b" t="t" l="l"/>
              <a:pathLst>
                <a:path h="1050390" w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38996" r="0" b="-3899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609706">
            <a:off x="4384149" y="4844388"/>
            <a:ext cx="1907595" cy="1907595"/>
            <a:chOff x="0" y="0"/>
            <a:chExt cx="1050390" cy="10503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50390" cy="1050390"/>
            </a:xfrm>
            <a:custGeom>
              <a:avLst/>
              <a:gdLst/>
              <a:ahLst/>
              <a:cxnLst/>
              <a:rect r="r" b="b" t="t" l="l"/>
              <a:pathLst>
                <a:path h="1050390" w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6585" r="0" b="-1658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2" id="12"/>
          <p:cNvGrpSpPr/>
          <p:nvPr/>
        </p:nvGrpSpPr>
        <p:grpSpPr>
          <a:xfrm rot="321804">
            <a:off x="3345374" y="4174885"/>
            <a:ext cx="1907595" cy="1907595"/>
            <a:chOff x="0" y="0"/>
            <a:chExt cx="1050390" cy="10503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50390" cy="1050390"/>
            </a:xfrm>
            <a:custGeom>
              <a:avLst/>
              <a:gdLst/>
              <a:ahLst/>
              <a:cxnLst/>
              <a:rect r="r" b="b" t="t" l="l"/>
              <a:pathLst>
                <a:path h="1050390" w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6585" r="0" b="-1658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685710" y="4852895"/>
            <a:ext cx="4102339" cy="3281872"/>
          </a:xfrm>
          <a:custGeom>
            <a:avLst/>
            <a:gdLst/>
            <a:ahLst/>
            <a:cxnLst/>
            <a:rect r="r" b="b" t="t" l="l"/>
            <a:pathLst>
              <a:path h="3281872" w="4102339">
                <a:moveTo>
                  <a:pt x="0" y="0"/>
                </a:moveTo>
                <a:lnTo>
                  <a:pt x="4102340" y="0"/>
                </a:lnTo>
                <a:lnTo>
                  <a:pt x="4102340" y="3281872"/>
                </a:lnTo>
                <a:lnTo>
                  <a:pt x="0" y="32818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9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685710" y="5270878"/>
            <a:ext cx="4102339" cy="2863889"/>
            <a:chOff x="0" y="0"/>
            <a:chExt cx="1035170" cy="72266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35170" cy="722664"/>
            </a:xfrm>
            <a:custGeom>
              <a:avLst/>
              <a:gdLst/>
              <a:ahLst/>
              <a:cxnLst/>
              <a:rect r="r" b="b" t="t" l="l"/>
              <a:pathLst>
                <a:path h="722664" w="1035170">
                  <a:moveTo>
                    <a:pt x="77375" y="0"/>
                  </a:moveTo>
                  <a:lnTo>
                    <a:pt x="957795" y="0"/>
                  </a:lnTo>
                  <a:cubicBezTo>
                    <a:pt x="978316" y="0"/>
                    <a:pt x="997997" y="8152"/>
                    <a:pt x="1012508" y="22663"/>
                  </a:cubicBezTo>
                  <a:cubicBezTo>
                    <a:pt x="1027018" y="37173"/>
                    <a:pt x="1035170" y="56854"/>
                    <a:pt x="1035170" y="77375"/>
                  </a:cubicBezTo>
                  <a:lnTo>
                    <a:pt x="1035170" y="645289"/>
                  </a:lnTo>
                  <a:cubicBezTo>
                    <a:pt x="1035170" y="688022"/>
                    <a:pt x="1000528" y="722664"/>
                    <a:pt x="957795" y="722664"/>
                  </a:cubicBezTo>
                  <a:lnTo>
                    <a:pt x="77375" y="722664"/>
                  </a:lnTo>
                  <a:cubicBezTo>
                    <a:pt x="56854" y="722664"/>
                    <a:pt x="37173" y="714512"/>
                    <a:pt x="22663" y="700001"/>
                  </a:cubicBezTo>
                  <a:cubicBezTo>
                    <a:pt x="8152" y="685491"/>
                    <a:pt x="0" y="665810"/>
                    <a:pt x="0" y="645289"/>
                  </a:cubicBezTo>
                  <a:lnTo>
                    <a:pt x="0" y="77375"/>
                  </a:lnTo>
                  <a:cubicBezTo>
                    <a:pt x="0" y="56854"/>
                    <a:pt x="8152" y="37173"/>
                    <a:pt x="22663" y="22663"/>
                  </a:cubicBezTo>
                  <a:cubicBezTo>
                    <a:pt x="37173" y="8152"/>
                    <a:pt x="56854" y="0"/>
                    <a:pt x="7737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B8D4FF">
                    <a:alpha val="95000"/>
                  </a:srgbClr>
                </a:gs>
                <a:gs pos="50000">
                  <a:srgbClr val="0066FF">
                    <a:alpha val="95000"/>
                  </a:srgbClr>
                </a:gs>
                <a:gs pos="100000">
                  <a:srgbClr val="0066FF">
                    <a:alpha val="95000"/>
                  </a:srgbClr>
                </a:gs>
              </a:gsLst>
              <a:lin ang="5400000"/>
            </a:gra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1035170" cy="770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872858" y="7361440"/>
            <a:ext cx="3728044" cy="75248"/>
            <a:chOff x="0" y="0"/>
            <a:chExt cx="940722" cy="1898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40722" cy="18988"/>
            </a:xfrm>
            <a:custGeom>
              <a:avLst/>
              <a:gdLst/>
              <a:ahLst/>
              <a:cxnLst/>
              <a:rect r="r" b="b" t="t" l="l"/>
              <a:pathLst>
                <a:path h="18988" w="940722">
                  <a:moveTo>
                    <a:pt x="9494" y="0"/>
                  </a:moveTo>
                  <a:lnTo>
                    <a:pt x="931228" y="0"/>
                  </a:lnTo>
                  <a:cubicBezTo>
                    <a:pt x="936471" y="0"/>
                    <a:pt x="940722" y="4251"/>
                    <a:pt x="940722" y="9494"/>
                  </a:cubicBezTo>
                  <a:lnTo>
                    <a:pt x="940722" y="9494"/>
                  </a:lnTo>
                  <a:cubicBezTo>
                    <a:pt x="940722" y="12012"/>
                    <a:pt x="939722" y="14427"/>
                    <a:pt x="937941" y="16207"/>
                  </a:cubicBezTo>
                  <a:cubicBezTo>
                    <a:pt x="936161" y="17988"/>
                    <a:pt x="933746" y="18988"/>
                    <a:pt x="931228" y="18988"/>
                  </a:cubicBezTo>
                  <a:lnTo>
                    <a:pt x="9494" y="18988"/>
                  </a:lnTo>
                  <a:cubicBezTo>
                    <a:pt x="4251" y="18988"/>
                    <a:pt x="0" y="14737"/>
                    <a:pt x="0" y="9494"/>
                  </a:cubicBezTo>
                  <a:lnTo>
                    <a:pt x="0" y="9494"/>
                  </a:lnTo>
                  <a:cubicBezTo>
                    <a:pt x="0" y="4251"/>
                    <a:pt x="4251" y="0"/>
                    <a:pt x="949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E9FF">
                    <a:alpha val="96000"/>
                  </a:srgbClr>
                </a:gs>
                <a:gs pos="50000">
                  <a:srgbClr val="0066FF">
                    <a:alpha val="96000"/>
                  </a:srgbClr>
                </a:gs>
                <a:gs pos="100000">
                  <a:srgbClr val="004AB8">
                    <a:alpha val="96000"/>
                  </a:srgbClr>
                </a:gs>
              </a:gsLst>
              <a:lin ang="5400000"/>
            </a:gra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940722" cy="666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872858" y="7532326"/>
            <a:ext cx="3728044" cy="75248"/>
            <a:chOff x="0" y="0"/>
            <a:chExt cx="940722" cy="1898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40722" cy="18988"/>
            </a:xfrm>
            <a:custGeom>
              <a:avLst/>
              <a:gdLst/>
              <a:ahLst/>
              <a:cxnLst/>
              <a:rect r="r" b="b" t="t" l="l"/>
              <a:pathLst>
                <a:path h="18988" w="940722">
                  <a:moveTo>
                    <a:pt x="9494" y="0"/>
                  </a:moveTo>
                  <a:lnTo>
                    <a:pt x="931228" y="0"/>
                  </a:lnTo>
                  <a:cubicBezTo>
                    <a:pt x="936471" y="0"/>
                    <a:pt x="940722" y="4251"/>
                    <a:pt x="940722" y="9494"/>
                  </a:cubicBezTo>
                  <a:lnTo>
                    <a:pt x="940722" y="9494"/>
                  </a:lnTo>
                  <a:cubicBezTo>
                    <a:pt x="940722" y="12012"/>
                    <a:pt x="939722" y="14427"/>
                    <a:pt x="937941" y="16207"/>
                  </a:cubicBezTo>
                  <a:cubicBezTo>
                    <a:pt x="936161" y="17988"/>
                    <a:pt x="933746" y="18988"/>
                    <a:pt x="931228" y="18988"/>
                  </a:cubicBezTo>
                  <a:lnTo>
                    <a:pt x="9494" y="18988"/>
                  </a:lnTo>
                  <a:cubicBezTo>
                    <a:pt x="4251" y="18988"/>
                    <a:pt x="0" y="14737"/>
                    <a:pt x="0" y="9494"/>
                  </a:cubicBezTo>
                  <a:lnTo>
                    <a:pt x="0" y="9494"/>
                  </a:lnTo>
                  <a:cubicBezTo>
                    <a:pt x="0" y="4251"/>
                    <a:pt x="4251" y="0"/>
                    <a:pt x="949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E9FF">
                    <a:alpha val="96000"/>
                  </a:srgbClr>
                </a:gs>
                <a:gs pos="50000">
                  <a:srgbClr val="0066FF">
                    <a:alpha val="96000"/>
                  </a:srgbClr>
                </a:gs>
                <a:gs pos="100000">
                  <a:srgbClr val="004AB8">
                    <a:alpha val="96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940722" cy="666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872858" y="7703212"/>
            <a:ext cx="3728044" cy="75248"/>
            <a:chOff x="0" y="0"/>
            <a:chExt cx="940722" cy="1898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40722" cy="18988"/>
            </a:xfrm>
            <a:custGeom>
              <a:avLst/>
              <a:gdLst/>
              <a:ahLst/>
              <a:cxnLst/>
              <a:rect r="r" b="b" t="t" l="l"/>
              <a:pathLst>
                <a:path h="18988" w="940722">
                  <a:moveTo>
                    <a:pt x="9494" y="0"/>
                  </a:moveTo>
                  <a:lnTo>
                    <a:pt x="931228" y="0"/>
                  </a:lnTo>
                  <a:cubicBezTo>
                    <a:pt x="936471" y="0"/>
                    <a:pt x="940722" y="4251"/>
                    <a:pt x="940722" y="9494"/>
                  </a:cubicBezTo>
                  <a:lnTo>
                    <a:pt x="940722" y="9494"/>
                  </a:lnTo>
                  <a:cubicBezTo>
                    <a:pt x="940722" y="12012"/>
                    <a:pt x="939722" y="14427"/>
                    <a:pt x="937941" y="16207"/>
                  </a:cubicBezTo>
                  <a:cubicBezTo>
                    <a:pt x="936161" y="17988"/>
                    <a:pt x="933746" y="18988"/>
                    <a:pt x="931228" y="18988"/>
                  </a:cubicBezTo>
                  <a:lnTo>
                    <a:pt x="9494" y="18988"/>
                  </a:lnTo>
                  <a:cubicBezTo>
                    <a:pt x="4251" y="18988"/>
                    <a:pt x="0" y="14737"/>
                    <a:pt x="0" y="9494"/>
                  </a:cubicBezTo>
                  <a:lnTo>
                    <a:pt x="0" y="9494"/>
                  </a:lnTo>
                  <a:cubicBezTo>
                    <a:pt x="0" y="4251"/>
                    <a:pt x="4251" y="0"/>
                    <a:pt x="949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E9FF">
                    <a:alpha val="96000"/>
                  </a:srgbClr>
                </a:gs>
                <a:gs pos="50000">
                  <a:srgbClr val="0066FF">
                    <a:alpha val="96000"/>
                  </a:srgbClr>
                </a:gs>
                <a:gs pos="100000">
                  <a:srgbClr val="004AB8">
                    <a:alpha val="96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940722" cy="666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6530785" y="2613742"/>
            <a:ext cx="5238814" cy="6644558"/>
            <a:chOff x="0" y="0"/>
            <a:chExt cx="940109" cy="119236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940109" cy="1192366"/>
            </a:xfrm>
            <a:custGeom>
              <a:avLst/>
              <a:gdLst/>
              <a:ahLst/>
              <a:cxnLst/>
              <a:rect r="r" b="b" t="t" l="l"/>
              <a:pathLst>
                <a:path h="1192366" w="940109">
                  <a:moveTo>
                    <a:pt x="940109" y="29556"/>
                  </a:moveTo>
                  <a:lnTo>
                    <a:pt x="940109" y="1162810"/>
                  </a:lnTo>
                  <a:cubicBezTo>
                    <a:pt x="940109" y="1170649"/>
                    <a:pt x="936995" y="1178167"/>
                    <a:pt x="931452" y="1183709"/>
                  </a:cubicBezTo>
                  <a:cubicBezTo>
                    <a:pt x="925909" y="1189252"/>
                    <a:pt x="918392" y="1192366"/>
                    <a:pt x="910553" y="1192366"/>
                  </a:cubicBezTo>
                  <a:lnTo>
                    <a:pt x="29556" y="1192366"/>
                  </a:lnTo>
                  <a:cubicBezTo>
                    <a:pt x="21717" y="1192366"/>
                    <a:pt x="14200" y="1189252"/>
                    <a:pt x="8657" y="1183709"/>
                  </a:cubicBezTo>
                  <a:cubicBezTo>
                    <a:pt x="3114" y="1178167"/>
                    <a:pt x="0" y="1170649"/>
                    <a:pt x="0" y="1162810"/>
                  </a:cubicBezTo>
                  <a:lnTo>
                    <a:pt x="0" y="29556"/>
                  </a:lnTo>
                  <a:cubicBezTo>
                    <a:pt x="0" y="21717"/>
                    <a:pt x="3114" y="14200"/>
                    <a:pt x="8657" y="8657"/>
                  </a:cubicBezTo>
                  <a:cubicBezTo>
                    <a:pt x="14200" y="3114"/>
                    <a:pt x="21717" y="0"/>
                    <a:pt x="29556" y="0"/>
                  </a:cubicBezTo>
                  <a:lnTo>
                    <a:pt x="910553" y="0"/>
                  </a:lnTo>
                  <a:cubicBezTo>
                    <a:pt x="918392" y="0"/>
                    <a:pt x="925909" y="3114"/>
                    <a:pt x="931452" y="8657"/>
                  </a:cubicBezTo>
                  <a:cubicBezTo>
                    <a:pt x="936995" y="14200"/>
                    <a:pt x="940109" y="21717"/>
                    <a:pt x="940109" y="29556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85000"/>
                  </a:srgbClr>
                </a:gs>
                <a:gs pos="100000">
                  <a:srgbClr val="E1E1E1">
                    <a:alpha val="85000"/>
                  </a:srgbClr>
                </a:gs>
              </a:gsLst>
              <a:lin ang="5400000"/>
            </a:gradFill>
            <a:ln w="28575" cap="sq">
              <a:solidFill>
                <a:srgbClr val="FFFFFF">
                  <a:alpha val="84706"/>
                </a:srgbClr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95250"/>
              <a:ext cx="940109" cy="1097116"/>
            </a:xfrm>
            <a:prstGeom prst="rect">
              <a:avLst/>
            </a:prstGeom>
          </p:spPr>
          <p:txBody>
            <a:bodyPr anchor="ctr" rtlCol="false" tIns="58907" lIns="58907" bIns="58907" rIns="58907"/>
            <a:lstStyle/>
            <a:p>
              <a:pPr algn="ctr" marL="0" indent="0" lvl="0">
                <a:lnSpc>
                  <a:spcPts val="8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6800416" y="3373617"/>
            <a:ext cx="4740111" cy="588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sz="4174">
                <a:solidFill>
                  <a:srgbClr val="000000"/>
                </a:solidFill>
                <a:latin typeface="Handjet"/>
                <a:ea typeface="Handjet"/>
                <a:cs typeface="Handjet"/>
                <a:sym typeface="Handjet"/>
              </a:rPr>
              <a:t>ข้อดี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6688018" y="4171544"/>
            <a:ext cx="4924348" cy="4897991"/>
            <a:chOff x="0" y="0"/>
            <a:chExt cx="1104911" cy="1098992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104910" cy="1098993"/>
            </a:xfrm>
            <a:custGeom>
              <a:avLst/>
              <a:gdLst/>
              <a:ahLst/>
              <a:cxnLst/>
              <a:rect r="r" b="b" t="t" l="l"/>
              <a:pathLst>
                <a:path h="1098993" w="1104910">
                  <a:moveTo>
                    <a:pt x="1104910" y="28299"/>
                  </a:moveTo>
                  <a:lnTo>
                    <a:pt x="1104910" y="1070693"/>
                  </a:lnTo>
                  <a:cubicBezTo>
                    <a:pt x="1104910" y="1086323"/>
                    <a:pt x="1092241" y="1098993"/>
                    <a:pt x="1076611" y="1098993"/>
                  </a:cubicBezTo>
                  <a:lnTo>
                    <a:pt x="28299" y="1098993"/>
                  </a:lnTo>
                  <a:cubicBezTo>
                    <a:pt x="12670" y="1098993"/>
                    <a:pt x="0" y="1086323"/>
                    <a:pt x="0" y="1070693"/>
                  </a:cubicBezTo>
                  <a:lnTo>
                    <a:pt x="0" y="28299"/>
                  </a:lnTo>
                  <a:cubicBezTo>
                    <a:pt x="0" y="12670"/>
                    <a:pt x="12670" y="0"/>
                    <a:pt x="28299" y="0"/>
                  </a:cubicBezTo>
                  <a:lnTo>
                    <a:pt x="1076611" y="0"/>
                  </a:lnTo>
                  <a:cubicBezTo>
                    <a:pt x="1092241" y="0"/>
                    <a:pt x="1104910" y="12670"/>
                    <a:pt x="1104910" y="282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95250"/>
              <a:ext cx="1104911" cy="1003742"/>
            </a:xfrm>
            <a:prstGeom prst="rect">
              <a:avLst/>
            </a:prstGeom>
          </p:spPr>
          <p:txBody>
            <a:bodyPr anchor="ctr" rtlCol="false" tIns="58907" lIns="58907" bIns="58907" rIns="58907"/>
            <a:lstStyle/>
            <a:p>
              <a:pPr algn="ctr">
                <a:lnSpc>
                  <a:spcPts val="88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865260" y="8247545"/>
            <a:ext cx="675267" cy="659172"/>
            <a:chOff x="0" y="0"/>
            <a:chExt cx="900356" cy="878895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900356" cy="878895"/>
              <a:chOff x="0" y="0"/>
              <a:chExt cx="232814" cy="227264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232814" cy="227264"/>
              </a:xfrm>
              <a:custGeom>
                <a:avLst/>
                <a:gdLst/>
                <a:ahLst/>
                <a:cxnLst/>
                <a:rect r="r" b="b" t="t" l="l"/>
                <a:pathLst>
                  <a:path h="227264" w="232814">
                    <a:moveTo>
                      <a:pt x="232814" y="113632"/>
                    </a:moveTo>
                    <a:lnTo>
                      <a:pt x="232814" y="113632"/>
                    </a:lnTo>
                    <a:cubicBezTo>
                      <a:pt x="232814" y="176389"/>
                      <a:pt x="181939" y="227264"/>
                      <a:pt x="119182" y="227264"/>
                    </a:cubicBezTo>
                    <a:lnTo>
                      <a:pt x="113632" y="227264"/>
                    </a:lnTo>
                    <a:cubicBezTo>
                      <a:pt x="50875" y="227264"/>
                      <a:pt x="0" y="176389"/>
                      <a:pt x="0" y="113632"/>
                    </a:cubicBezTo>
                    <a:lnTo>
                      <a:pt x="0" y="113632"/>
                    </a:lnTo>
                    <a:cubicBezTo>
                      <a:pt x="0" y="50875"/>
                      <a:pt x="50875" y="0"/>
                      <a:pt x="113632" y="0"/>
                    </a:cubicBezTo>
                    <a:lnTo>
                      <a:pt x="119182" y="0"/>
                    </a:lnTo>
                    <a:cubicBezTo>
                      <a:pt x="181939" y="0"/>
                      <a:pt x="232814" y="50875"/>
                      <a:pt x="232814" y="113632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l="0" r="100000" t="0" b="100000"/>
                </a:path>
                <a:tileRect r="0" l="-100000" b="0" t="-100000"/>
              </a:gra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95250"/>
                <a:ext cx="232814" cy="132014"/>
              </a:xfrm>
              <a:prstGeom prst="rect">
                <a:avLst/>
              </a:prstGeom>
            </p:spPr>
            <p:txBody>
              <a:bodyPr anchor="ctr" rtlCol="false" tIns="58907" lIns="58907" bIns="58907" rIns="58907"/>
              <a:lstStyle/>
              <a:p>
                <a:pPr algn="ctr">
                  <a:lnSpc>
                    <a:spcPts val="880"/>
                  </a:lnSpc>
                </a:pPr>
              </a:p>
            </p:txBody>
          </p:sp>
        </p:grpSp>
        <p:sp>
          <p:nvSpPr>
            <p:cNvPr name="Freeform 38" id="38"/>
            <p:cNvSpPr/>
            <p:nvPr/>
          </p:nvSpPr>
          <p:spPr>
            <a:xfrm flipH="false" flipV="false" rot="-5400000">
              <a:off x="195235" y="234112"/>
              <a:ext cx="509886" cy="410671"/>
            </a:xfrm>
            <a:custGeom>
              <a:avLst/>
              <a:gdLst/>
              <a:ahLst/>
              <a:cxnLst/>
              <a:rect r="r" b="b" t="t" l="l"/>
              <a:pathLst>
                <a:path h="410671" w="509886">
                  <a:moveTo>
                    <a:pt x="0" y="0"/>
                  </a:moveTo>
                  <a:lnTo>
                    <a:pt x="509886" y="0"/>
                  </a:lnTo>
                  <a:lnTo>
                    <a:pt x="509886" y="410671"/>
                  </a:lnTo>
                  <a:lnTo>
                    <a:pt x="0" y="4106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6800416" y="2854514"/>
            <a:ext cx="137425" cy="137425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88355" lIns="88355" bIns="88355" rIns="88355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7028139" y="2854514"/>
            <a:ext cx="137425" cy="137425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88355" lIns="88355" bIns="88355" rIns="88355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7255862" y="2854514"/>
            <a:ext cx="137425" cy="137425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88355" lIns="88355" bIns="88355" rIns="88355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AutoShape 48" id="48"/>
          <p:cNvSpPr/>
          <p:nvPr/>
        </p:nvSpPr>
        <p:spPr>
          <a:xfrm>
            <a:off x="11239032" y="2870698"/>
            <a:ext cx="301495" cy="0"/>
          </a:xfrm>
          <a:prstGeom prst="line">
            <a:avLst/>
          </a:prstGeom>
          <a:ln cap="flat" w="28575">
            <a:solidFill>
              <a:srgbClr val="006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9" id="49"/>
          <p:cNvSpPr/>
          <p:nvPr/>
        </p:nvSpPr>
        <p:spPr>
          <a:xfrm>
            <a:off x="11239032" y="2989014"/>
            <a:ext cx="301495" cy="0"/>
          </a:xfrm>
          <a:prstGeom prst="line">
            <a:avLst/>
          </a:prstGeom>
          <a:ln cap="flat" w="28575">
            <a:solidFill>
              <a:srgbClr val="006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0" id="50"/>
          <p:cNvSpPr/>
          <p:nvPr/>
        </p:nvSpPr>
        <p:spPr>
          <a:xfrm>
            <a:off x="11239032" y="3109093"/>
            <a:ext cx="301495" cy="0"/>
          </a:xfrm>
          <a:prstGeom prst="line">
            <a:avLst/>
          </a:prstGeom>
          <a:ln cap="flat" w="28575">
            <a:solidFill>
              <a:srgbClr val="0066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1" id="51"/>
          <p:cNvGrpSpPr/>
          <p:nvPr/>
        </p:nvGrpSpPr>
        <p:grpSpPr>
          <a:xfrm rot="0">
            <a:off x="0" y="0"/>
            <a:ext cx="18288000" cy="1765761"/>
            <a:chOff x="0" y="0"/>
            <a:chExt cx="4816593" cy="46505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816592" cy="465056"/>
            </a:xfrm>
            <a:custGeom>
              <a:avLst/>
              <a:gdLst/>
              <a:ahLst/>
              <a:cxnLst/>
              <a:rect r="r" b="b" t="t" l="l"/>
              <a:pathLst>
                <a:path h="46505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4816593" cy="503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57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6159249" y="674068"/>
            <a:ext cx="5969501" cy="725775"/>
            <a:chOff x="0" y="0"/>
            <a:chExt cx="3743018" cy="45507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743018" cy="455078"/>
            </a:xfrm>
            <a:custGeom>
              <a:avLst/>
              <a:gdLst/>
              <a:ahLst/>
              <a:cxnLst/>
              <a:rect r="r" b="b" t="t" l="l"/>
              <a:pathLst>
                <a:path h="455078" w="374301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70000"/>
                  </a:srgbClr>
                </a:gs>
                <a:gs pos="100000">
                  <a:srgbClr val="E1E1E1">
                    <a:alpha val="70000"/>
                  </a:srgbClr>
                </a:gs>
              </a:gsLst>
              <a:path path="circle">
                <a:fillToRect l="50000" r="50000" t="50000" b="50000"/>
              </a:path>
            </a:gra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miter/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0" y="-47625"/>
              <a:ext cx="3743018" cy="502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7" id="57"/>
          <p:cNvSpPr txBox="true"/>
          <p:nvPr/>
        </p:nvSpPr>
        <p:spPr>
          <a:xfrm rot="0">
            <a:off x="6803801" y="729933"/>
            <a:ext cx="4680398" cy="54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Handjet"/>
                <a:ea typeface="Handjet"/>
                <a:cs typeface="Handjet"/>
                <a:sym typeface="Handjet"/>
              </a:rPr>
              <a:t>AUDIENCE OVERVIEW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16815710" y="829512"/>
            <a:ext cx="443590" cy="398375"/>
            <a:chOff x="0" y="0"/>
            <a:chExt cx="591453" cy="531167"/>
          </a:xfrm>
        </p:grpSpPr>
        <p:sp>
          <p:nvSpPr>
            <p:cNvPr name="AutoShape 59" id="59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0" id="60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2017249" y="2613742"/>
            <a:ext cx="5238814" cy="6644558"/>
            <a:chOff x="0" y="0"/>
            <a:chExt cx="940109" cy="119236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40109" cy="1192366"/>
            </a:xfrm>
            <a:custGeom>
              <a:avLst/>
              <a:gdLst/>
              <a:ahLst/>
              <a:cxnLst/>
              <a:rect r="r" b="b" t="t" l="l"/>
              <a:pathLst>
                <a:path h="1192366" w="940109">
                  <a:moveTo>
                    <a:pt x="940109" y="29556"/>
                  </a:moveTo>
                  <a:lnTo>
                    <a:pt x="940109" y="1162810"/>
                  </a:lnTo>
                  <a:cubicBezTo>
                    <a:pt x="940109" y="1170649"/>
                    <a:pt x="936995" y="1178167"/>
                    <a:pt x="931452" y="1183709"/>
                  </a:cubicBezTo>
                  <a:cubicBezTo>
                    <a:pt x="925909" y="1189252"/>
                    <a:pt x="918392" y="1192366"/>
                    <a:pt x="910553" y="1192366"/>
                  </a:cubicBezTo>
                  <a:lnTo>
                    <a:pt x="29556" y="1192366"/>
                  </a:lnTo>
                  <a:cubicBezTo>
                    <a:pt x="21717" y="1192366"/>
                    <a:pt x="14200" y="1189252"/>
                    <a:pt x="8657" y="1183709"/>
                  </a:cubicBezTo>
                  <a:cubicBezTo>
                    <a:pt x="3114" y="1178167"/>
                    <a:pt x="0" y="1170649"/>
                    <a:pt x="0" y="1162810"/>
                  </a:cubicBezTo>
                  <a:lnTo>
                    <a:pt x="0" y="29556"/>
                  </a:lnTo>
                  <a:cubicBezTo>
                    <a:pt x="0" y="21717"/>
                    <a:pt x="3114" y="14200"/>
                    <a:pt x="8657" y="8657"/>
                  </a:cubicBezTo>
                  <a:cubicBezTo>
                    <a:pt x="14200" y="3114"/>
                    <a:pt x="21717" y="0"/>
                    <a:pt x="29556" y="0"/>
                  </a:cubicBezTo>
                  <a:lnTo>
                    <a:pt x="910553" y="0"/>
                  </a:lnTo>
                  <a:cubicBezTo>
                    <a:pt x="918392" y="0"/>
                    <a:pt x="925909" y="3114"/>
                    <a:pt x="931452" y="8657"/>
                  </a:cubicBezTo>
                  <a:cubicBezTo>
                    <a:pt x="936995" y="14200"/>
                    <a:pt x="940109" y="21717"/>
                    <a:pt x="940109" y="29556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85000"/>
                  </a:srgbClr>
                </a:gs>
                <a:gs pos="100000">
                  <a:srgbClr val="E1E1E1">
                    <a:alpha val="85000"/>
                  </a:srgbClr>
                </a:gs>
              </a:gsLst>
              <a:lin ang="5400000"/>
            </a:gradFill>
            <a:ln w="28575" cap="sq">
              <a:solidFill>
                <a:srgbClr val="FFFFFF">
                  <a:alpha val="84706"/>
                </a:srgbClr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95250"/>
              <a:ext cx="940109" cy="1097116"/>
            </a:xfrm>
            <a:prstGeom prst="rect">
              <a:avLst/>
            </a:prstGeom>
          </p:spPr>
          <p:txBody>
            <a:bodyPr anchor="ctr" rtlCol="false" tIns="58907" lIns="58907" bIns="58907" rIns="58907"/>
            <a:lstStyle/>
            <a:p>
              <a:pPr algn="ctr" marL="0" indent="0" lvl="0">
                <a:lnSpc>
                  <a:spcPts val="8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5" id="65"/>
          <p:cNvSpPr txBox="true"/>
          <p:nvPr/>
        </p:nvSpPr>
        <p:spPr>
          <a:xfrm rot="0">
            <a:off x="12290117" y="3422571"/>
            <a:ext cx="4740111" cy="588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sz="4174">
                <a:solidFill>
                  <a:srgbClr val="000000"/>
                </a:solidFill>
                <a:latin typeface="Handjet"/>
                <a:ea typeface="Handjet"/>
                <a:cs typeface="Handjet"/>
                <a:sym typeface="Handjet"/>
              </a:rPr>
              <a:t>ข้อควรระวัง</a:t>
            </a:r>
          </a:p>
        </p:txBody>
      </p:sp>
      <p:grpSp>
        <p:nvGrpSpPr>
          <p:cNvPr name="Group 66" id="66"/>
          <p:cNvGrpSpPr/>
          <p:nvPr/>
        </p:nvGrpSpPr>
        <p:grpSpPr>
          <a:xfrm rot="0">
            <a:off x="12177719" y="4171544"/>
            <a:ext cx="4924348" cy="4897991"/>
            <a:chOff x="0" y="0"/>
            <a:chExt cx="1104911" cy="1098992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1104910" cy="1098993"/>
            </a:xfrm>
            <a:custGeom>
              <a:avLst/>
              <a:gdLst/>
              <a:ahLst/>
              <a:cxnLst/>
              <a:rect r="r" b="b" t="t" l="l"/>
              <a:pathLst>
                <a:path h="1098993" w="1104910">
                  <a:moveTo>
                    <a:pt x="1104910" y="28299"/>
                  </a:moveTo>
                  <a:lnTo>
                    <a:pt x="1104910" y="1070693"/>
                  </a:lnTo>
                  <a:cubicBezTo>
                    <a:pt x="1104910" y="1086323"/>
                    <a:pt x="1092241" y="1098993"/>
                    <a:pt x="1076611" y="1098993"/>
                  </a:cubicBezTo>
                  <a:lnTo>
                    <a:pt x="28299" y="1098993"/>
                  </a:lnTo>
                  <a:cubicBezTo>
                    <a:pt x="12670" y="1098993"/>
                    <a:pt x="0" y="1086323"/>
                    <a:pt x="0" y="1070693"/>
                  </a:cubicBezTo>
                  <a:lnTo>
                    <a:pt x="0" y="28299"/>
                  </a:lnTo>
                  <a:cubicBezTo>
                    <a:pt x="0" y="12670"/>
                    <a:pt x="12670" y="0"/>
                    <a:pt x="28299" y="0"/>
                  </a:cubicBezTo>
                  <a:lnTo>
                    <a:pt x="1076611" y="0"/>
                  </a:lnTo>
                  <a:cubicBezTo>
                    <a:pt x="1092241" y="0"/>
                    <a:pt x="1104910" y="12670"/>
                    <a:pt x="1104910" y="282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95250"/>
              <a:ext cx="1104911" cy="1003742"/>
            </a:xfrm>
            <a:prstGeom prst="rect">
              <a:avLst/>
            </a:prstGeom>
          </p:spPr>
          <p:txBody>
            <a:bodyPr anchor="ctr" rtlCol="false" tIns="58907" lIns="58907" bIns="58907" rIns="58907"/>
            <a:lstStyle/>
            <a:p>
              <a:pPr algn="ctr">
                <a:lnSpc>
                  <a:spcPts val="880"/>
                </a:lnSpc>
              </a:pP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16354961" y="8247545"/>
            <a:ext cx="675267" cy="659172"/>
            <a:chOff x="0" y="0"/>
            <a:chExt cx="900356" cy="878895"/>
          </a:xfrm>
        </p:grpSpPr>
        <p:grpSp>
          <p:nvGrpSpPr>
            <p:cNvPr name="Group 70" id="70"/>
            <p:cNvGrpSpPr/>
            <p:nvPr/>
          </p:nvGrpSpPr>
          <p:grpSpPr>
            <a:xfrm rot="0">
              <a:off x="0" y="0"/>
              <a:ext cx="900356" cy="878895"/>
              <a:chOff x="0" y="0"/>
              <a:chExt cx="232814" cy="227264"/>
            </a:xfrm>
          </p:grpSpPr>
          <p:sp>
            <p:nvSpPr>
              <p:cNvPr name="Freeform 71" id="71"/>
              <p:cNvSpPr/>
              <p:nvPr/>
            </p:nvSpPr>
            <p:spPr>
              <a:xfrm flipH="false" flipV="false" rot="0">
                <a:off x="0" y="0"/>
                <a:ext cx="232814" cy="227264"/>
              </a:xfrm>
              <a:custGeom>
                <a:avLst/>
                <a:gdLst/>
                <a:ahLst/>
                <a:cxnLst/>
                <a:rect r="r" b="b" t="t" l="l"/>
                <a:pathLst>
                  <a:path h="227264" w="232814">
                    <a:moveTo>
                      <a:pt x="232814" y="113632"/>
                    </a:moveTo>
                    <a:lnTo>
                      <a:pt x="232814" y="113632"/>
                    </a:lnTo>
                    <a:cubicBezTo>
                      <a:pt x="232814" y="176389"/>
                      <a:pt x="181939" y="227264"/>
                      <a:pt x="119182" y="227264"/>
                    </a:cubicBezTo>
                    <a:lnTo>
                      <a:pt x="113632" y="227264"/>
                    </a:lnTo>
                    <a:cubicBezTo>
                      <a:pt x="50875" y="227264"/>
                      <a:pt x="0" y="176389"/>
                      <a:pt x="0" y="113632"/>
                    </a:cubicBezTo>
                    <a:lnTo>
                      <a:pt x="0" y="113632"/>
                    </a:lnTo>
                    <a:cubicBezTo>
                      <a:pt x="0" y="50875"/>
                      <a:pt x="50875" y="0"/>
                      <a:pt x="113632" y="0"/>
                    </a:cubicBezTo>
                    <a:lnTo>
                      <a:pt x="119182" y="0"/>
                    </a:lnTo>
                    <a:cubicBezTo>
                      <a:pt x="181939" y="0"/>
                      <a:pt x="232814" y="50875"/>
                      <a:pt x="232814" y="113632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l="0" r="100000" t="0" b="100000"/>
                </a:path>
                <a:tileRect r="0" l="-100000" b="0" t="-100000"/>
              </a:gradFill>
            </p:spPr>
          </p:sp>
          <p:sp>
            <p:nvSpPr>
              <p:cNvPr name="TextBox 72" id="72"/>
              <p:cNvSpPr txBox="true"/>
              <p:nvPr/>
            </p:nvSpPr>
            <p:spPr>
              <a:xfrm>
                <a:off x="0" y="95250"/>
                <a:ext cx="232814" cy="132014"/>
              </a:xfrm>
              <a:prstGeom prst="rect">
                <a:avLst/>
              </a:prstGeom>
            </p:spPr>
            <p:txBody>
              <a:bodyPr anchor="ctr" rtlCol="false" tIns="58907" lIns="58907" bIns="58907" rIns="58907"/>
              <a:lstStyle/>
              <a:p>
                <a:pPr algn="ctr">
                  <a:lnSpc>
                    <a:spcPts val="880"/>
                  </a:lnSpc>
                </a:pPr>
              </a:p>
            </p:txBody>
          </p:sp>
        </p:grpSp>
        <p:sp>
          <p:nvSpPr>
            <p:cNvPr name="Freeform 73" id="73"/>
            <p:cNvSpPr/>
            <p:nvPr/>
          </p:nvSpPr>
          <p:spPr>
            <a:xfrm flipH="false" flipV="false" rot="-5400000">
              <a:off x="195235" y="234112"/>
              <a:ext cx="509886" cy="410671"/>
            </a:xfrm>
            <a:custGeom>
              <a:avLst/>
              <a:gdLst/>
              <a:ahLst/>
              <a:cxnLst/>
              <a:rect r="r" b="b" t="t" l="l"/>
              <a:pathLst>
                <a:path h="410671" w="509886">
                  <a:moveTo>
                    <a:pt x="0" y="0"/>
                  </a:moveTo>
                  <a:lnTo>
                    <a:pt x="509886" y="0"/>
                  </a:lnTo>
                  <a:lnTo>
                    <a:pt x="509886" y="410671"/>
                  </a:lnTo>
                  <a:lnTo>
                    <a:pt x="0" y="4106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74" id="74"/>
          <p:cNvSpPr txBox="true"/>
          <p:nvPr/>
        </p:nvSpPr>
        <p:spPr>
          <a:xfrm rot="0">
            <a:off x="12017249" y="4384715"/>
            <a:ext cx="4562931" cy="461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928358" indent="-464179" lvl="1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ข้อควรระวังในยุคดิจิทัล</a:t>
            </a:r>
          </a:p>
          <a:p>
            <a:pPr algn="just" marL="928358" indent="-464179" lvl="1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ข่าวปลอมและข้อมูลบิดเบือน</a:t>
            </a:r>
          </a:p>
          <a:p>
            <a:pPr algn="just" marL="928358" indent="-464179" lvl="1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การหลอกลวงออนไลน์</a:t>
            </a:r>
          </a:p>
          <a:p>
            <a:pPr algn="just" marL="928358" indent="-464179" lvl="1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การเสพติดโซเชียลมีเดีย</a:t>
            </a:r>
          </a:p>
          <a:p>
            <a:pPr algn="just" marL="928358" indent="-464179" lvl="1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การละเมิดข้อมูลส่วนตัว</a:t>
            </a:r>
          </a:p>
          <a:p>
            <a:pPr algn="just">
              <a:lnSpc>
                <a:spcPts val="5159"/>
              </a:lnSpc>
            </a:pPr>
          </a:p>
        </p:txBody>
      </p:sp>
      <p:grpSp>
        <p:nvGrpSpPr>
          <p:cNvPr name="Group 75" id="75"/>
          <p:cNvGrpSpPr/>
          <p:nvPr/>
        </p:nvGrpSpPr>
        <p:grpSpPr>
          <a:xfrm rot="0">
            <a:off x="12290117" y="2903468"/>
            <a:ext cx="137425" cy="137425"/>
            <a:chOff x="0" y="0"/>
            <a:chExt cx="812800" cy="81280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name="TextBox 77" id="7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88355" lIns="88355" bIns="88355" rIns="88355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12517840" y="2903468"/>
            <a:ext cx="137425" cy="137425"/>
            <a:chOff x="0" y="0"/>
            <a:chExt cx="812800" cy="812800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name="TextBox 80" id="8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88355" lIns="88355" bIns="88355" rIns="88355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12745563" y="2903468"/>
            <a:ext cx="137425" cy="137425"/>
            <a:chOff x="0" y="0"/>
            <a:chExt cx="812800" cy="812800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name="TextBox 83" id="8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88355" lIns="88355" bIns="88355" rIns="88355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AutoShape 84" id="84"/>
          <p:cNvSpPr/>
          <p:nvPr/>
        </p:nvSpPr>
        <p:spPr>
          <a:xfrm>
            <a:off x="16728733" y="2919652"/>
            <a:ext cx="301495" cy="0"/>
          </a:xfrm>
          <a:prstGeom prst="line">
            <a:avLst/>
          </a:prstGeom>
          <a:ln cap="flat" w="28575">
            <a:solidFill>
              <a:srgbClr val="006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5" id="85"/>
          <p:cNvSpPr/>
          <p:nvPr/>
        </p:nvSpPr>
        <p:spPr>
          <a:xfrm>
            <a:off x="16728733" y="3037968"/>
            <a:ext cx="301495" cy="0"/>
          </a:xfrm>
          <a:prstGeom prst="line">
            <a:avLst/>
          </a:prstGeom>
          <a:ln cap="flat" w="28575">
            <a:solidFill>
              <a:srgbClr val="006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6" id="86"/>
          <p:cNvSpPr/>
          <p:nvPr/>
        </p:nvSpPr>
        <p:spPr>
          <a:xfrm>
            <a:off x="16728733" y="3158047"/>
            <a:ext cx="301495" cy="0"/>
          </a:xfrm>
          <a:prstGeom prst="line">
            <a:avLst/>
          </a:prstGeom>
          <a:ln cap="flat" w="28575">
            <a:solidFill>
              <a:srgbClr val="006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7" id="87"/>
          <p:cNvSpPr/>
          <p:nvPr/>
        </p:nvSpPr>
        <p:spPr>
          <a:xfrm flipH="false" flipV="false" rot="0">
            <a:off x="1028700" y="824865"/>
            <a:ext cx="255569" cy="424180"/>
          </a:xfrm>
          <a:custGeom>
            <a:avLst/>
            <a:gdLst/>
            <a:ahLst/>
            <a:cxnLst/>
            <a:rect r="r" b="b" t="t" l="l"/>
            <a:pathLst>
              <a:path h="424180" w="255569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8" id="88"/>
          <p:cNvSpPr/>
          <p:nvPr/>
        </p:nvSpPr>
        <p:spPr>
          <a:xfrm flipV="true">
            <a:off x="0" y="1770524"/>
            <a:ext cx="1828800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9" id="89"/>
          <p:cNvSpPr txBox="true"/>
          <p:nvPr/>
        </p:nvSpPr>
        <p:spPr>
          <a:xfrm rot="0">
            <a:off x="6835585" y="4648802"/>
            <a:ext cx="4776781" cy="3426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96"/>
              </a:lnSpc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ข้อดีของการปรับตัวในยุคดิจิทัล</a:t>
            </a:r>
          </a:p>
          <a:p>
            <a:pPr algn="just" marL="949274" indent="-474637" lvl="1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เข้าถึงข้อมูลได้รวดเร็ว</a:t>
            </a:r>
          </a:p>
          <a:p>
            <a:pPr algn="just" marL="949274" indent="-474637" lvl="1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เพิ่มโอกาสทางอาชีพ</a:t>
            </a:r>
          </a:p>
          <a:p>
            <a:pPr algn="just" marL="949274" indent="-474637" lvl="1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ทำงานได้สะดวกขึ้น</a:t>
            </a:r>
          </a:p>
          <a:p>
            <a:pPr algn="just" marL="949274" indent="-474637" lvl="1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เรียนรู้ได้ทุกที่ทุกเวลา</a:t>
            </a:r>
          </a:p>
          <a:p>
            <a:pPr algn="just">
              <a:lnSpc>
                <a:spcPts val="4396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3126" y="-57150"/>
            <a:ext cx="17654874" cy="7853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การใช้เทคโนโลยีอย่างปลอดภัย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คำชี้แจง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ให้นักเรียนรวมกลุ่ม กลุ่มละ 3 คน สร้างสรรค์คลิปวิดีโอสั้นในรูปแบบ Content Creator หัวข้อ “การใช้เทคโนโลยีอย่างปลอดภัย” โดยถ่ายทำภายในบริเวณ โรงเรียนบางปะอิน(งดเข้าใกล้เขตก่อสร้าง) ความยาว 1-2 นาที และจัดทำเป็น คลิปแนวตั้ง (9:16) สำหรับเผยแพร่บนแพลตฟอร์มออนไลน์ เช่น TikTok, Reels หรือ Shorts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โจทย์การสร้างคลิป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ให้นักเรียนเลือก 1 หัวข้อ ดังนี้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1. ระวังข่าวปลอม (Fake News)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วิธีสังเกตข่าวปลอม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ผลกระทบจากการแชร์ข้อมูลผิด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2. การตั้งรหัสผ่านอย่างปลอดภัย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ตัวอย่างรหัสผ่านที่ไม่ควรใช้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วิธีตั้งรหัสผ่านที่ปลอดภัย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142734" y="4113659"/>
            <a:ext cx="6152257" cy="5641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3. ภัยจากการเปิดเผยข้อมูลส่วนตัว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การโพสต์ข้อมูลส่วนตัวเกินความจำเป็น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วิธีป้องกันตนเองบนโลกออนไลน์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4. การรับมือมิจฉาชีพออนไลน์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ลิงก์ปลอม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ข้อความหลอกลวง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วิธีตรวจสอบก่อนกด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5. มารยาทในการใช้สื่อสังคมออนไลน์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คิดก่อนโพสต์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เคารพสิทธิผู้อื่น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ไม่กลั่นแกล้งทางออนไลน์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8662" r="0" b="-686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8665" y="1350361"/>
            <a:ext cx="16210635" cy="10287000"/>
            <a:chOff x="0" y="0"/>
            <a:chExt cx="4536399" cy="28787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36399" cy="2878724"/>
            </a:xfrm>
            <a:custGeom>
              <a:avLst/>
              <a:gdLst/>
              <a:ahLst/>
              <a:cxnLst/>
              <a:rect r="r" b="b" t="t" l="l"/>
              <a:pathLst>
                <a:path h="2878724" w="4536399">
                  <a:moveTo>
                    <a:pt x="23879" y="0"/>
                  </a:moveTo>
                  <a:lnTo>
                    <a:pt x="4512520" y="0"/>
                  </a:lnTo>
                  <a:cubicBezTo>
                    <a:pt x="4518853" y="0"/>
                    <a:pt x="4524927" y="2516"/>
                    <a:pt x="4529405" y="6994"/>
                  </a:cubicBezTo>
                  <a:cubicBezTo>
                    <a:pt x="4533883" y="11472"/>
                    <a:pt x="4536399" y="17546"/>
                    <a:pt x="4536399" y="23879"/>
                  </a:cubicBezTo>
                  <a:lnTo>
                    <a:pt x="4536399" y="2854844"/>
                  </a:lnTo>
                  <a:cubicBezTo>
                    <a:pt x="4536399" y="2861177"/>
                    <a:pt x="4533883" y="2867251"/>
                    <a:pt x="4529405" y="2871730"/>
                  </a:cubicBezTo>
                  <a:cubicBezTo>
                    <a:pt x="4524927" y="2876208"/>
                    <a:pt x="4518853" y="2878724"/>
                    <a:pt x="4512520" y="2878724"/>
                  </a:cubicBezTo>
                  <a:lnTo>
                    <a:pt x="23879" y="2878724"/>
                  </a:lnTo>
                  <a:cubicBezTo>
                    <a:pt x="10691" y="2878724"/>
                    <a:pt x="0" y="2868032"/>
                    <a:pt x="0" y="2854844"/>
                  </a:cubicBezTo>
                  <a:lnTo>
                    <a:pt x="0" y="23879"/>
                  </a:lnTo>
                  <a:cubicBezTo>
                    <a:pt x="0" y="17546"/>
                    <a:pt x="2516" y="11472"/>
                    <a:pt x="6994" y="6994"/>
                  </a:cubicBezTo>
                  <a:cubicBezTo>
                    <a:pt x="11472" y="2516"/>
                    <a:pt x="17546" y="0"/>
                    <a:pt x="2387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100000">
                  <a:srgbClr val="E1E1E1">
                    <a:alpha val="100000"/>
                  </a:srgbClr>
                </a:gs>
              </a:gsLst>
              <a:lin ang="5400000"/>
            </a:gradFill>
            <a:ln w="28575" cap="rnd">
              <a:gradFill>
                <a:gsLst>
                  <a:gs pos="0">
                    <a:srgbClr val="E1E1E1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95250"/>
              <a:ext cx="4536399" cy="2783473"/>
            </a:xfrm>
            <a:prstGeom prst="rect">
              <a:avLst/>
            </a:prstGeom>
          </p:spPr>
          <p:txBody>
            <a:bodyPr anchor="ctr" rtlCol="false" tIns="47811" lIns="47811" bIns="47811" rIns="47811"/>
            <a:lstStyle/>
            <a:p>
              <a:pPr algn="ctr" marL="0" indent="0" lvl="0">
                <a:lnSpc>
                  <a:spcPts val="8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6" id="6"/>
          <p:cNvSpPr/>
          <p:nvPr/>
        </p:nvSpPr>
        <p:spPr>
          <a:xfrm>
            <a:off x="1347093" y="4304129"/>
            <a:ext cx="15593815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5400000">
            <a:off x="4037831" y="1970508"/>
            <a:ext cx="371777" cy="470063"/>
          </a:xfrm>
          <a:custGeom>
            <a:avLst/>
            <a:gdLst/>
            <a:ahLst/>
            <a:cxnLst/>
            <a:rect r="r" b="b" t="t" l="l"/>
            <a:pathLst>
              <a:path h="470063" w="371777">
                <a:moveTo>
                  <a:pt x="0" y="0"/>
                </a:moveTo>
                <a:lnTo>
                  <a:pt x="371778" y="0"/>
                </a:lnTo>
                <a:lnTo>
                  <a:pt x="371778" y="470064"/>
                </a:lnTo>
                <a:lnTo>
                  <a:pt x="0" y="470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4458752" y="8942699"/>
            <a:ext cx="329440" cy="32944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19519" lIns="19519" bIns="19519" rIns="19519"/>
            <a:lstStyle/>
            <a:p>
              <a:pPr algn="ctr">
                <a:lnSpc>
                  <a:spcPts val="2371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4472430" y="8956378"/>
            <a:ext cx="302083" cy="302083"/>
          </a:xfrm>
          <a:custGeom>
            <a:avLst/>
            <a:gdLst/>
            <a:ahLst/>
            <a:cxnLst/>
            <a:rect r="r" b="b" t="t" l="l"/>
            <a:pathLst>
              <a:path h="302083" w="302083">
                <a:moveTo>
                  <a:pt x="0" y="0"/>
                </a:moveTo>
                <a:lnTo>
                  <a:pt x="302083" y="0"/>
                </a:lnTo>
                <a:lnTo>
                  <a:pt x="302083" y="302083"/>
                </a:lnTo>
                <a:lnTo>
                  <a:pt x="0" y="3020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8230219" y="8956378"/>
            <a:ext cx="329440" cy="329440"/>
            <a:chOff x="0" y="0"/>
            <a:chExt cx="439254" cy="439254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439254" cy="439254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19519" lIns="19519" bIns="19519" rIns="19519"/>
              <a:lstStyle/>
              <a:p>
                <a:pPr algn="ctr">
                  <a:lnSpc>
                    <a:spcPts val="2371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18238" y="18238"/>
              <a:ext cx="402777" cy="402777"/>
            </a:xfrm>
            <a:custGeom>
              <a:avLst/>
              <a:gdLst/>
              <a:ahLst/>
              <a:cxnLst/>
              <a:rect r="r" b="b" t="t" l="l"/>
              <a:pathLst>
                <a:path h="402777" w="402777">
                  <a:moveTo>
                    <a:pt x="0" y="0"/>
                  </a:moveTo>
                  <a:lnTo>
                    <a:pt x="402777" y="0"/>
                  </a:lnTo>
                  <a:lnTo>
                    <a:pt x="402777" y="402777"/>
                  </a:lnTo>
                  <a:lnTo>
                    <a:pt x="0" y="4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3890528" y="3408803"/>
            <a:ext cx="2764314" cy="550537"/>
            <a:chOff x="0" y="0"/>
            <a:chExt cx="2040585" cy="4064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040586" cy="406400"/>
            </a:xfrm>
            <a:custGeom>
              <a:avLst/>
              <a:gdLst/>
              <a:ahLst/>
              <a:cxnLst/>
              <a:rect r="r" b="b" t="t" l="l"/>
              <a:pathLst>
                <a:path h="406400" w="2040586">
                  <a:moveTo>
                    <a:pt x="1837386" y="0"/>
                  </a:moveTo>
                  <a:cubicBezTo>
                    <a:pt x="1949610" y="0"/>
                    <a:pt x="2040586" y="90976"/>
                    <a:pt x="2040586" y="203200"/>
                  </a:cubicBezTo>
                  <a:cubicBezTo>
                    <a:pt x="2040586" y="315424"/>
                    <a:pt x="1949610" y="406400"/>
                    <a:pt x="183738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B8D4FF">
                    <a:alpha val="100000"/>
                  </a:srgbClr>
                </a:gs>
                <a:gs pos="50000">
                  <a:srgbClr val="0066FF">
                    <a:alpha val="100000"/>
                  </a:srgbClr>
                </a:gs>
                <a:gs pos="100000">
                  <a:srgbClr val="0066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2040585" cy="454025"/>
            </a:xfrm>
            <a:prstGeom prst="rect">
              <a:avLst/>
            </a:prstGeom>
          </p:spPr>
          <p:txBody>
            <a:bodyPr anchor="ctr" rtlCol="false" tIns="37785" lIns="37785" bIns="37785" rIns="37785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014929" y="3408803"/>
            <a:ext cx="2764314" cy="550537"/>
            <a:chOff x="0" y="0"/>
            <a:chExt cx="2040585" cy="4064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040586" cy="406400"/>
            </a:xfrm>
            <a:custGeom>
              <a:avLst/>
              <a:gdLst/>
              <a:ahLst/>
              <a:cxnLst/>
              <a:rect r="r" b="b" t="t" l="l"/>
              <a:pathLst>
                <a:path h="406400" w="2040586">
                  <a:moveTo>
                    <a:pt x="1837386" y="0"/>
                  </a:moveTo>
                  <a:cubicBezTo>
                    <a:pt x="1949610" y="0"/>
                    <a:pt x="2040586" y="90976"/>
                    <a:pt x="2040586" y="203200"/>
                  </a:cubicBezTo>
                  <a:cubicBezTo>
                    <a:pt x="2040586" y="315424"/>
                    <a:pt x="1949610" y="406400"/>
                    <a:pt x="183738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B8D4FF">
                    <a:alpha val="100000"/>
                  </a:srgbClr>
                </a:gs>
                <a:gs pos="50000">
                  <a:srgbClr val="0066FF">
                    <a:alpha val="100000"/>
                  </a:srgbClr>
                </a:gs>
                <a:gs pos="100000">
                  <a:srgbClr val="0066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47625"/>
              <a:ext cx="2040585" cy="454025"/>
            </a:xfrm>
            <a:prstGeom prst="rect">
              <a:avLst/>
            </a:prstGeom>
          </p:spPr>
          <p:txBody>
            <a:bodyPr anchor="ctr" rtlCol="false" tIns="37785" lIns="37785" bIns="37785" rIns="37785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139329" y="3408803"/>
            <a:ext cx="2764314" cy="550537"/>
            <a:chOff x="0" y="0"/>
            <a:chExt cx="2040585" cy="4064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040586" cy="406400"/>
            </a:xfrm>
            <a:custGeom>
              <a:avLst/>
              <a:gdLst/>
              <a:ahLst/>
              <a:cxnLst/>
              <a:rect r="r" b="b" t="t" l="l"/>
              <a:pathLst>
                <a:path h="406400" w="2040586">
                  <a:moveTo>
                    <a:pt x="1837386" y="0"/>
                  </a:moveTo>
                  <a:cubicBezTo>
                    <a:pt x="1949610" y="0"/>
                    <a:pt x="2040586" y="90976"/>
                    <a:pt x="2040586" y="203200"/>
                  </a:cubicBezTo>
                  <a:cubicBezTo>
                    <a:pt x="2040586" y="315424"/>
                    <a:pt x="1949610" y="406400"/>
                    <a:pt x="183738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B8D4FF">
                    <a:alpha val="100000"/>
                  </a:srgbClr>
                </a:gs>
                <a:gs pos="50000">
                  <a:srgbClr val="0066FF">
                    <a:alpha val="100000"/>
                  </a:srgbClr>
                </a:gs>
                <a:gs pos="100000">
                  <a:srgbClr val="0066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47625"/>
              <a:ext cx="2040585" cy="454025"/>
            </a:xfrm>
            <a:prstGeom prst="rect">
              <a:avLst/>
            </a:prstGeom>
          </p:spPr>
          <p:txBody>
            <a:bodyPr anchor="ctr" rtlCol="false" tIns="37785" lIns="37785" bIns="37785" rIns="37785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789742" y="5328067"/>
            <a:ext cx="6769917" cy="4307359"/>
          </a:xfrm>
          <a:custGeom>
            <a:avLst/>
            <a:gdLst/>
            <a:ahLst/>
            <a:cxnLst/>
            <a:rect r="r" b="b" t="t" l="l"/>
            <a:pathLst>
              <a:path h="4307359" w="6769917">
                <a:moveTo>
                  <a:pt x="0" y="0"/>
                </a:moveTo>
                <a:lnTo>
                  <a:pt x="6769917" y="0"/>
                </a:lnTo>
                <a:lnTo>
                  <a:pt x="6769917" y="4307359"/>
                </a:lnTo>
                <a:lnTo>
                  <a:pt x="0" y="43073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53315" y="1623894"/>
            <a:ext cx="1809159" cy="2680235"/>
          </a:xfrm>
          <a:custGeom>
            <a:avLst/>
            <a:gdLst/>
            <a:ahLst/>
            <a:cxnLst/>
            <a:rect r="r" b="b" t="t" l="l"/>
            <a:pathLst>
              <a:path h="2680235" w="1809159">
                <a:moveTo>
                  <a:pt x="0" y="0"/>
                </a:moveTo>
                <a:lnTo>
                  <a:pt x="1809159" y="0"/>
                </a:lnTo>
                <a:lnTo>
                  <a:pt x="1809159" y="2680235"/>
                </a:lnTo>
                <a:lnTo>
                  <a:pt x="0" y="26802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4877182" y="1150336"/>
            <a:ext cx="9804120" cy="1767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419"/>
              </a:lnSpc>
              <a:spcBef>
                <a:spcPct val="0"/>
              </a:spcBef>
            </a:pPr>
            <a:r>
              <a:rPr lang="en-US" sz="10299">
                <a:solidFill>
                  <a:srgbClr val="000000"/>
                </a:solidFill>
                <a:latin typeface="Doughnut Font TH"/>
                <a:ea typeface="Doughnut Font TH"/>
                <a:cs typeface="Doughnut Font TH"/>
                <a:sym typeface="Doughnut Font TH"/>
              </a:rPr>
              <a:t>ยุคดิจิทัล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900731" y="4537492"/>
            <a:ext cx="8040177" cy="572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ยุคที่เทคโนโลยีและอินเทอร์เน็ตเข้ามามีบทบาทสำคัญในชีวิต ทำให้การสื่อสาร</a:t>
            </a: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การทำงาน และการเรียนรู้เปลี่ยนแปลงไปอย่างรวดเร็ว</a:t>
            </a:r>
          </a:p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ตัวอย่าง</a:t>
            </a:r>
          </a:p>
          <a:p>
            <a:pPr algn="just"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เรียนออนไลน์</a:t>
            </a:r>
          </a:p>
          <a:p>
            <a:pPr algn="just"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ซื้อขายออนไลน์</a:t>
            </a:r>
          </a:p>
          <a:p>
            <a:pPr algn="just"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ทำงานจากที่บ้าน</a:t>
            </a:r>
          </a:p>
          <a:p>
            <a:pPr algn="just"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ใช้ AI ช่วยทำงาน</a:t>
            </a:r>
          </a:p>
          <a:p>
            <a:pPr algn="just">
              <a:lnSpc>
                <a:spcPts val="5039"/>
              </a:lnSpc>
              <a:spcBef>
                <a:spcPct val="0"/>
              </a:spcBef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4136374" y="3477379"/>
            <a:ext cx="2272623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63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City Girl Energy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260774" y="3477379"/>
            <a:ext cx="2272623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63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Matcha Lover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385175" y="3477379"/>
            <a:ext cx="2272623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63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Trendy Outfits</a:t>
            </a:r>
          </a:p>
        </p:txBody>
      </p:sp>
    </p:spTree>
  </p:cSld>
  <p:clrMapOvr>
    <a:masterClrMapping/>
  </p:clrMapOvr>
  <p:transition spd="fast">
    <p:circl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417" r="0" b="-13333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8665" y="801434"/>
            <a:ext cx="16210635" cy="10287000"/>
            <a:chOff x="0" y="0"/>
            <a:chExt cx="4536399" cy="28787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36399" cy="2878724"/>
            </a:xfrm>
            <a:custGeom>
              <a:avLst/>
              <a:gdLst/>
              <a:ahLst/>
              <a:cxnLst/>
              <a:rect r="r" b="b" t="t" l="l"/>
              <a:pathLst>
                <a:path h="2878724" w="4536399">
                  <a:moveTo>
                    <a:pt x="23879" y="0"/>
                  </a:moveTo>
                  <a:lnTo>
                    <a:pt x="4512520" y="0"/>
                  </a:lnTo>
                  <a:cubicBezTo>
                    <a:pt x="4518853" y="0"/>
                    <a:pt x="4524927" y="2516"/>
                    <a:pt x="4529405" y="6994"/>
                  </a:cubicBezTo>
                  <a:cubicBezTo>
                    <a:pt x="4533883" y="11472"/>
                    <a:pt x="4536399" y="17546"/>
                    <a:pt x="4536399" y="23879"/>
                  </a:cubicBezTo>
                  <a:lnTo>
                    <a:pt x="4536399" y="2854844"/>
                  </a:lnTo>
                  <a:cubicBezTo>
                    <a:pt x="4536399" y="2861177"/>
                    <a:pt x="4533883" y="2867251"/>
                    <a:pt x="4529405" y="2871730"/>
                  </a:cubicBezTo>
                  <a:cubicBezTo>
                    <a:pt x="4524927" y="2876208"/>
                    <a:pt x="4518853" y="2878724"/>
                    <a:pt x="4512520" y="2878724"/>
                  </a:cubicBezTo>
                  <a:lnTo>
                    <a:pt x="23879" y="2878724"/>
                  </a:lnTo>
                  <a:cubicBezTo>
                    <a:pt x="10691" y="2878724"/>
                    <a:pt x="0" y="2868032"/>
                    <a:pt x="0" y="2854844"/>
                  </a:cubicBezTo>
                  <a:lnTo>
                    <a:pt x="0" y="23879"/>
                  </a:lnTo>
                  <a:cubicBezTo>
                    <a:pt x="0" y="17546"/>
                    <a:pt x="2516" y="11472"/>
                    <a:pt x="6994" y="6994"/>
                  </a:cubicBezTo>
                  <a:cubicBezTo>
                    <a:pt x="11472" y="2516"/>
                    <a:pt x="17546" y="0"/>
                    <a:pt x="2387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100000">
                  <a:srgbClr val="E1E1E1">
                    <a:alpha val="100000"/>
                  </a:srgbClr>
                </a:gs>
              </a:gsLst>
              <a:lin ang="5400000"/>
            </a:gradFill>
            <a:ln w="28575" cap="rnd">
              <a:gradFill>
                <a:gsLst>
                  <a:gs pos="0">
                    <a:srgbClr val="E1E1E1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95250"/>
              <a:ext cx="4536399" cy="2783473"/>
            </a:xfrm>
            <a:prstGeom prst="rect">
              <a:avLst/>
            </a:prstGeom>
          </p:spPr>
          <p:txBody>
            <a:bodyPr anchor="ctr" rtlCol="false" tIns="47811" lIns="47811" bIns="47811" rIns="47811"/>
            <a:lstStyle/>
            <a:p>
              <a:pPr algn="ctr" marL="0" indent="0" lvl="0">
                <a:lnSpc>
                  <a:spcPts val="8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414160" y="3238545"/>
            <a:ext cx="3494650" cy="3494650"/>
            <a:chOff x="0" y="0"/>
            <a:chExt cx="2451498" cy="24514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1498" cy="2451498"/>
            </a:xfrm>
            <a:custGeom>
              <a:avLst/>
              <a:gdLst/>
              <a:ahLst/>
              <a:cxnLst/>
              <a:rect r="r" b="b" t="t" l="l"/>
              <a:pathLst>
                <a:path h="2451498" w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3"/>
              <a:stretch>
                <a:fillRect l="-11349" t="0" r="-11349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318670" y="3238545"/>
            <a:ext cx="3494650" cy="3494650"/>
            <a:chOff x="0" y="0"/>
            <a:chExt cx="2451498" cy="24514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51498" cy="2451498"/>
            </a:xfrm>
            <a:custGeom>
              <a:avLst/>
              <a:gdLst/>
              <a:ahLst/>
              <a:cxnLst/>
              <a:rect r="r" b="b" t="t" l="l"/>
              <a:pathLst>
                <a:path h="2451498" w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4"/>
              <a:stretch>
                <a:fillRect l="-3050" t="0" r="-305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4581900" y="3119800"/>
            <a:ext cx="467763" cy="467763"/>
            <a:chOff x="0" y="0"/>
            <a:chExt cx="623684" cy="623684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623684" cy="623684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l="0" r="100000" t="0" b="100000"/>
                </a:path>
                <a:tileRect r="0" l="-100000" b="0" t="-100000"/>
              </a:gra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800"/>
                  </a:lnSpc>
                </a:pPr>
              </a:p>
            </p:txBody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40270" y="40270"/>
              <a:ext cx="543144" cy="543144"/>
            </a:xfrm>
            <a:custGeom>
              <a:avLst/>
              <a:gdLst/>
              <a:ahLst/>
              <a:cxnLst/>
              <a:rect r="r" b="b" t="t" l="l"/>
              <a:pathLst>
                <a:path h="543144" w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8484269" y="3125515"/>
            <a:ext cx="467763" cy="467763"/>
            <a:chOff x="0" y="0"/>
            <a:chExt cx="623684" cy="623684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623684" cy="623684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l="0" r="100000" t="0" b="100000"/>
                </a:path>
                <a:tileRect r="0" l="-100000" b="0" t="-100000"/>
              </a:gra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800"/>
                  </a:lnSpc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40270" y="40270"/>
              <a:ext cx="543144" cy="543144"/>
            </a:xfrm>
            <a:custGeom>
              <a:avLst/>
              <a:gdLst/>
              <a:ahLst/>
              <a:cxnLst/>
              <a:rect r="r" b="b" t="t" l="l"/>
              <a:pathLst>
                <a:path h="543144" w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9361607" y="3238545"/>
            <a:ext cx="3494650" cy="3494650"/>
            <a:chOff x="0" y="0"/>
            <a:chExt cx="2451498" cy="245149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451498" cy="2451498"/>
            </a:xfrm>
            <a:custGeom>
              <a:avLst/>
              <a:gdLst/>
              <a:ahLst/>
              <a:cxnLst/>
              <a:rect r="r" b="b" t="t" l="l"/>
              <a:pathLst>
                <a:path h="2451498" w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7"/>
              <a:stretch>
                <a:fillRect l="-5632" t="0" r="-5632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3266116" y="3238545"/>
            <a:ext cx="3494650" cy="3494650"/>
            <a:chOff x="0" y="0"/>
            <a:chExt cx="2451498" cy="245149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51498" cy="2451498"/>
            </a:xfrm>
            <a:custGeom>
              <a:avLst/>
              <a:gdLst/>
              <a:ahLst/>
              <a:cxnLst/>
              <a:rect r="r" b="b" t="t" l="l"/>
              <a:pathLst>
                <a:path h="2451498" w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8"/>
              <a:stretch>
                <a:fillRect l="-5944" t="0" r="-5944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2529347" y="3119800"/>
            <a:ext cx="467763" cy="467763"/>
            <a:chOff x="0" y="0"/>
            <a:chExt cx="623684" cy="623684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623684" cy="623684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l="0" r="100000" t="0" b="100000"/>
                </a:path>
                <a:tileRect r="0" l="-100000" b="0" t="-100000"/>
              </a:gra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800"/>
                  </a:lnSpc>
                </a:pPr>
              </a:p>
            </p:txBody>
          </p:sp>
        </p:grpSp>
        <p:sp>
          <p:nvSpPr>
            <p:cNvPr name="Freeform 28" id="28"/>
            <p:cNvSpPr/>
            <p:nvPr/>
          </p:nvSpPr>
          <p:spPr>
            <a:xfrm flipH="false" flipV="false" rot="0">
              <a:off x="40270" y="40270"/>
              <a:ext cx="543144" cy="543144"/>
            </a:xfrm>
            <a:custGeom>
              <a:avLst/>
              <a:gdLst/>
              <a:ahLst/>
              <a:cxnLst/>
              <a:rect r="r" b="b" t="t" l="l"/>
              <a:pathLst>
                <a:path h="543144" w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6431715" y="3125515"/>
            <a:ext cx="467763" cy="467763"/>
            <a:chOff x="0" y="0"/>
            <a:chExt cx="623684" cy="623684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623684" cy="623684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l="0" r="100000" t="0" b="100000"/>
                </a:path>
                <a:tileRect r="0" l="-100000" b="0" t="-100000"/>
              </a:gra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800"/>
                  </a:lnSpc>
                </a:pPr>
              </a:p>
            </p:txBody>
          </p:sp>
        </p:grpSp>
        <p:sp>
          <p:nvSpPr>
            <p:cNvPr name="Freeform 33" id="33"/>
            <p:cNvSpPr/>
            <p:nvPr/>
          </p:nvSpPr>
          <p:spPr>
            <a:xfrm flipH="false" flipV="false" rot="0">
              <a:off x="40270" y="40270"/>
              <a:ext cx="543144" cy="543144"/>
            </a:xfrm>
            <a:custGeom>
              <a:avLst/>
              <a:gdLst/>
              <a:ahLst/>
              <a:cxnLst/>
              <a:rect r="r" b="b" t="t" l="l"/>
              <a:pathLst>
                <a:path h="543144" w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4815782" y="510548"/>
            <a:ext cx="15479645" cy="3528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39"/>
              </a:lnSpc>
            </a:pPr>
            <a:r>
              <a:rPr lang="en-US" sz="9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ทักษะที่จำเป็นในยุคดิจิทัล</a:t>
            </a:r>
          </a:p>
          <a:p>
            <a:pPr algn="l" marL="0" indent="0" lvl="0">
              <a:lnSpc>
                <a:spcPts val="13439"/>
              </a:lnSpc>
              <a:spcBef>
                <a:spcPct val="0"/>
              </a:spcBef>
            </a:pPr>
          </a:p>
        </p:txBody>
      </p:sp>
      <p:sp>
        <p:nvSpPr>
          <p:cNvPr name="AutoShape 35" id="35"/>
          <p:cNvSpPr/>
          <p:nvPr/>
        </p:nvSpPr>
        <p:spPr>
          <a:xfrm>
            <a:off x="1405123" y="2455556"/>
            <a:ext cx="15481536" cy="0"/>
          </a:xfrm>
          <a:prstGeom prst="line">
            <a:avLst/>
          </a:prstGeom>
          <a:ln cap="flat" w="19050">
            <a:solidFill>
              <a:srgbClr val="32323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6" id="36"/>
          <p:cNvSpPr txBox="true"/>
          <p:nvPr/>
        </p:nvSpPr>
        <p:spPr>
          <a:xfrm rot="0">
            <a:off x="1004300" y="6768330"/>
            <a:ext cx="4314369" cy="2397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0"/>
              </a:lnSpc>
            </a:pPr>
            <a:r>
              <a:rPr lang="en-US" sz="4386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ทักษะการ</a:t>
            </a:r>
          </a:p>
          <a:p>
            <a:pPr algn="ctr">
              <a:lnSpc>
                <a:spcPts val="6140"/>
              </a:lnSpc>
            </a:pPr>
            <a:r>
              <a:rPr lang="en-US" sz="4386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เรียนรู้ตลอดชีวิต</a:t>
            </a:r>
          </a:p>
          <a:p>
            <a:pPr algn="ctr">
              <a:lnSpc>
                <a:spcPts val="6140"/>
              </a:lnSpc>
              <a:spcBef>
                <a:spcPct val="0"/>
              </a:spcBef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15888913" y="2683555"/>
            <a:ext cx="997746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800"/>
              </a:lnSpc>
              <a:spcBef>
                <a:spcPct val="0"/>
              </a:spcBef>
            </a:pPr>
            <a:r>
              <a:rPr lang="en-US" sz="1800">
                <a:solidFill>
                  <a:srgbClr val="2E2E2E"/>
                </a:solidFill>
                <a:latin typeface="Open Sauce"/>
                <a:ea typeface="Open Sauce"/>
                <a:cs typeface="Open Sauce"/>
                <a:sym typeface="Open Sauce"/>
              </a:rPr>
              <a:t>View All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592813" y="6796905"/>
            <a:ext cx="3494650" cy="1522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ทักษะการคิดวิเคราะห์</a:t>
            </a:r>
          </a:p>
          <a:p>
            <a:pPr algn="just">
              <a:lnSpc>
                <a:spcPts val="5880"/>
              </a:lnSpc>
              <a:spcBef>
                <a:spcPct val="0"/>
              </a:spcBef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9502459" y="6796905"/>
            <a:ext cx="3494650" cy="1522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ทักษะสื่อสารออนไลน์</a:t>
            </a:r>
          </a:p>
          <a:p>
            <a:pPr algn="just">
              <a:lnSpc>
                <a:spcPts val="5880"/>
              </a:lnSpc>
              <a:spcBef>
                <a:spcPct val="0"/>
              </a:spcBef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13404543" y="6886743"/>
            <a:ext cx="3494650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ทักษะการใช้เทคโนโลยี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name="AutoShape 3" id="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 flipV="true">
              <a:off x="1005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flipV="true">
              <a:off x="1388068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4" id="24"/>
            <p:cNvSpPr/>
            <p:nvPr/>
          </p:nvSpPr>
          <p:spPr>
            <a:xfrm flipV="true">
              <a:off x="276608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5" id="25"/>
            <p:cNvSpPr/>
            <p:nvPr/>
          </p:nvSpPr>
          <p:spPr>
            <a:xfrm flipV="true">
              <a:off x="414410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flipV="true">
              <a:off x="55221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690013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flipV="true">
              <a:off x="82781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flipV="true">
              <a:off x="965616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1103418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1241220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3790216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1516823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5462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 flipV="true">
              <a:off x="17933305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 flipV="true">
              <a:off x="1932036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flipV="true">
              <a:off x="207074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flipV="true">
              <a:off x="2209447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4373952" y="0"/>
            <a:ext cx="13914048" cy="1765761"/>
            <a:chOff x="0" y="0"/>
            <a:chExt cx="3664605" cy="46505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3664605" cy="465056"/>
            </a:xfrm>
            <a:custGeom>
              <a:avLst/>
              <a:gdLst/>
              <a:ahLst/>
              <a:cxnLst/>
              <a:rect r="r" b="b" t="t" l="l"/>
              <a:pathLst>
                <a:path h="465056" w="3664605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57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8346226" y="674068"/>
            <a:ext cx="5969501" cy="725775"/>
            <a:chOff x="0" y="0"/>
            <a:chExt cx="3743018" cy="45507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3743018" cy="455078"/>
            </a:xfrm>
            <a:custGeom>
              <a:avLst/>
              <a:gdLst/>
              <a:ahLst/>
              <a:cxnLst/>
              <a:rect r="r" b="b" t="t" l="l"/>
              <a:pathLst>
                <a:path h="455078" w="374301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70000"/>
                  </a:srgbClr>
                </a:gs>
                <a:gs pos="100000">
                  <a:srgbClr val="E1E1E1">
                    <a:alpha val="70000"/>
                  </a:srgbClr>
                </a:gs>
              </a:gsLst>
              <a:path path="circle">
                <a:fillToRect l="50000" r="50000" t="50000" b="50000"/>
              </a:path>
            </a:gra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3743018" cy="502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6815710" y="829512"/>
            <a:ext cx="443590" cy="398375"/>
            <a:chOff x="0" y="0"/>
            <a:chExt cx="591453" cy="531167"/>
          </a:xfrm>
        </p:grpSpPr>
        <p:sp>
          <p:nvSpPr>
            <p:cNvPr name="AutoShape 46" id="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7" id="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8" id="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0" y="0"/>
            <a:ext cx="5144291" cy="10287000"/>
            <a:chOff x="0" y="0"/>
            <a:chExt cx="1693594" cy="338666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693594" cy="3386667"/>
            </a:xfrm>
            <a:custGeom>
              <a:avLst/>
              <a:gdLst/>
              <a:ahLst/>
              <a:cxnLst/>
              <a:rect r="r" b="b" t="t" l="l"/>
              <a:pathLst>
                <a:path h="3386667" w="1693594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703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438023" y="674068"/>
            <a:ext cx="777630" cy="180252"/>
            <a:chOff x="0" y="0"/>
            <a:chExt cx="1036840" cy="240335"/>
          </a:xfrm>
        </p:grpSpPr>
        <p:grpSp>
          <p:nvGrpSpPr>
            <p:cNvPr name="Group 53" id="53"/>
            <p:cNvGrpSpPr/>
            <p:nvPr/>
          </p:nvGrpSpPr>
          <p:grpSpPr>
            <a:xfrm rot="0">
              <a:off x="0" y="0"/>
              <a:ext cx="240335" cy="240335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6" id="56"/>
            <p:cNvGrpSpPr/>
            <p:nvPr/>
          </p:nvGrpSpPr>
          <p:grpSpPr>
            <a:xfrm rot="0"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0"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</p:grpSp>
      <p:sp>
        <p:nvSpPr>
          <p:cNvPr name="AutoShape 62" id="62"/>
          <p:cNvSpPr/>
          <p:nvPr/>
        </p:nvSpPr>
        <p:spPr>
          <a:xfrm flipV="true">
            <a:off x="0" y="1770524"/>
            <a:ext cx="1828800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3" id="63"/>
          <p:cNvGrpSpPr/>
          <p:nvPr/>
        </p:nvGrpSpPr>
        <p:grpSpPr>
          <a:xfrm rot="0">
            <a:off x="438023" y="2223910"/>
            <a:ext cx="1752539" cy="2994216"/>
            <a:chOff x="0" y="0"/>
            <a:chExt cx="562242" cy="960593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2"/>
              <a:stretch>
                <a:fillRect l="-45580" t="0" r="-45580" b="0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65" id="65"/>
          <p:cNvGrpSpPr/>
          <p:nvPr/>
        </p:nvGrpSpPr>
        <p:grpSpPr>
          <a:xfrm rot="0">
            <a:off x="2572145" y="2223910"/>
            <a:ext cx="1752539" cy="2994216"/>
            <a:chOff x="0" y="0"/>
            <a:chExt cx="562242" cy="960593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3"/>
              <a:stretch>
                <a:fillRect l="-45048" t="0" r="-45048" b="0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67" id="67"/>
          <p:cNvGrpSpPr/>
          <p:nvPr/>
        </p:nvGrpSpPr>
        <p:grpSpPr>
          <a:xfrm rot="0">
            <a:off x="438023" y="5965416"/>
            <a:ext cx="1752539" cy="2994216"/>
            <a:chOff x="0" y="0"/>
            <a:chExt cx="562242" cy="960593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4"/>
              <a:stretch>
                <a:fillRect l="-54816" t="0" r="-54816" b="0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2572145" y="5965416"/>
            <a:ext cx="1752539" cy="2994216"/>
            <a:chOff x="0" y="0"/>
            <a:chExt cx="562242" cy="960593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562242" cy="960593"/>
            </a:xfrm>
            <a:custGeom>
              <a:avLst/>
              <a:gdLst/>
              <a:ahLst/>
              <a:cxnLst/>
              <a:rect r="r" b="b" t="t" l="l"/>
              <a:pathLst>
                <a:path h="960593" w="562242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5"/>
              <a:stretch>
                <a:fillRect l="-46798" t="0" r="-46799" b="0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71" id="71"/>
          <p:cNvSpPr/>
          <p:nvPr/>
        </p:nvSpPr>
        <p:spPr>
          <a:xfrm flipH="false" flipV="false" rot="0">
            <a:off x="5595107" y="824865"/>
            <a:ext cx="255569" cy="424180"/>
          </a:xfrm>
          <a:custGeom>
            <a:avLst/>
            <a:gdLst/>
            <a:ahLst/>
            <a:cxnLst/>
            <a:rect r="r" b="b" t="t" l="l"/>
            <a:pathLst>
              <a:path h="424180" w="255569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2" id="72"/>
          <p:cNvSpPr/>
          <p:nvPr/>
        </p:nvSpPr>
        <p:spPr>
          <a:xfrm flipH="false" flipV="false" rot="0">
            <a:off x="14315727" y="239974"/>
            <a:ext cx="2246919" cy="2018142"/>
          </a:xfrm>
          <a:custGeom>
            <a:avLst/>
            <a:gdLst/>
            <a:ahLst/>
            <a:cxnLst/>
            <a:rect r="r" b="b" t="t" l="l"/>
            <a:pathLst>
              <a:path h="2018142" w="2246919">
                <a:moveTo>
                  <a:pt x="0" y="0"/>
                </a:moveTo>
                <a:lnTo>
                  <a:pt x="2246919" y="0"/>
                </a:lnTo>
                <a:lnTo>
                  <a:pt x="2246919" y="2018142"/>
                </a:lnTo>
                <a:lnTo>
                  <a:pt x="0" y="20181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3" id="73"/>
          <p:cNvSpPr/>
          <p:nvPr/>
        </p:nvSpPr>
        <p:spPr>
          <a:xfrm flipH="false" flipV="false" rot="0">
            <a:off x="1701793" y="98646"/>
            <a:ext cx="2186020" cy="1568469"/>
          </a:xfrm>
          <a:custGeom>
            <a:avLst/>
            <a:gdLst/>
            <a:ahLst/>
            <a:cxnLst/>
            <a:rect r="r" b="b" t="t" l="l"/>
            <a:pathLst>
              <a:path h="1568469" w="2186020">
                <a:moveTo>
                  <a:pt x="0" y="0"/>
                </a:moveTo>
                <a:lnTo>
                  <a:pt x="2186020" y="0"/>
                </a:lnTo>
                <a:lnTo>
                  <a:pt x="2186020" y="1568469"/>
                </a:lnTo>
                <a:lnTo>
                  <a:pt x="0" y="15684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4" id="74"/>
          <p:cNvSpPr/>
          <p:nvPr/>
        </p:nvSpPr>
        <p:spPr>
          <a:xfrm flipH="false" flipV="false" rot="0">
            <a:off x="12566691" y="5609754"/>
            <a:ext cx="5506642" cy="4487913"/>
          </a:xfrm>
          <a:custGeom>
            <a:avLst/>
            <a:gdLst/>
            <a:ahLst/>
            <a:cxnLst/>
            <a:rect r="r" b="b" t="t" l="l"/>
            <a:pathLst>
              <a:path h="4487913" w="5506642">
                <a:moveTo>
                  <a:pt x="0" y="0"/>
                </a:moveTo>
                <a:lnTo>
                  <a:pt x="5506642" y="0"/>
                </a:lnTo>
                <a:lnTo>
                  <a:pt x="5506642" y="4487913"/>
                </a:lnTo>
                <a:lnTo>
                  <a:pt x="0" y="4487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5" id="75"/>
          <p:cNvSpPr txBox="true"/>
          <p:nvPr/>
        </p:nvSpPr>
        <p:spPr>
          <a:xfrm rot="0">
            <a:off x="4705684" y="2151927"/>
            <a:ext cx="13367649" cy="6687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27"/>
              </a:lnSpc>
              <a:spcBef>
                <a:spcPct val="0"/>
              </a:spcBef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2.1</a:t>
            </a: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 ทักษะการเรียนรู้ตลอดชีวิต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เทคโนโลยีเปลี่ยนแปลงเร็ว จึงต้องเรียนรู้สิ่งใหม่อยู่เสมอ เช่น</a:t>
            </a:r>
          </a:p>
          <a:p>
            <a:pPr algn="l" marL="1345970" indent="-672985" lvl="1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การใช้โปรแกรมใหม่</a:t>
            </a:r>
          </a:p>
          <a:p>
            <a:pPr algn="l" marL="1345970" indent="-672985" lvl="1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 AI</a:t>
            </a:r>
          </a:p>
          <a:p>
            <a:pPr algn="l" marL="1345970" indent="-672985" lvl="1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การเรียนออนไลน์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</a:p>
        </p:txBody>
      </p:sp>
      <p:sp>
        <p:nvSpPr>
          <p:cNvPr name="Freeform 76" id="76"/>
          <p:cNvSpPr/>
          <p:nvPr/>
        </p:nvSpPr>
        <p:spPr>
          <a:xfrm flipH="false" flipV="false" rot="0">
            <a:off x="14434224" y="4641683"/>
            <a:ext cx="2603281" cy="1514636"/>
          </a:xfrm>
          <a:custGeom>
            <a:avLst/>
            <a:gdLst/>
            <a:ahLst/>
            <a:cxnLst/>
            <a:rect r="r" b="b" t="t" l="l"/>
            <a:pathLst>
              <a:path h="1514636" w="2603281">
                <a:moveTo>
                  <a:pt x="0" y="0"/>
                </a:moveTo>
                <a:lnTo>
                  <a:pt x="2603281" y="0"/>
                </a:lnTo>
                <a:lnTo>
                  <a:pt x="2603281" y="1514636"/>
                </a:lnTo>
                <a:lnTo>
                  <a:pt x="0" y="15146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894404"/>
            <a:ext cx="2633659" cy="2008165"/>
          </a:xfrm>
          <a:custGeom>
            <a:avLst/>
            <a:gdLst/>
            <a:ahLst/>
            <a:cxnLst/>
            <a:rect r="r" b="b" t="t" l="l"/>
            <a:pathLst>
              <a:path h="2008165" w="2633659">
                <a:moveTo>
                  <a:pt x="0" y="0"/>
                </a:moveTo>
                <a:lnTo>
                  <a:pt x="2633659" y="0"/>
                </a:lnTo>
                <a:lnTo>
                  <a:pt x="2633659" y="2008165"/>
                </a:lnTo>
                <a:lnTo>
                  <a:pt x="0" y="20081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51682" y="1633196"/>
            <a:ext cx="2530581" cy="2530581"/>
          </a:xfrm>
          <a:custGeom>
            <a:avLst/>
            <a:gdLst/>
            <a:ahLst/>
            <a:cxnLst/>
            <a:rect r="r" b="b" t="t" l="l"/>
            <a:pathLst>
              <a:path h="2530581" w="2530581">
                <a:moveTo>
                  <a:pt x="0" y="0"/>
                </a:moveTo>
                <a:lnTo>
                  <a:pt x="2530581" y="0"/>
                </a:lnTo>
                <a:lnTo>
                  <a:pt x="2530581" y="2530581"/>
                </a:lnTo>
                <a:lnTo>
                  <a:pt x="0" y="2530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20911" y="1760006"/>
            <a:ext cx="7657904" cy="7498294"/>
          </a:xfrm>
          <a:custGeom>
            <a:avLst/>
            <a:gdLst/>
            <a:ahLst/>
            <a:cxnLst/>
            <a:rect r="r" b="b" t="t" l="l"/>
            <a:pathLst>
              <a:path h="7498294" w="7657904">
                <a:moveTo>
                  <a:pt x="0" y="0"/>
                </a:moveTo>
                <a:lnTo>
                  <a:pt x="7657905" y="0"/>
                </a:lnTo>
                <a:lnTo>
                  <a:pt x="7657905" y="7498294"/>
                </a:lnTo>
                <a:lnTo>
                  <a:pt x="0" y="74982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766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55058" y="3673969"/>
            <a:ext cx="13394806" cy="338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45"/>
              </a:lnSpc>
              <a:spcBef>
                <a:spcPct val="0"/>
              </a:spcBef>
            </a:pPr>
          </a:p>
          <a:p>
            <a:pPr algn="l" marL="1348704" indent="-674352" lvl="1">
              <a:lnSpc>
                <a:spcPts val="8745"/>
              </a:lnSpc>
              <a:spcBef>
                <a:spcPct val="0"/>
              </a:spcBef>
              <a:buFont typeface="Arial"/>
              <a:buChar char="•"/>
            </a:pPr>
            <a:r>
              <a:rPr lang="en-US" sz="624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การเรียนออนไลน์</a:t>
            </a:r>
          </a:p>
          <a:p>
            <a:pPr algn="l">
              <a:lnSpc>
                <a:spcPts val="8745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28700" y="6172200"/>
            <a:ext cx="3177452" cy="3086100"/>
          </a:xfrm>
          <a:custGeom>
            <a:avLst/>
            <a:gdLst/>
            <a:ahLst/>
            <a:cxnLst/>
            <a:rect r="r" b="b" t="t" l="l"/>
            <a:pathLst>
              <a:path h="3086100" w="3177452">
                <a:moveTo>
                  <a:pt x="0" y="0"/>
                </a:moveTo>
                <a:lnTo>
                  <a:pt x="3177452" y="0"/>
                </a:lnTo>
                <a:lnTo>
                  <a:pt x="3177452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251682" y="6172200"/>
            <a:ext cx="3851329" cy="3451753"/>
          </a:xfrm>
          <a:custGeom>
            <a:avLst/>
            <a:gdLst/>
            <a:ahLst/>
            <a:cxnLst/>
            <a:rect r="r" b="b" t="t" l="l"/>
            <a:pathLst>
              <a:path h="3451753" w="3851329">
                <a:moveTo>
                  <a:pt x="0" y="0"/>
                </a:moveTo>
                <a:lnTo>
                  <a:pt x="3851329" y="0"/>
                </a:lnTo>
                <a:lnTo>
                  <a:pt x="3851329" y="3451753"/>
                </a:lnTo>
                <a:lnTo>
                  <a:pt x="0" y="34517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84007" y="-774926"/>
            <a:ext cx="13367649" cy="3378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27"/>
              </a:lnSpc>
              <a:spcBef>
                <a:spcPct val="0"/>
              </a:spcBef>
            </a:pPr>
          </a:p>
          <a:p>
            <a:pPr algn="l" marL="1345970" indent="-672985" lvl="1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การใช้โปรแกรมใหม่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1604175" y="222881"/>
            <a:ext cx="13367649" cy="2380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70"/>
              </a:lnSpc>
              <a:spcBef>
                <a:spcPct val="0"/>
              </a:spcBef>
            </a:pPr>
          </a:p>
          <a:p>
            <a:pPr algn="l" marL="1345970" indent="-672985" lvl="1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 AI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name="AutoShape 3" id="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 flipV="true">
              <a:off x="1005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flipV="true">
              <a:off x="1388068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4" id="24"/>
            <p:cNvSpPr/>
            <p:nvPr/>
          </p:nvSpPr>
          <p:spPr>
            <a:xfrm flipV="true">
              <a:off x="276608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5" id="25"/>
            <p:cNvSpPr/>
            <p:nvPr/>
          </p:nvSpPr>
          <p:spPr>
            <a:xfrm flipV="true">
              <a:off x="414410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flipV="true">
              <a:off x="55221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6900134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flipV="true">
              <a:off x="82781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flipV="true">
              <a:off x="965616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1103418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1241220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3790216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1516823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546250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 flipV="true">
              <a:off x="17933305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 flipV="true">
              <a:off x="19320361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flipV="true">
              <a:off x="20707417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flipV="true">
              <a:off x="22094473" y="0"/>
              <a:ext cx="0" cy="24878636"/>
            </a:xfrm>
            <a:prstGeom prst="line">
              <a:avLst/>
            </a:prstGeom>
            <a:ln cap="flat" w="20102">
              <a:solidFill>
                <a:srgbClr val="2E2E2E">
                  <a:alpha val="14902"/>
                </a:srgbClr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4373952" y="0"/>
            <a:ext cx="13914048" cy="1765761"/>
            <a:chOff x="0" y="0"/>
            <a:chExt cx="3664605" cy="46505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3664605" cy="465056"/>
            </a:xfrm>
            <a:custGeom>
              <a:avLst/>
              <a:gdLst/>
              <a:ahLst/>
              <a:cxnLst/>
              <a:rect r="r" b="b" t="t" l="l"/>
              <a:pathLst>
                <a:path h="465056" w="3664605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57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8346226" y="674068"/>
            <a:ext cx="5969501" cy="725775"/>
            <a:chOff x="0" y="0"/>
            <a:chExt cx="3743018" cy="45507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3743018" cy="455078"/>
            </a:xfrm>
            <a:custGeom>
              <a:avLst/>
              <a:gdLst/>
              <a:ahLst/>
              <a:cxnLst/>
              <a:rect r="r" b="b" t="t" l="l"/>
              <a:pathLst>
                <a:path h="455078" w="374301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r="50000" t="50000" b="50000"/>
                </a:path>
              </a:gra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3743018" cy="493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6815710" y="829512"/>
            <a:ext cx="443590" cy="398375"/>
            <a:chOff x="0" y="0"/>
            <a:chExt cx="591453" cy="531167"/>
          </a:xfrm>
        </p:grpSpPr>
        <p:sp>
          <p:nvSpPr>
            <p:cNvPr name="AutoShape 46" id="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7" id="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8" id="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cap="flat" w="63500">
              <a:solidFill>
                <a:srgbClr val="0066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0" y="0"/>
            <a:ext cx="5144291" cy="10287000"/>
            <a:chOff x="0" y="0"/>
            <a:chExt cx="1693594" cy="338666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693594" cy="3386667"/>
            </a:xfrm>
            <a:custGeom>
              <a:avLst/>
              <a:gdLst/>
              <a:ahLst/>
              <a:cxnLst/>
              <a:rect r="r" b="b" t="t" l="l"/>
              <a:pathLst>
                <a:path h="3386667" w="1693594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703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438023" y="674068"/>
            <a:ext cx="777630" cy="180252"/>
            <a:chOff x="0" y="0"/>
            <a:chExt cx="1036840" cy="240335"/>
          </a:xfrm>
        </p:grpSpPr>
        <p:grpSp>
          <p:nvGrpSpPr>
            <p:cNvPr name="Group 53" id="53"/>
            <p:cNvGrpSpPr/>
            <p:nvPr/>
          </p:nvGrpSpPr>
          <p:grpSpPr>
            <a:xfrm rot="0">
              <a:off x="0" y="0"/>
              <a:ext cx="240335" cy="240335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6" id="56"/>
            <p:cNvGrpSpPr/>
            <p:nvPr/>
          </p:nvGrpSpPr>
          <p:grpSpPr>
            <a:xfrm rot="0"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0"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16"/>
                  </a:lnSpc>
                </a:pPr>
              </a:p>
            </p:txBody>
          </p:sp>
        </p:grpSp>
      </p:grpSp>
      <p:sp>
        <p:nvSpPr>
          <p:cNvPr name="AutoShape 62" id="62"/>
          <p:cNvSpPr/>
          <p:nvPr/>
        </p:nvSpPr>
        <p:spPr>
          <a:xfrm flipV="true">
            <a:off x="0" y="1770524"/>
            <a:ext cx="1828800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3" id="63"/>
          <p:cNvSpPr/>
          <p:nvPr/>
        </p:nvSpPr>
        <p:spPr>
          <a:xfrm flipH="false" flipV="false" rot="0">
            <a:off x="5595107" y="824865"/>
            <a:ext cx="255569" cy="424180"/>
          </a:xfrm>
          <a:custGeom>
            <a:avLst/>
            <a:gdLst/>
            <a:ahLst/>
            <a:cxnLst/>
            <a:rect r="r" b="b" t="t" l="l"/>
            <a:pathLst>
              <a:path h="424180" w="255569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0">
            <a:off x="11723730" y="4199945"/>
            <a:ext cx="6749758" cy="6087055"/>
          </a:xfrm>
          <a:custGeom>
            <a:avLst/>
            <a:gdLst/>
            <a:ahLst/>
            <a:cxnLst/>
            <a:rect r="r" b="b" t="t" l="l"/>
            <a:pathLst>
              <a:path h="6087055" w="6749758">
                <a:moveTo>
                  <a:pt x="0" y="0"/>
                </a:moveTo>
                <a:lnTo>
                  <a:pt x="6749758" y="0"/>
                </a:lnTo>
                <a:lnTo>
                  <a:pt x="6749758" y="6087055"/>
                </a:lnTo>
                <a:lnTo>
                  <a:pt x="0" y="60870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5" id="65"/>
          <p:cNvSpPr txBox="true"/>
          <p:nvPr/>
        </p:nvSpPr>
        <p:spPr>
          <a:xfrm rot="0">
            <a:off x="4705684" y="2170977"/>
            <a:ext cx="12007606" cy="5020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2.2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 ทักษะการคิดวิเคราะห์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วิเคราะห์ข้อมูลก่อนเชื่อ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แยกแยะข่าวจริงและข่าวปลอม</a:t>
            </a:r>
          </a:p>
          <a:p>
            <a:pPr algn="l" marL="1209029" indent="-604515" lvl="1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ใช้เหตุผลใน</a:t>
            </a: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การตัดสินใจ</a:t>
            </a:r>
          </a:p>
          <a:p>
            <a:pPr algn="l">
              <a:lnSpc>
                <a:spcPts val="7839"/>
              </a:lnSpc>
              <a:spcBef>
                <a:spcPct val="0"/>
              </a:spcBef>
            </a:pPr>
          </a:p>
        </p:txBody>
      </p:sp>
      <p:sp>
        <p:nvSpPr>
          <p:cNvPr name="Freeform 66" id="66"/>
          <p:cNvSpPr/>
          <p:nvPr/>
        </p:nvSpPr>
        <p:spPr>
          <a:xfrm flipH="false" flipV="false" rot="0">
            <a:off x="13867115" y="2137236"/>
            <a:ext cx="2948595" cy="2900681"/>
          </a:xfrm>
          <a:custGeom>
            <a:avLst/>
            <a:gdLst/>
            <a:ahLst/>
            <a:cxnLst/>
            <a:rect r="r" b="b" t="t" l="l"/>
            <a:pathLst>
              <a:path h="2900681" w="2948595">
                <a:moveTo>
                  <a:pt x="0" y="0"/>
                </a:moveTo>
                <a:lnTo>
                  <a:pt x="2948595" y="0"/>
                </a:lnTo>
                <a:lnTo>
                  <a:pt x="2948595" y="2900681"/>
                </a:lnTo>
                <a:lnTo>
                  <a:pt x="0" y="29006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7" id="67"/>
          <p:cNvSpPr/>
          <p:nvPr/>
        </p:nvSpPr>
        <p:spPr>
          <a:xfrm flipH="false" flipV="false" rot="0">
            <a:off x="10393846" y="7243473"/>
            <a:ext cx="2659769" cy="2879316"/>
          </a:xfrm>
          <a:custGeom>
            <a:avLst/>
            <a:gdLst/>
            <a:ahLst/>
            <a:cxnLst/>
            <a:rect r="r" b="b" t="t" l="l"/>
            <a:pathLst>
              <a:path h="2879316" w="2659769">
                <a:moveTo>
                  <a:pt x="0" y="0"/>
                </a:moveTo>
                <a:lnTo>
                  <a:pt x="2659768" y="0"/>
                </a:lnTo>
                <a:lnTo>
                  <a:pt x="2659768" y="2879316"/>
                </a:lnTo>
                <a:lnTo>
                  <a:pt x="0" y="28793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0">
            <a:off x="-1066728" y="3128673"/>
            <a:ext cx="6211019" cy="4114800"/>
          </a:xfrm>
          <a:custGeom>
            <a:avLst/>
            <a:gdLst/>
            <a:ahLst/>
            <a:cxnLst/>
            <a:rect r="r" b="b" t="t" l="l"/>
            <a:pathLst>
              <a:path h="4114800" w="6211019">
                <a:moveTo>
                  <a:pt x="0" y="0"/>
                </a:moveTo>
                <a:lnTo>
                  <a:pt x="6211019" y="0"/>
                </a:lnTo>
                <a:lnTo>
                  <a:pt x="62110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38330" y="5143500"/>
            <a:ext cx="12801600" cy="4704588"/>
          </a:xfrm>
          <a:custGeom>
            <a:avLst/>
            <a:gdLst/>
            <a:ahLst/>
            <a:cxnLst/>
            <a:rect r="r" b="b" t="t" l="l"/>
            <a:pathLst>
              <a:path h="4704588" w="12801600">
                <a:moveTo>
                  <a:pt x="0" y="0"/>
                </a:moveTo>
                <a:lnTo>
                  <a:pt x="12801600" y="0"/>
                </a:lnTo>
                <a:lnTo>
                  <a:pt x="12801600" y="4704588"/>
                </a:lnTo>
                <a:lnTo>
                  <a:pt x="0" y="4704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53461" y="1028700"/>
            <a:ext cx="15105839" cy="3525012"/>
            <a:chOff x="0" y="0"/>
            <a:chExt cx="3978493" cy="92839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978493" cy="928398"/>
            </a:xfrm>
            <a:custGeom>
              <a:avLst/>
              <a:gdLst/>
              <a:ahLst/>
              <a:cxnLst/>
              <a:rect r="r" b="b" t="t" l="l"/>
              <a:pathLst>
                <a:path h="928398" w="3978493">
                  <a:moveTo>
                    <a:pt x="0" y="0"/>
                  </a:moveTo>
                  <a:lnTo>
                    <a:pt x="3978493" y="0"/>
                  </a:lnTo>
                  <a:lnTo>
                    <a:pt x="3978493" y="928398"/>
                  </a:lnTo>
                  <a:lnTo>
                    <a:pt x="0" y="928398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978493" cy="9664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68843" y="1466824"/>
            <a:ext cx="13940574" cy="2701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130"/>
              </a:lnSpc>
            </a:pPr>
            <a:r>
              <a:rPr lang="en-US" b="true" sz="15807">
                <a:solidFill>
                  <a:srgbClr val="BC2626"/>
                </a:solidFill>
                <a:latin typeface="Garuda Bold"/>
                <a:ea typeface="Garuda Bold"/>
                <a:cs typeface="Garuda Bold"/>
                <a:sym typeface="Garuda Bold"/>
              </a:rPr>
              <a:t>นักเลงคีย์บอร์ด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68238" y="-623615"/>
            <a:ext cx="8182961" cy="10910615"/>
          </a:xfrm>
          <a:custGeom>
            <a:avLst/>
            <a:gdLst/>
            <a:ahLst/>
            <a:cxnLst/>
            <a:rect r="r" b="b" t="t" l="l"/>
            <a:pathLst>
              <a:path h="10910615" w="8182961">
                <a:moveTo>
                  <a:pt x="0" y="0"/>
                </a:moveTo>
                <a:lnTo>
                  <a:pt x="8182961" y="0"/>
                </a:lnTo>
                <a:lnTo>
                  <a:pt x="8182961" y="10910615"/>
                </a:lnTo>
                <a:lnTo>
                  <a:pt x="0" y="10910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883218" y="2057400"/>
            <a:ext cx="7376082" cy="7200900"/>
          </a:xfrm>
          <a:custGeom>
            <a:avLst/>
            <a:gdLst/>
            <a:ahLst/>
            <a:cxnLst/>
            <a:rect r="r" b="b" t="t" l="l"/>
            <a:pathLst>
              <a:path h="7200900" w="7376082">
                <a:moveTo>
                  <a:pt x="0" y="0"/>
                </a:moveTo>
                <a:lnTo>
                  <a:pt x="7376082" y="0"/>
                </a:lnTo>
                <a:lnTo>
                  <a:pt x="7376082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31146" y="2796093"/>
            <a:ext cx="2428154" cy="1569194"/>
          </a:xfrm>
          <a:custGeom>
            <a:avLst/>
            <a:gdLst/>
            <a:ahLst/>
            <a:cxnLst/>
            <a:rect r="r" b="b" t="t" l="l"/>
            <a:pathLst>
              <a:path h="1569194" w="2428154">
                <a:moveTo>
                  <a:pt x="0" y="0"/>
                </a:moveTo>
                <a:lnTo>
                  <a:pt x="2428154" y="0"/>
                </a:lnTo>
                <a:lnTo>
                  <a:pt x="2428154" y="1569194"/>
                </a:lnTo>
                <a:lnTo>
                  <a:pt x="0" y="15691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03815" y="3825110"/>
            <a:ext cx="10579399" cy="5924464"/>
          </a:xfrm>
          <a:custGeom>
            <a:avLst/>
            <a:gdLst/>
            <a:ahLst/>
            <a:cxnLst/>
            <a:rect r="r" b="b" t="t" l="l"/>
            <a:pathLst>
              <a:path h="5924464" w="10579399">
                <a:moveTo>
                  <a:pt x="0" y="0"/>
                </a:moveTo>
                <a:lnTo>
                  <a:pt x="10579399" y="0"/>
                </a:lnTo>
                <a:lnTo>
                  <a:pt x="10579399" y="5924464"/>
                </a:lnTo>
                <a:lnTo>
                  <a:pt x="0" y="59244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9945" y="-1042780"/>
            <a:ext cx="13661345" cy="5720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19"/>
              </a:lnSpc>
              <a:spcBef>
                <a:spcPct val="0"/>
              </a:spcBef>
            </a:pPr>
          </a:p>
          <a:p>
            <a:pPr algn="l" marL="1375542" indent="-687771" lvl="1">
              <a:lnSpc>
                <a:spcPts val="8919"/>
              </a:lnSpc>
              <a:spcBef>
                <a:spcPct val="0"/>
              </a:spcBef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วิเคราะห์ข้อมูลก่อนเชื่อ</a:t>
            </a:r>
          </a:p>
          <a:p>
            <a:pPr algn="l" marL="1375542" indent="-687771" lvl="1">
              <a:lnSpc>
                <a:spcPts val="8919"/>
              </a:lnSpc>
              <a:spcBef>
                <a:spcPct val="0"/>
              </a:spcBef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แยกแยะข่าวจริงและข่าวปลอม</a:t>
            </a:r>
          </a:p>
          <a:p>
            <a:pPr algn="l" marL="1375542" indent="-687771" lvl="1">
              <a:lnSpc>
                <a:spcPts val="8919"/>
              </a:lnSpc>
              <a:spcBef>
                <a:spcPct val="0"/>
              </a:spcBef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ใช้เหตุผลใน</a:t>
            </a: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การตัดสินใจ</a:t>
            </a:r>
          </a:p>
          <a:p>
            <a:pPr algn="l">
              <a:lnSpc>
                <a:spcPts val="89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DAHI5MZuCLs</dc:identifier>
  <dcterms:modified xsi:type="dcterms:W3CDTF">2011-08-01T06:04:30Z</dcterms:modified>
  <cp:revision>1</cp:revision>
  <dc:title>เทคโนโลยีและโลกดิจิทัล</dc:title>
</cp:coreProperties>
</file>