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2" r:id="rId7"/>
    <p:sldId id="263" r:id="rId8"/>
    <p:sldId id="264" r:id="rId9"/>
    <p:sldId id="265" r:id="rId10"/>
    <p:sldId id="269" r:id="rId11"/>
    <p:sldId id="266" r:id="rId12"/>
    <p:sldId id="268" r:id="rId13"/>
    <p:sldId id="270" r:id="rId14"/>
    <p:sldId id="267" r:id="rId15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418" autoAdjust="0"/>
  </p:normalViewPr>
  <p:slideViewPr>
    <p:cSldViewPr snapToGrid="0">
      <p:cViewPr varScale="1">
        <p:scale>
          <a:sx n="76" d="100"/>
          <a:sy n="76" d="100"/>
        </p:scale>
        <p:origin x="94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9BCF2A5-17E6-1D7D-4BF8-9265624516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815A22CE-BAE9-F510-E590-92614978B9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9BBF76C9-EB0A-04AA-244A-DB78AF5F9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9971-FD1A-4497-9188-98E8F2E911BB}" type="datetimeFigureOut">
              <a:rPr lang="th-TH" smtClean="0"/>
              <a:t>20/08/69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83B5F179-9868-9B9F-02CF-27E3BD476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DBAB41E5-69A6-8E6A-B267-669079AE3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6E6F9-44ED-479C-A9EA-85F358BDD59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40586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A9B0504-0BB9-F3E9-407C-A23956239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C1B56D44-C861-EB29-4FD3-E0F80D286E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2B62857-FFF4-DA39-786D-71504CAF7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9971-FD1A-4497-9188-98E8F2E911BB}" type="datetimeFigureOut">
              <a:rPr lang="th-TH" smtClean="0"/>
              <a:t>20/08/69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28011518-3D24-40A2-28AE-57D9FB783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5D640647-C246-612C-8C11-7BD2B82E0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6E6F9-44ED-479C-A9EA-85F358BDD59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64351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72A22568-049C-D23B-2AE9-C5452325F3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080DC434-A56B-11EA-EB31-CFE8F19C42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EC0C421C-504F-6653-139F-D27A0B73D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9971-FD1A-4497-9188-98E8F2E911BB}" type="datetimeFigureOut">
              <a:rPr lang="th-TH" smtClean="0"/>
              <a:t>20/08/69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11993124-086C-0F75-A112-D7E91BF63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7E957080-B54D-61B9-21F0-3102AF105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6E6F9-44ED-479C-A9EA-85F358BDD59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66500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388B543-ECC5-F54A-4934-CAF286D27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4E7AE099-5B5A-CB34-4985-7A93CF361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83FAA36B-7605-C72A-DDB7-93101B6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9971-FD1A-4497-9188-98E8F2E911BB}" type="datetimeFigureOut">
              <a:rPr lang="th-TH" smtClean="0"/>
              <a:t>20/08/69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B8C0CAC0-1E7E-6E2F-84B0-8ABF1E777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9828B7E0-D341-04CC-32D6-DE6DDBAAA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6E6F9-44ED-479C-A9EA-85F358BDD59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67889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3539822-B5AA-7060-31BF-056C8640D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A15930DF-4B3B-62AE-C4E0-1D12DFA73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6DA6276D-A955-512C-58A1-397F7F3FE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9971-FD1A-4497-9188-98E8F2E911BB}" type="datetimeFigureOut">
              <a:rPr lang="th-TH" smtClean="0"/>
              <a:t>20/08/69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55D32877-C8A6-8B3D-7BAD-4AED49102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6E917254-2CEC-EE71-0A07-7CF17AD63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6E6F9-44ED-479C-A9EA-85F358BDD59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61204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681F57F-4B0E-36C5-82A2-683650034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BB89D4D7-D41B-1B83-A926-EE2532F59F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E08A7FBB-44E6-D39C-1A88-C7C213BD1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8ADAA7F6-EE64-7FB0-236C-7C85A32E7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9971-FD1A-4497-9188-98E8F2E911BB}" type="datetimeFigureOut">
              <a:rPr lang="th-TH" smtClean="0"/>
              <a:t>20/08/69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7FA86204-13F3-DA1B-539E-10E1B7DC1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C7E4DE4B-83BA-1F49-ADCA-E6A497135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6E6F9-44ED-479C-A9EA-85F358BDD59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27841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2A63E87-8105-E8F0-9797-2BCEE34C8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D82A1BB0-A628-5B0C-2AA4-F13BAF66B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140E3A58-27A1-6DF7-EC0A-DC936F551A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96405B47-246D-0A72-C512-09A5320FBF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FB438DBF-8FCE-1C9B-EE06-9117439F33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DB29A494-C0ED-E86F-981A-6035152D5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9971-FD1A-4497-9188-98E8F2E911BB}" type="datetimeFigureOut">
              <a:rPr lang="th-TH" smtClean="0"/>
              <a:t>20/08/69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CCE8355B-49C8-61C6-9AFE-AB0820603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5F69D9BA-792D-79C0-0F4B-11620A31A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6E6F9-44ED-479C-A9EA-85F358BDD59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2757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3724657-A8D1-9F30-F9CB-919427EB5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8616DE7C-D1CD-16D6-D8D9-C2D73CEC9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9971-FD1A-4497-9188-98E8F2E911BB}" type="datetimeFigureOut">
              <a:rPr lang="th-TH" smtClean="0"/>
              <a:t>20/08/69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631F4AD5-35D9-CBDE-32F8-526E9C055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F6138B5B-27F8-2333-3391-58CBF6DDB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6E6F9-44ED-479C-A9EA-85F358BDD59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14549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D24F36BB-9029-F531-F330-4B68BC01AB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9971-FD1A-4497-9188-98E8F2E911BB}" type="datetimeFigureOut">
              <a:rPr lang="th-TH" smtClean="0"/>
              <a:t>20/08/69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BDBCB401-4608-798A-FE70-7B4A75B58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05919796-35B3-E846-C324-158603185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6E6F9-44ED-479C-A9EA-85F358BDD59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1956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8775485-05D6-E4FC-E077-5FF3F124D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A1E1CCFF-FF61-0F71-BC4E-D0D11A4D9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CACA6AA2-80F7-B8A5-2326-F0F82AA12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6A6DEFF1-B4BE-EDC2-FD1F-C527210A2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9971-FD1A-4497-9188-98E8F2E911BB}" type="datetimeFigureOut">
              <a:rPr lang="th-TH" smtClean="0"/>
              <a:t>20/08/69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FB71E55B-29A7-B262-1512-A541FFAA2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8240D68E-D58C-5669-E90B-407361CA5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6E6F9-44ED-479C-A9EA-85F358BDD59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50420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B51A8210-276A-5D1C-6A97-6F7799F27E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7E8D2859-EF87-968D-27E6-D81EAA07D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CAD92C81-8648-AB69-7AC8-F8A1978B8C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A865D17B-D8D0-CE64-6830-A212B3123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69971-FD1A-4497-9188-98E8F2E911BB}" type="datetimeFigureOut">
              <a:rPr lang="th-TH" smtClean="0"/>
              <a:t>20/08/69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DDC37BE0-B6A1-6A49-B334-91156615A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6A99763C-B8B4-111D-7DDF-95ABFB339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6E6F9-44ED-479C-A9EA-85F358BDD59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63683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13820B15-2B06-2646-3002-A05EC69E9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5230A8C3-B01D-238E-712E-3016D096E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314C9ABE-E8E6-8655-BD59-62E3532D46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69971-FD1A-4497-9188-98E8F2E911BB}" type="datetimeFigureOut">
              <a:rPr lang="th-TH" smtClean="0"/>
              <a:t>20/08/69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924B708E-A18E-127A-A183-309213D642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3B8E2548-75D3-F17F-8B8B-B415B59C7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6E6F9-44ED-479C-A9EA-85F358BDD59F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018759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156072B-15A4-AB73-1B08-D96DF5DC97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727870E1-038D-E374-581B-0BA22A96CD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วิดีโอ 4">
            <a:hlinkClick r:id="" action="ppaction://media"/>
            <a:extLst>
              <a:ext uri="{FF2B5EF4-FFF2-40B4-BE49-F238E27FC236}">
                <a16:creationId xmlns:a16="http://schemas.microsoft.com/office/drawing/2014/main" id="{2901C047-6DDD-BBC2-1C02-3C55CC9465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35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0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58E59F4-D5CC-C312-436B-935784CA6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90C9F74A-85DD-60C0-9FDB-721989FF23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268"/>
            <a:ext cx="12192000" cy="686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196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F757DA6B-B62A-12D9-3AA3-1717EA2BF3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5375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8CAEE269-F70C-3FA5-C3CD-FB5A411E4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8E841340-A51E-04EA-427F-FEE56A9DC8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268"/>
            <a:ext cx="12192000" cy="6868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0550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E76B605-994A-2B29-71DE-E808B5440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C8DEFAFE-21FD-39A5-B645-C94D34AA2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980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D4BF52-5CE3-6DD6-EE5F-82CCA33FC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ตัวแทนเนื้อหา 8">
            <a:extLst>
              <a:ext uri="{FF2B5EF4-FFF2-40B4-BE49-F238E27FC236}">
                <a16:creationId xmlns:a16="http://schemas.microsoft.com/office/drawing/2014/main" id="{87D521BF-F5B8-35D0-46F0-86A1961935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48"/>
            <a:ext cx="12192000" cy="6868148"/>
          </a:xfrm>
          <a:prstGeom prst="rect">
            <a:avLst/>
          </a:prstGeom>
        </p:spPr>
      </p:pic>
      <p:sp>
        <p:nvSpPr>
          <p:cNvPr id="10" name="สี่เหลี่ยมผืนผ้า 9">
            <a:extLst>
              <a:ext uri="{FF2B5EF4-FFF2-40B4-BE49-F238E27FC236}">
                <a16:creationId xmlns:a16="http://schemas.microsoft.com/office/drawing/2014/main" id="{78D8E9B5-EA25-F23C-36E7-0C4C3CA4DB80}"/>
              </a:ext>
            </a:extLst>
          </p:cNvPr>
          <p:cNvSpPr/>
          <p:nvPr/>
        </p:nvSpPr>
        <p:spPr>
          <a:xfrm>
            <a:off x="3460131" y="189411"/>
            <a:ext cx="5456943" cy="707886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JasmineUPC" panose="02020603050405020304" pitchFamily="18" charset="-34"/>
                <a:cs typeface="JasmineUPC" panose="02020603050405020304" pitchFamily="18" charset="-34"/>
              </a:rPr>
              <a:t>แบบทดสอบหลังเรียน (</a:t>
            </a:r>
            <a:r>
              <a:rPr 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JasmineUPC" panose="02020603050405020304" pitchFamily="18" charset="-34"/>
                <a:cs typeface="JasmineUPC" panose="02020603050405020304" pitchFamily="18" charset="-34"/>
              </a:rPr>
              <a:t>Post</a:t>
            </a:r>
            <a:r>
              <a:rPr lang="th-TH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JasmineUPC" panose="02020603050405020304" pitchFamily="18" charset="-34"/>
                <a:cs typeface="JasmineUPC" panose="02020603050405020304" pitchFamily="18" charset="-34"/>
              </a:rPr>
              <a:t>-</a:t>
            </a:r>
            <a:r>
              <a:rPr lang="th-TH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JasmineUPC" panose="02020603050405020304" pitchFamily="18" charset="-34"/>
                <a:cs typeface="JasmineUPC" panose="02020603050405020304" pitchFamily="18" charset="-34"/>
              </a:rPr>
              <a:t>test</a:t>
            </a:r>
            <a:r>
              <a:rPr lang="th-TH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JasmineUPC" panose="02020603050405020304" pitchFamily="18" charset="-34"/>
                <a:cs typeface="JasmineUPC" panose="02020603050405020304" pitchFamily="18" charset="-34"/>
              </a:rPr>
              <a:t>)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DD163037-EED7-1185-8897-672FAEE9D4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1" t="276" r="3547" b="15422"/>
          <a:stretch>
            <a:fillRect/>
          </a:stretch>
        </p:blipFill>
        <p:spPr>
          <a:xfrm>
            <a:off x="3883741" y="2653479"/>
            <a:ext cx="4227871" cy="300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051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724EBBBE-294D-3A40-AF79-CAD7B53137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84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C9E2AA3-5EDB-F394-9E16-5C31977F0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9" name="ตัวแทนเนื้อหา 8">
            <a:extLst>
              <a:ext uri="{FF2B5EF4-FFF2-40B4-BE49-F238E27FC236}">
                <a16:creationId xmlns:a16="http://schemas.microsoft.com/office/drawing/2014/main" id="{84CC62FB-65F6-0BEA-159D-D07245831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576"/>
            <a:ext cx="12218449" cy="687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959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254C903-7C79-BC02-850E-64857EC6F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F10A6B2B-9A67-AF2F-3D82-530D15FAEC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85" y="0"/>
            <a:ext cx="121978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313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ตัวแทนเนื้อหา 8">
            <a:extLst>
              <a:ext uri="{FF2B5EF4-FFF2-40B4-BE49-F238E27FC236}">
                <a16:creationId xmlns:a16="http://schemas.microsoft.com/office/drawing/2014/main" id="{76DEA1C5-1EE5-BA40-89C1-AA8A4614A1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48"/>
            <a:ext cx="12192000" cy="6868148"/>
          </a:xfrm>
          <a:prstGeom prst="rect">
            <a:avLst/>
          </a:prstGeom>
        </p:spPr>
      </p:pic>
      <p:sp>
        <p:nvSpPr>
          <p:cNvPr id="10" name="สี่เหลี่ยมผืนผ้า 9">
            <a:extLst>
              <a:ext uri="{FF2B5EF4-FFF2-40B4-BE49-F238E27FC236}">
                <a16:creationId xmlns:a16="http://schemas.microsoft.com/office/drawing/2014/main" id="{A257ADEC-0175-8695-3017-5AEC3A4472E9}"/>
              </a:ext>
            </a:extLst>
          </p:cNvPr>
          <p:cNvSpPr/>
          <p:nvPr/>
        </p:nvSpPr>
        <p:spPr>
          <a:xfrm>
            <a:off x="3529060" y="189411"/>
            <a:ext cx="5319085" cy="707886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JasmineUPC" panose="02020603050405020304" pitchFamily="18" charset="-34"/>
                <a:cs typeface="JasmineUPC" panose="02020603050405020304" pitchFamily="18" charset="-34"/>
              </a:rPr>
              <a:t>แบบทดสอบก่อนเรียน (Pre-</a:t>
            </a:r>
            <a:r>
              <a:rPr lang="th-TH" sz="40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JasmineUPC" panose="02020603050405020304" pitchFamily="18" charset="-34"/>
                <a:cs typeface="JasmineUPC" panose="02020603050405020304" pitchFamily="18" charset="-34"/>
              </a:rPr>
              <a:t>test</a:t>
            </a:r>
            <a:r>
              <a:rPr lang="th-TH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JasmineUPC" panose="02020603050405020304" pitchFamily="18" charset="-34"/>
                <a:cs typeface="JasmineUPC" panose="02020603050405020304" pitchFamily="18" charset="-34"/>
              </a:rPr>
              <a:t>)</a:t>
            </a:r>
          </a:p>
        </p:txBody>
      </p:sp>
      <p:pic>
        <p:nvPicPr>
          <p:cNvPr id="3" name="รูปภาพ 2">
            <a:extLst>
              <a:ext uri="{FF2B5EF4-FFF2-40B4-BE49-F238E27FC236}">
                <a16:creationId xmlns:a16="http://schemas.microsoft.com/office/drawing/2014/main" id="{966BF4BB-43FA-E758-170D-D5CE163A8A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1" t="276" r="3547" b="15422"/>
          <a:stretch>
            <a:fillRect/>
          </a:stretch>
        </p:blipFill>
        <p:spPr>
          <a:xfrm>
            <a:off x="3883741" y="2653479"/>
            <a:ext cx="4227871" cy="300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674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รูปภาพ 4">
            <a:extLst>
              <a:ext uri="{FF2B5EF4-FFF2-40B4-BE49-F238E27FC236}">
                <a16:creationId xmlns:a16="http://schemas.microsoft.com/office/drawing/2014/main" id="{0F421773-16F9-8D88-AD44-A3DA16EFF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207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C010AED-295A-1889-26CA-D0F2982E4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5D9EFA2E-6E90-F716-13B3-0D94166BF4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449" y="0"/>
            <a:ext cx="12218449" cy="686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855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B19D40B-4EA7-0ACF-8525-01302E545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1415E27F-670D-1A8F-2FF3-17528742CF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61" y="-65298"/>
            <a:ext cx="12192000" cy="6988595"/>
          </a:xfrm>
          <a:prstGeom prst="rect">
            <a:avLst/>
          </a:prstGeom>
        </p:spPr>
      </p:pic>
      <p:sp>
        <p:nvSpPr>
          <p:cNvPr id="6" name="สี่เหลี่ยมผืนผ้า: มุมมน 5">
            <a:extLst>
              <a:ext uri="{FF2B5EF4-FFF2-40B4-BE49-F238E27FC236}">
                <a16:creationId xmlns:a16="http://schemas.microsoft.com/office/drawing/2014/main" id="{27A48362-0E4A-8545-86BC-DE8DEF9C13C1}"/>
              </a:ext>
            </a:extLst>
          </p:cNvPr>
          <p:cNvSpPr/>
          <p:nvPr/>
        </p:nvSpPr>
        <p:spPr>
          <a:xfrm>
            <a:off x="2448446" y="5604388"/>
            <a:ext cx="1101215" cy="50144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thiti ExtraLight" panose="00000300000000000000" pitchFamily="2" charset="-34"/>
                <a:cs typeface="Athiti ExtraLight" panose="00000300000000000000" pitchFamily="2" charset="-34"/>
              </a:rPr>
              <a:t>OCEAN</a:t>
            </a:r>
            <a:endParaRPr lang="th-TH" sz="1600" b="1" dirty="0">
              <a:latin typeface="Athiti ExtraLight" panose="00000300000000000000" pitchFamily="2" charset="-34"/>
              <a:cs typeface="Athiti ExtraLight" panose="00000300000000000000" pitchFamily="2" charset="-34"/>
            </a:endParaRPr>
          </a:p>
        </p:txBody>
      </p:sp>
      <p:sp>
        <p:nvSpPr>
          <p:cNvPr id="7" name="สี่เหลี่ยมผืนผ้า: มุมมน 6">
            <a:extLst>
              <a:ext uri="{FF2B5EF4-FFF2-40B4-BE49-F238E27FC236}">
                <a16:creationId xmlns:a16="http://schemas.microsoft.com/office/drawing/2014/main" id="{DE2E60AF-EEBB-4551-3879-99F3CF6F1857}"/>
              </a:ext>
            </a:extLst>
          </p:cNvPr>
          <p:cNvSpPr/>
          <p:nvPr/>
        </p:nvSpPr>
        <p:spPr>
          <a:xfrm>
            <a:off x="3686060" y="5614434"/>
            <a:ext cx="1101215" cy="50144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thiti ExtraLight" panose="00000300000000000000" pitchFamily="2" charset="-34"/>
                <a:cs typeface="Athiti ExtraLight" panose="00000300000000000000" pitchFamily="2" charset="-34"/>
              </a:rPr>
              <a:t>POLAR</a:t>
            </a:r>
          </a:p>
          <a:p>
            <a:pPr algn="ctr"/>
            <a:r>
              <a:rPr lang="en-US" sz="1600" b="1" dirty="0">
                <a:latin typeface="Athiti ExtraLight" panose="00000300000000000000" pitchFamily="2" charset="-34"/>
                <a:cs typeface="Athiti ExtraLight" panose="00000300000000000000" pitchFamily="2" charset="-34"/>
              </a:rPr>
              <a:t>REGION</a:t>
            </a:r>
            <a:endParaRPr lang="th-TH" sz="1600" b="1" dirty="0">
              <a:latin typeface="Athiti ExtraLight" panose="00000300000000000000" pitchFamily="2" charset="-34"/>
              <a:cs typeface="Athiti ExtraLight" panose="00000300000000000000" pitchFamily="2" charset="-34"/>
            </a:endParaRPr>
          </a:p>
        </p:txBody>
      </p:sp>
      <p:sp>
        <p:nvSpPr>
          <p:cNvPr id="9" name="สี่เหลี่ยมผืนผ้า: มุมมน 8">
            <a:extLst>
              <a:ext uri="{FF2B5EF4-FFF2-40B4-BE49-F238E27FC236}">
                <a16:creationId xmlns:a16="http://schemas.microsoft.com/office/drawing/2014/main" id="{D6C26EF4-C137-B063-C1E6-67462BD54722}"/>
              </a:ext>
            </a:extLst>
          </p:cNvPr>
          <p:cNvSpPr/>
          <p:nvPr/>
        </p:nvSpPr>
        <p:spPr>
          <a:xfrm>
            <a:off x="4927036" y="5604386"/>
            <a:ext cx="1101215" cy="50144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thiti ExtraLight" panose="00000300000000000000" pitchFamily="2" charset="-34"/>
                <a:cs typeface="Athiti ExtraLight" panose="00000300000000000000" pitchFamily="2" charset="-34"/>
              </a:rPr>
              <a:t>FOREST</a:t>
            </a:r>
            <a:endParaRPr lang="th-TH" sz="1600" b="1" dirty="0">
              <a:latin typeface="Athiti ExtraLight" panose="00000300000000000000" pitchFamily="2" charset="-34"/>
              <a:cs typeface="Athiti ExtraLight" panose="00000300000000000000" pitchFamily="2" charset="-34"/>
            </a:endParaRPr>
          </a:p>
        </p:txBody>
      </p:sp>
      <p:sp>
        <p:nvSpPr>
          <p:cNvPr id="11" name="สี่เหลี่ยมผืนผ้า: มุมมน 10">
            <a:extLst>
              <a:ext uri="{FF2B5EF4-FFF2-40B4-BE49-F238E27FC236}">
                <a16:creationId xmlns:a16="http://schemas.microsoft.com/office/drawing/2014/main" id="{26E18809-4098-D76E-6608-4C7B797341FA}"/>
              </a:ext>
            </a:extLst>
          </p:cNvPr>
          <p:cNvSpPr/>
          <p:nvPr/>
        </p:nvSpPr>
        <p:spPr>
          <a:xfrm>
            <a:off x="1046706" y="5604387"/>
            <a:ext cx="1275389" cy="50144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thiti ExtraLight" panose="00000300000000000000" pitchFamily="2" charset="-34"/>
                <a:cs typeface="Athiti ExtraLight" panose="00000300000000000000" pitchFamily="2" charset="-34"/>
              </a:rPr>
              <a:t>RAINFOREST</a:t>
            </a:r>
            <a:endParaRPr lang="th-TH" sz="1600" b="1" dirty="0">
              <a:latin typeface="Athiti ExtraLight" panose="00000300000000000000" pitchFamily="2" charset="-34"/>
              <a:cs typeface="Athiti ExtraLight" panose="00000300000000000000" pitchFamily="2" charset="-34"/>
            </a:endParaRPr>
          </a:p>
        </p:txBody>
      </p:sp>
      <p:sp>
        <p:nvSpPr>
          <p:cNvPr id="13" name="สี่เหลี่ยมผืนผ้า: มุมมน 12">
            <a:extLst>
              <a:ext uri="{FF2B5EF4-FFF2-40B4-BE49-F238E27FC236}">
                <a16:creationId xmlns:a16="http://schemas.microsoft.com/office/drawing/2014/main" id="{9993F89E-2AFF-4571-A5C7-61BAFAA05E3D}"/>
              </a:ext>
            </a:extLst>
          </p:cNvPr>
          <p:cNvSpPr/>
          <p:nvPr/>
        </p:nvSpPr>
        <p:spPr>
          <a:xfrm>
            <a:off x="6151240" y="5619649"/>
            <a:ext cx="1275389" cy="50144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thiti ExtraLight" panose="00000300000000000000" pitchFamily="2" charset="-34"/>
                <a:cs typeface="Athiti ExtraLight" panose="00000300000000000000" pitchFamily="2" charset="-34"/>
              </a:rPr>
              <a:t>GRASSLAND</a:t>
            </a:r>
            <a:endParaRPr lang="th-TH" sz="1600" b="1" dirty="0">
              <a:latin typeface="Athiti ExtraLight" panose="00000300000000000000" pitchFamily="2" charset="-34"/>
              <a:cs typeface="Athiti ExtraLight" panose="00000300000000000000" pitchFamily="2" charset="-34"/>
            </a:endParaRPr>
          </a:p>
        </p:txBody>
      </p:sp>
      <p:sp>
        <p:nvSpPr>
          <p:cNvPr id="15" name="สี่เหลี่ยมผืนผ้า: มุมมน 14">
            <a:extLst>
              <a:ext uri="{FF2B5EF4-FFF2-40B4-BE49-F238E27FC236}">
                <a16:creationId xmlns:a16="http://schemas.microsoft.com/office/drawing/2014/main" id="{F68485AF-FB9E-615A-C06C-D1F9BBF4404E}"/>
              </a:ext>
            </a:extLst>
          </p:cNvPr>
          <p:cNvSpPr/>
          <p:nvPr/>
        </p:nvSpPr>
        <p:spPr>
          <a:xfrm>
            <a:off x="7549618" y="5604385"/>
            <a:ext cx="1152400" cy="50144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thiti ExtraLight" panose="00000300000000000000" pitchFamily="2" charset="-34"/>
                <a:cs typeface="Athiti ExtraLight" panose="00000300000000000000" pitchFamily="2" charset="-34"/>
              </a:rPr>
              <a:t>RIVER</a:t>
            </a:r>
            <a:endParaRPr lang="th-TH" sz="1600" b="1" dirty="0">
              <a:latin typeface="Athiti ExtraLight" panose="00000300000000000000" pitchFamily="2" charset="-34"/>
              <a:cs typeface="Athiti ExtraLight" panose="00000300000000000000" pitchFamily="2" charset="-34"/>
            </a:endParaRPr>
          </a:p>
        </p:txBody>
      </p:sp>
      <p:sp>
        <p:nvSpPr>
          <p:cNvPr id="17" name="สี่เหลี่ยมผืนผ้า: มุมมน 16">
            <a:extLst>
              <a:ext uri="{FF2B5EF4-FFF2-40B4-BE49-F238E27FC236}">
                <a16:creationId xmlns:a16="http://schemas.microsoft.com/office/drawing/2014/main" id="{28B588F8-53A6-C695-0C79-3ACFDD2B1F8E}"/>
              </a:ext>
            </a:extLst>
          </p:cNvPr>
          <p:cNvSpPr/>
          <p:nvPr/>
        </p:nvSpPr>
        <p:spPr>
          <a:xfrm>
            <a:off x="8835055" y="5614434"/>
            <a:ext cx="1203201" cy="50144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thiti ExtraLight" panose="00000300000000000000" pitchFamily="2" charset="-34"/>
                <a:cs typeface="Athiti ExtraLight" panose="00000300000000000000" pitchFamily="2" charset="-34"/>
              </a:rPr>
              <a:t>DESERT</a:t>
            </a:r>
            <a:endParaRPr lang="th-TH" sz="1600" b="1" dirty="0">
              <a:latin typeface="Athiti ExtraLight" panose="00000300000000000000" pitchFamily="2" charset="-34"/>
              <a:cs typeface="Athiti ExtraLight" panose="00000300000000000000" pitchFamily="2" charset="-34"/>
            </a:endParaRPr>
          </a:p>
        </p:txBody>
      </p:sp>
      <p:sp>
        <p:nvSpPr>
          <p:cNvPr id="19" name="สี่เหลี่ยมผืนผ้า: มุมมน 18">
            <a:extLst>
              <a:ext uri="{FF2B5EF4-FFF2-40B4-BE49-F238E27FC236}">
                <a16:creationId xmlns:a16="http://schemas.microsoft.com/office/drawing/2014/main" id="{C5324DCF-4FF0-154A-F7FC-A445685D08F4}"/>
              </a:ext>
            </a:extLst>
          </p:cNvPr>
          <p:cNvSpPr/>
          <p:nvPr/>
        </p:nvSpPr>
        <p:spPr>
          <a:xfrm>
            <a:off x="10171293" y="5614434"/>
            <a:ext cx="1364215" cy="501445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latin typeface="Athiti ExtraLight" panose="00000300000000000000" pitchFamily="2" charset="-34"/>
                <a:cs typeface="Athiti ExtraLight" panose="00000300000000000000" pitchFamily="2" charset="-34"/>
              </a:rPr>
              <a:t>MOUNTAIN</a:t>
            </a:r>
            <a:endParaRPr lang="th-TH" sz="1600" b="1" dirty="0">
              <a:latin typeface="Athiti ExtraLight" panose="00000300000000000000" pitchFamily="2" charset="-34"/>
              <a:cs typeface="Athiti ExtraLight" panose="000003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01054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F96D8465-BE5B-D584-C011-85A4B9902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314C146B-98A7-59B1-5CAF-0BA3B5172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93535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28575"/>
      </a:spPr>
      <a:bodyPr rtlCol="0" anchor="ctr"/>
      <a:lstStyle>
        <a:defPPr algn="ctr">
          <a:defRPr sz="1600" b="1" dirty="0" smtClean="0">
            <a:latin typeface="Athiti ExtraLight" panose="00000300000000000000" pitchFamily="2" charset="-34"/>
            <a:cs typeface="Athiti ExtraLight" panose="00000300000000000000" pitchFamily="2" charset="-34"/>
          </a:defRPr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877</TotalTime>
  <Words>22</Words>
  <Application>Microsoft Office PowerPoint</Application>
  <PresentationFormat>แบบจอกว้าง</PresentationFormat>
  <Paragraphs>11</Paragraphs>
  <Slides>14</Slides>
  <Notes>0</Notes>
  <HiddenSlides>0</HiddenSlides>
  <MMClips>1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14</vt:i4>
      </vt:variant>
    </vt:vector>
  </HeadingPairs>
  <TitlesOfParts>
    <vt:vector size="20" baseType="lpstr">
      <vt:lpstr>Arial</vt:lpstr>
      <vt:lpstr>Athiti ExtraLight</vt:lpstr>
      <vt:lpstr>Calibri</vt:lpstr>
      <vt:lpstr>Calibri Light</vt:lpstr>
      <vt:lpstr>JasmineUPC</vt:lpstr>
      <vt:lpstr>ธีมของ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aronong091@hotmail.com</dc:creator>
  <cp:lastModifiedBy>อรอนงค์ เกื้อหนุน</cp:lastModifiedBy>
  <cp:revision>5</cp:revision>
  <dcterms:created xsi:type="dcterms:W3CDTF">2026-07-28T12:13:32Z</dcterms:created>
  <dcterms:modified xsi:type="dcterms:W3CDTF">2026-08-20T04:13:12Z</dcterms:modified>
</cp:coreProperties>
</file>